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13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8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7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4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59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0B0E-652E-4F4D-8C4B-699722A22EF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B293-BF5F-4AE8-8BB9-5512B6A37A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画面レイアウト図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ミシュランマン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7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77880" y="497150"/>
            <a:ext cx="850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どの画面にもヘッダーとして存在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721262" y="1233996"/>
            <a:ext cx="5644344" cy="622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9530" y="1402672"/>
            <a:ext cx="5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ログイン名：　　トップに戻る　　ログアウト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678424" y="1772004"/>
            <a:ext cx="18288" cy="1190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478612" y="1772004"/>
            <a:ext cx="886994" cy="1190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471416" y="3013734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リンク（トップへ）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56120" y="2975372"/>
            <a:ext cx="29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リンク（ログイン画面へ）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40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74023" y="219811"/>
            <a:ext cx="6673362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79731" y="677008"/>
            <a:ext cx="333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今日</a:t>
            </a:r>
            <a:r>
              <a:rPr lang="ja-JP" altLang="en-US" dirty="0" smtClean="0"/>
              <a:t>の瓦町ランチ（仮）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78469" y="1358316"/>
            <a:ext cx="245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キーワード：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4923692" y="1274937"/>
            <a:ext cx="1811215" cy="42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025053" y="1323292"/>
            <a:ext cx="712177" cy="40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42636" y="1371575"/>
            <a:ext cx="6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8469" y="1960631"/>
            <a:ext cx="715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ジャンル：◦ラーメン◦うどん</a:t>
            </a:r>
            <a:r>
              <a:rPr kumimoji="1" lang="ja-JP" altLang="en-US" sz="1400" dirty="0" smtClean="0"/>
              <a:t>◦</a:t>
            </a:r>
            <a:r>
              <a:rPr lang="ja-JP" altLang="en-US" sz="1400" dirty="0"/>
              <a:t>和食</a:t>
            </a:r>
            <a:r>
              <a:rPr kumimoji="1" lang="ja-JP" altLang="en-US" sz="1400" dirty="0" smtClean="0"/>
              <a:t>◦</a:t>
            </a:r>
            <a:r>
              <a:rPr kumimoji="1" lang="ja-JP" altLang="en-US" sz="1400" dirty="0" smtClean="0"/>
              <a:t>カレー◦中華◦洋食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04922" y="3603274"/>
            <a:ext cx="5059970" cy="44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あなたのおすすめ瓦町ランチを教えてください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723793" y="4098495"/>
            <a:ext cx="1573823" cy="369332"/>
            <a:chOff x="5723793" y="4098495"/>
            <a:chExt cx="1573823" cy="369332"/>
          </a:xfrm>
        </p:grpSpPr>
        <p:sp>
          <p:nvSpPr>
            <p:cNvPr id="13" name="正方形/長方形 12"/>
            <p:cNvSpPr/>
            <p:nvPr/>
          </p:nvSpPr>
          <p:spPr>
            <a:xfrm>
              <a:off x="5723793" y="4119193"/>
              <a:ext cx="1573823" cy="325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049105" y="4098495"/>
              <a:ext cx="993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教える</a:t>
              </a:r>
              <a:endParaRPr kumimoji="1" lang="ja-JP" altLang="en-US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828942" y="1913406"/>
            <a:ext cx="737089" cy="40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81698" y="1960631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45676" y="1312168"/>
            <a:ext cx="9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店名</a:t>
            </a:r>
            <a:endParaRPr kumimoji="1"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/>
          <p:cNvCxnSpPr>
            <a:endCxn id="19" idx="1"/>
          </p:cNvCxnSpPr>
          <p:nvPr/>
        </p:nvCxnSpPr>
        <p:spPr>
          <a:xfrm flipV="1">
            <a:off x="2171700" y="1496834"/>
            <a:ext cx="2773976" cy="76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52782" y="2294744"/>
            <a:ext cx="303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店名を入力（一部でも可）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1125" y="219811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トップ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2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74022" y="167058"/>
            <a:ext cx="7038243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0404" y="219811"/>
            <a:ext cx="227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検索結果（ジャンル、キーワード）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178669" y="8880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endCxn id="9" idx="0"/>
          </p:cNvCxnSpPr>
          <p:nvPr/>
        </p:nvCxnSpPr>
        <p:spPr>
          <a:xfrm flipH="1">
            <a:off x="2220498" y="808892"/>
            <a:ext cx="4024971" cy="41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474617" y="1226513"/>
            <a:ext cx="14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検索画面で入力された文字を表示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9076" y="1261604"/>
            <a:ext cx="551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店名・ジャンル</a:t>
            </a:r>
            <a:r>
              <a:rPr lang="ja-JP" altLang="en-US" dirty="0"/>
              <a:t>・定休日・</a:t>
            </a:r>
            <a:r>
              <a:rPr lang="ja-JP" altLang="en-US" dirty="0" smtClean="0"/>
              <a:t>料金</a:t>
            </a:r>
            <a:r>
              <a:rPr kumimoji="1" lang="ja-JP" altLang="en-US" dirty="0" smtClean="0"/>
              <a:t>・提供時間・評価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・住所・登録者・レビュー</a:t>
            </a:r>
            <a:r>
              <a:rPr kumimoji="1" lang="ja-JP" altLang="en-US" dirty="0" smtClean="0"/>
              <a:t>　　　　　　　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2038" y="3306128"/>
            <a:ext cx="38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77887" y="493996"/>
            <a:ext cx="35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検索結果</a:t>
            </a:r>
            <a:r>
              <a:rPr kumimoji="1" lang="ja-JP" altLang="en-US" dirty="0" smtClean="0"/>
              <a:t>：□□　○○件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7461504" y="656688"/>
            <a:ext cx="2558796" cy="13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055029" y="718187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ヒット数を表示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253903" y="1170443"/>
            <a:ext cx="958362" cy="492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84027" y="1259414"/>
            <a:ext cx="116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レビュー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8840665" y="2334303"/>
            <a:ext cx="1745273" cy="17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0370526" y="2526050"/>
            <a:ext cx="192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レビューを入力する画面に遷移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282696" y="1261604"/>
            <a:ext cx="63720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2"/>
          </p:cNvCxnSpPr>
          <p:nvPr/>
        </p:nvCxnSpPr>
        <p:spPr>
          <a:xfrm flipH="1">
            <a:off x="2255435" y="1907935"/>
            <a:ext cx="1345865" cy="94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436605" y="2905793"/>
            <a:ext cx="14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お店を追加したときの画像を表示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46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74023" y="167058"/>
            <a:ext cx="6673362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78469" y="404446"/>
            <a:ext cx="6013939" cy="81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50170" y="628622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○○レビュー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1277" y="1723292"/>
            <a:ext cx="5073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★　★　★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1277" y="1402290"/>
            <a:ext cx="340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うまい　  ふつう　  まずい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607295" y="3270740"/>
            <a:ext cx="2074984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44686" y="3398201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レビュー追加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2822331" y="2108012"/>
            <a:ext cx="2250831" cy="72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73660" y="2721127"/>
            <a:ext cx="266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いずれかの★を選択後、追加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0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74023" y="219811"/>
            <a:ext cx="6673362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0823" y="360484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瓦町ランチの追加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54315" y="835268"/>
            <a:ext cx="2365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店名：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ジャンル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料金：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提供時間：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住所：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定休日：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評価：　★　★　★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662736" y="853450"/>
            <a:ext cx="3446585" cy="32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68715" y="1938958"/>
            <a:ext cx="3446585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37993" y="2479432"/>
            <a:ext cx="3077307" cy="31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994034" y="1347307"/>
            <a:ext cx="3121266" cy="34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10854" y="1400030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▼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03884" y="3532672"/>
            <a:ext cx="39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チェックボックスで複数選択可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926719" y="5494178"/>
            <a:ext cx="1046284" cy="59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20150" y="5633161"/>
            <a:ext cx="7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追加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32184" y="1116623"/>
            <a:ext cx="2206870" cy="62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532185" y="1911203"/>
            <a:ext cx="2206869" cy="5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523744" y="2083772"/>
            <a:ext cx="2698887" cy="51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78169" y="1597955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ユーザーが入力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732836" y="1230899"/>
            <a:ext cx="2567354" cy="29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0300190" y="1116623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プルダウンで選択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633547" y="3045411"/>
            <a:ext cx="3077307" cy="31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2461848" y="2223906"/>
            <a:ext cx="2242036" cy="90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2919" y="2526042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定休日以外必須項目</a:t>
            </a:r>
            <a:endParaRPr kumimoji="1" lang="ja-JP" altLang="en-US" u="sng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92650" y="5038761"/>
            <a:ext cx="1892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ファイルを選択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45259" y="4583344"/>
            <a:ext cx="295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画像アップロード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59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174023" y="219811"/>
            <a:ext cx="6673362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692" y="351693"/>
            <a:ext cx="218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712677" y="457201"/>
            <a:ext cx="3736731" cy="5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7608" y="562663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ユーザーログイン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7409" y="1652954"/>
            <a:ext cx="218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NAM</a:t>
            </a:r>
            <a:r>
              <a:rPr lang="en-US" altLang="ja-JP" dirty="0"/>
              <a:t>E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PASSWORD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945675" y="1609128"/>
            <a:ext cx="3631223" cy="4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547949" y="2154118"/>
            <a:ext cx="2998177" cy="465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84376" y="2574390"/>
            <a:ext cx="1415561" cy="67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47037" y="3024553"/>
            <a:ext cx="1965078" cy="64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45799" y="2913786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956706" y="42852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u="sng" dirty="0"/>
              <a:t>新規登録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7985614" y="1824404"/>
            <a:ext cx="2195878" cy="10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8194431" y="2286378"/>
            <a:ext cx="2162907" cy="12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357338" y="1679195"/>
            <a:ext cx="183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ユーザーが持つ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とパスワードを入力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69853" y="5287434"/>
            <a:ext cx="308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リンク（新規登録画面へ）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7" idx="0"/>
            <a:endCxn id="15" idx="2"/>
          </p:cNvCxnSpPr>
          <p:nvPr/>
        </p:nvCxnSpPr>
        <p:spPr>
          <a:xfrm flipV="1">
            <a:off x="6510704" y="4654608"/>
            <a:ext cx="0" cy="63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6057901" y="3486330"/>
            <a:ext cx="85285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174023" y="219811"/>
            <a:ext cx="6673362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712677" y="457201"/>
            <a:ext cx="3736731" cy="5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12777" y="562667"/>
            <a:ext cx="352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新規ユーザー登録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1175" y="1758462"/>
            <a:ext cx="288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NAME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PASSWORD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5275385" y="1723305"/>
            <a:ext cx="2980592" cy="430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732588" y="2497015"/>
            <a:ext cx="2971800" cy="466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45822" y="3495122"/>
            <a:ext cx="30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92208" y="1820008"/>
            <a:ext cx="1679330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8335108" y="2593731"/>
            <a:ext cx="1573823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908931" y="217396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新規情報を入力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27000" y="4864408"/>
            <a:ext cx="31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リンク（トップページへ）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6510704" y="3873246"/>
            <a:ext cx="0" cy="991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6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259</Words>
  <Application>Microsoft Office PowerPoint</Application>
  <PresentationFormat>ワイド画面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画面レイアウト図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画面遷移図</dc:title>
  <dc:creator>Windows User</dc:creator>
  <cp:lastModifiedBy>Windows User</cp:lastModifiedBy>
  <cp:revision>31</cp:revision>
  <dcterms:created xsi:type="dcterms:W3CDTF">2020-07-13T06:16:20Z</dcterms:created>
  <dcterms:modified xsi:type="dcterms:W3CDTF">2020-07-15T05:59:11Z</dcterms:modified>
</cp:coreProperties>
</file>