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8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5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1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9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4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1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7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22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0F18-8E16-476E-8354-198B5B9CA7D8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D75C-709A-4774-82FE-096BDDCDB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0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画面遷移図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ミシュラン</a:t>
            </a:r>
            <a:r>
              <a:rPr lang="ja-JP" altLang="en-US" dirty="0"/>
              <a:t>マン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35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3580134" y="188110"/>
            <a:ext cx="4081679" cy="2716823"/>
            <a:chOff x="888023" y="677008"/>
            <a:chExt cx="4081679" cy="2716823"/>
          </a:xfrm>
        </p:grpSpPr>
        <p:sp>
          <p:nvSpPr>
            <p:cNvPr id="2" name="正方形/長方形 1"/>
            <p:cNvSpPr/>
            <p:nvPr/>
          </p:nvSpPr>
          <p:spPr>
            <a:xfrm>
              <a:off x="888023" y="677008"/>
              <a:ext cx="2202528" cy="2716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134207" y="782517"/>
              <a:ext cx="2417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今日の瓦町ランチ</a:t>
              </a:r>
              <a:endParaRPr kumimoji="1" lang="ja-JP" altLang="en-US" sz="14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215387" y="1261609"/>
              <a:ext cx="37543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・キーワード、</a:t>
              </a:r>
              <a:endParaRPr kumimoji="1" lang="en-US" altLang="ja-JP" sz="1400" dirty="0" smtClean="0"/>
            </a:p>
            <a:p>
              <a:r>
                <a:rPr lang="ja-JP" altLang="en-US" sz="1400" dirty="0" smtClean="0"/>
                <a:t>ジャンルで検索</a:t>
              </a:r>
              <a:endParaRPr lang="en-US" altLang="ja-JP" sz="1400" dirty="0" smtClean="0"/>
            </a:p>
            <a:p>
              <a:endParaRPr kumimoji="1" lang="en-US" altLang="ja-JP" sz="1400" dirty="0"/>
            </a:p>
            <a:p>
              <a:r>
                <a:rPr kumimoji="1" lang="ja-JP" altLang="en-US" sz="1400" dirty="0" smtClean="0"/>
                <a:t>・ユーザーによる</a:t>
              </a:r>
              <a:endParaRPr kumimoji="1" lang="en-US" altLang="ja-JP" sz="1400" dirty="0" smtClean="0"/>
            </a:p>
            <a:p>
              <a:r>
                <a:rPr kumimoji="1" lang="ja-JP" altLang="en-US" sz="1400" dirty="0" smtClean="0"/>
                <a:t>飲食店追加</a:t>
              </a:r>
              <a:endParaRPr kumimoji="1" lang="ja-JP" altLang="en-US" sz="1400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7024169" y="135357"/>
            <a:ext cx="3020530" cy="2716823"/>
            <a:chOff x="3655022" y="666751"/>
            <a:chExt cx="3020530" cy="2716823"/>
          </a:xfrm>
        </p:grpSpPr>
        <p:sp>
          <p:nvSpPr>
            <p:cNvPr id="15" name="正方形/長方形 14"/>
            <p:cNvSpPr/>
            <p:nvPr/>
          </p:nvSpPr>
          <p:spPr>
            <a:xfrm>
              <a:off x="3655022" y="666751"/>
              <a:ext cx="2202528" cy="2716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281129" y="782516"/>
              <a:ext cx="1676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検索結果</a:t>
              </a:r>
              <a:endParaRPr kumimoji="1" lang="ja-JP" altLang="en-US" sz="1400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851031" y="1090293"/>
              <a:ext cx="17760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・店名他詳細情報の表示</a:t>
              </a:r>
              <a:endParaRPr lang="en-US" altLang="ja-JP" sz="1200" dirty="0" smtClean="0"/>
            </a:p>
            <a:p>
              <a:endParaRPr kumimoji="1" lang="en-US" altLang="ja-JP" sz="1200" dirty="0"/>
            </a:p>
            <a:p>
              <a:r>
                <a:rPr lang="ja-JP" altLang="en-US" sz="1200" dirty="0" smtClean="0"/>
                <a:t>・ヒット数の表示</a:t>
              </a:r>
              <a:endParaRPr lang="en-US" altLang="ja-JP" sz="1200" dirty="0" smtClean="0"/>
            </a:p>
            <a:p>
              <a:endParaRPr kumimoji="1" lang="en-US" altLang="ja-JP" sz="1200" dirty="0"/>
            </a:p>
            <a:p>
              <a:r>
                <a:rPr lang="ja-JP" altLang="en-US" sz="1200" dirty="0" smtClean="0"/>
                <a:t>・レビュー機能</a:t>
              </a:r>
              <a:endParaRPr kumimoji="1" lang="ja-JP" altLang="en-US" sz="1200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721337" y="2461937"/>
              <a:ext cx="2954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※</a:t>
              </a:r>
              <a:r>
                <a:rPr kumimoji="1" lang="ja-JP" altLang="en-US" sz="1200" dirty="0" smtClean="0"/>
                <a:t>ジャンル、キーワード検索</a:t>
              </a:r>
              <a:endParaRPr kumimoji="1" lang="en-US" altLang="ja-JP" sz="1200" dirty="0" smtClean="0"/>
            </a:p>
            <a:p>
              <a:r>
                <a:rPr lang="ja-JP" altLang="en-US" sz="1200" dirty="0"/>
                <a:t>共</a:t>
              </a:r>
              <a:r>
                <a:rPr lang="ja-JP" altLang="en-US" sz="1200" dirty="0" smtClean="0"/>
                <a:t>に結果画面は同じ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9798872" y="135357"/>
            <a:ext cx="2202528" cy="2716823"/>
            <a:chOff x="6374758" y="666750"/>
            <a:chExt cx="2202528" cy="2716823"/>
          </a:xfrm>
        </p:grpSpPr>
        <p:sp>
          <p:nvSpPr>
            <p:cNvPr id="13" name="正方形/長方形 12"/>
            <p:cNvSpPr/>
            <p:nvPr/>
          </p:nvSpPr>
          <p:spPr>
            <a:xfrm>
              <a:off x="6374758" y="666750"/>
              <a:ext cx="2202528" cy="2716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6847865" y="856878"/>
              <a:ext cx="172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レビュー画面</a:t>
              </a:r>
              <a:endParaRPr kumimoji="1" lang="ja-JP" altLang="en-US" sz="1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968629" y="1164655"/>
              <a:ext cx="1518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★ ★ ★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3634761" y="3721190"/>
            <a:ext cx="2609442" cy="2716823"/>
            <a:chOff x="1725617" y="3794704"/>
            <a:chExt cx="2609442" cy="2716823"/>
          </a:xfrm>
        </p:grpSpPr>
        <p:sp>
          <p:nvSpPr>
            <p:cNvPr id="18" name="正方形/長方形 17"/>
            <p:cNvSpPr/>
            <p:nvPr/>
          </p:nvSpPr>
          <p:spPr>
            <a:xfrm>
              <a:off x="1725617" y="3794704"/>
              <a:ext cx="2202528" cy="2716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990488" y="3976709"/>
              <a:ext cx="2233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/>
                <a:t>ユーザーによる追加</a:t>
              </a:r>
              <a:endParaRPr kumimoji="1" lang="ja-JP" altLang="en-US" sz="14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863696" y="4460617"/>
              <a:ext cx="24713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・店名</a:t>
              </a:r>
              <a:endParaRPr lang="en-US" altLang="ja-JP" sz="1200" dirty="0" smtClean="0"/>
            </a:p>
            <a:p>
              <a:r>
                <a:rPr kumimoji="1" lang="ja-JP" altLang="en-US" sz="1200" dirty="0" smtClean="0"/>
                <a:t>・ジャンル</a:t>
              </a:r>
              <a:endParaRPr kumimoji="1" lang="en-US" altLang="ja-JP" sz="1200" dirty="0" smtClean="0"/>
            </a:p>
            <a:p>
              <a:r>
                <a:rPr lang="ja-JP" altLang="en-US" sz="1200" dirty="0" smtClean="0"/>
                <a:t>・</a:t>
              </a:r>
              <a:r>
                <a:rPr lang="ja-JP" altLang="en-US" sz="1200" dirty="0"/>
                <a:t>料金</a:t>
              </a:r>
              <a:endParaRPr lang="en-US" altLang="ja-JP" sz="1200" dirty="0" smtClean="0"/>
            </a:p>
            <a:p>
              <a:r>
                <a:rPr kumimoji="1" lang="ja-JP" altLang="en-US" sz="1200" dirty="0" smtClean="0"/>
                <a:t>・</a:t>
              </a:r>
              <a:r>
                <a:rPr lang="ja-JP" altLang="en-US" sz="1200" dirty="0" smtClean="0"/>
                <a:t>提供</a:t>
              </a:r>
              <a:r>
                <a:rPr lang="ja-JP" altLang="en-US" sz="1200" dirty="0"/>
                <a:t>時間</a:t>
              </a:r>
              <a:endParaRPr kumimoji="1" lang="en-US" altLang="ja-JP" sz="1200" dirty="0" smtClean="0"/>
            </a:p>
            <a:p>
              <a:r>
                <a:rPr lang="ja-JP" altLang="en-US" sz="1200" dirty="0" smtClean="0"/>
                <a:t>・住所</a:t>
              </a:r>
              <a:endParaRPr lang="en-US" altLang="ja-JP" sz="1200" dirty="0" smtClean="0"/>
            </a:p>
            <a:p>
              <a:r>
                <a:rPr lang="ja-JP" altLang="en-US" sz="1200" dirty="0" smtClean="0"/>
                <a:t>・定休日</a:t>
              </a:r>
              <a:endParaRPr lang="en-US" altLang="ja-JP" sz="1200" dirty="0" smtClean="0"/>
            </a:p>
            <a:p>
              <a:r>
                <a:rPr kumimoji="1" lang="ja-JP" altLang="en-US" sz="1200" dirty="0" smtClean="0"/>
                <a:t>・評価</a:t>
              </a:r>
              <a:endParaRPr kumimoji="1" lang="en-US" altLang="ja-JP" sz="1200" dirty="0" smtClean="0"/>
            </a:p>
            <a:p>
              <a:r>
                <a:rPr lang="ja-JP" altLang="en-US" sz="1200" dirty="0" smtClean="0"/>
                <a:t>・画像</a:t>
              </a:r>
              <a:endParaRPr kumimoji="1" lang="en-US" altLang="ja-JP" sz="1200" dirty="0" smtClean="0"/>
            </a:p>
            <a:p>
              <a:r>
                <a:rPr lang="ja-JP" altLang="en-US" sz="1200" dirty="0" smtClean="0"/>
                <a:t>を入力し、追加</a:t>
              </a:r>
              <a:endParaRPr kumimoji="1" lang="ja-JP" altLang="en-US" sz="1200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59364" y="193963"/>
            <a:ext cx="2626899" cy="2716823"/>
            <a:chOff x="3976690" y="3802804"/>
            <a:chExt cx="2626899" cy="2716823"/>
          </a:xfrm>
        </p:grpSpPr>
        <p:sp>
          <p:nvSpPr>
            <p:cNvPr id="16" name="正方形/長方形 15"/>
            <p:cNvSpPr/>
            <p:nvPr/>
          </p:nvSpPr>
          <p:spPr>
            <a:xfrm>
              <a:off x="3976690" y="3802804"/>
              <a:ext cx="2202528" cy="2716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650564" y="4004822"/>
              <a:ext cx="1953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ログイン</a:t>
              </a:r>
              <a:endParaRPr kumimoji="1" lang="ja-JP" altLang="en-US" sz="1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099831" y="4379850"/>
              <a:ext cx="219897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・</a:t>
              </a:r>
              <a:r>
                <a:rPr lang="ja-JP" altLang="en-US" sz="1400" dirty="0"/>
                <a:t>名前</a:t>
              </a:r>
              <a:r>
                <a:rPr kumimoji="1" lang="ja-JP" altLang="en-US" sz="1400" dirty="0" smtClean="0"/>
                <a:t>とパスワードで照合</a:t>
              </a:r>
              <a:endParaRPr kumimoji="1" lang="en-US" altLang="ja-JP" sz="1400" dirty="0" smtClean="0"/>
            </a:p>
            <a:p>
              <a:endParaRPr lang="en-US" altLang="ja-JP" sz="1400" dirty="0"/>
            </a:p>
            <a:p>
              <a:r>
                <a:rPr kumimoji="1" lang="ja-JP" altLang="en-US" sz="1400" dirty="0" smtClean="0"/>
                <a:t>・登録されていない場合</a:t>
              </a:r>
              <a:endParaRPr kumimoji="1" lang="en-US" altLang="ja-JP" sz="1400" dirty="0" smtClean="0"/>
            </a:p>
            <a:p>
              <a:r>
                <a:rPr kumimoji="1" lang="ja-JP" altLang="en-US" sz="1400" dirty="0" smtClean="0"/>
                <a:t>新規登録へ</a:t>
              </a:r>
              <a:endParaRPr kumimoji="1" lang="ja-JP" altLang="en-US" sz="1400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71103" y="3721190"/>
            <a:ext cx="2324560" cy="2716823"/>
            <a:chOff x="6837025" y="3757748"/>
            <a:chExt cx="2324560" cy="2716823"/>
          </a:xfrm>
        </p:grpSpPr>
        <p:sp>
          <p:nvSpPr>
            <p:cNvPr id="14" name="正方形/長方形 13"/>
            <p:cNvSpPr/>
            <p:nvPr/>
          </p:nvSpPr>
          <p:spPr>
            <a:xfrm>
              <a:off x="6837025" y="3757748"/>
              <a:ext cx="2202528" cy="2716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7146981" y="3973191"/>
              <a:ext cx="201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新規ユーザー登録</a:t>
              </a:r>
              <a:endParaRPr kumimoji="1" lang="ja-JP" altLang="en-US" sz="14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014312" y="4543759"/>
              <a:ext cx="1974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・名前とパスワード</a:t>
              </a:r>
              <a:endParaRPr kumimoji="1" lang="ja-JP" altLang="en-US" sz="1400" dirty="0"/>
            </a:p>
          </p:txBody>
        </p:sp>
      </p:grpSp>
      <p:sp>
        <p:nvSpPr>
          <p:cNvPr id="30" name="下矢印 29"/>
          <p:cNvSpPr/>
          <p:nvPr/>
        </p:nvSpPr>
        <p:spPr>
          <a:xfrm>
            <a:off x="1257302" y="2982439"/>
            <a:ext cx="246185" cy="669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2628220" y="1355784"/>
            <a:ext cx="923871" cy="190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>
            <a:off x="4067633" y="2977370"/>
            <a:ext cx="184639" cy="665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5902253" y="1355784"/>
            <a:ext cx="1002324" cy="18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9265070" y="1418570"/>
            <a:ext cx="572175" cy="150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19237092">
            <a:off x="2527863" y="3289131"/>
            <a:ext cx="1279278" cy="19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634032" y="4244410"/>
            <a:ext cx="477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kumimoji="1" lang="ja-JP" altLang="en-US" sz="1400" dirty="0" smtClean="0"/>
              <a:t>どこのページからもログアウト、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トップページに戻ることが可能</a:t>
            </a:r>
            <a:endParaRPr kumimoji="1" lang="ja-JP" altLang="en-US" sz="1400" dirty="0"/>
          </a:p>
        </p:txBody>
      </p:sp>
      <p:sp>
        <p:nvSpPr>
          <p:cNvPr id="26" name="右矢印 25"/>
          <p:cNvSpPr/>
          <p:nvPr/>
        </p:nvSpPr>
        <p:spPr>
          <a:xfrm rot="10800000">
            <a:off x="6133603" y="2399672"/>
            <a:ext cx="402777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0527" y="692257"/>
            <a:ext cx="106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Success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login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flipV="1">
            <a:off x="4996293" y="2975758"/>
            <a:ext cx="184639" cy="665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31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116</Words>
  <Application>Microsoft Office PowerPoint</Application>
  <PresentationFormat>ワイド画面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画面遷移図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画面遷移図</dc:title>
  <dc:creator>Windows User</dc:creator>
  <cp:lastModifiedBy>Windows User</cp:lastModifiedBy>
  <cp:revision>14</cp:revision>
  <dcterms:created xsi:type="dcterms:W3CDTF">2020-07-13T07:07:56Z</dcterms:created>
  <dcterms:modified xsi:type="dcterms:W3CDTF">2020-07-15T06:01:47Z</dcterms:modified>
</cp:coreProperties>
</file>