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8EAEA-C43F-4788-ABFA-8AE38EEAD114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D78AC-F29A-40B1-BBB0-BA0A4E4F9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33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4976-E325-413C-882A-F613AB64ED53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6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9BB2-3E20-4138-BA5F-B30ABB1DB873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43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B776-5254-4812-A4ED-2130CBE3CF06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7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8E28-7700-4813-B4D1-BAD88D8392D8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1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7DFC-BD67-4C28-A1AB-56158BB9C676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28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8ED2-778B-4854-A72B-B7BC307336F5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08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D9AF-B841-4E59-BCA0-17D5AC633419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29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56AC-7797-45DE-B583-BBF8377EF968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42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7C27-C644-42E5-ABC0-66ADDAB6311F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7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9AEE-D79D-4EFE-B39D-F78246216033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33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8591-FCED-4F9F-B5A4-FB78C5B4EEB5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89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D0E1-B2A5-4CB2-9669-9B1BD948A115}" type="datetime1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F42A-D025-4457-9349-E8E6520DA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61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2325" y="862318"/>
            <a:ext cx="9144000" cy="2387600"/>
          </a:xfrm>
        </p:spPr>
        <p:txBody>
          <a:bodyPr/>
          <a:lstStyle/>
          <a:p>
            <a:r>
              <a:rPr kumimoji="1" lang="ja-JP" altLang="en-US" b="1" dirty="0" smtClean="0"/>
              <a:t>今日の瓦町ごはん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410930"/>
            <a:ext cx="9144000" cy="1655762"/>
          </a:xfrm>
        </p:spPr>
        <p:txBody>
          <a:bodyPr/>
          <a:lstStyle/>
          <a:p>
            <a:r>
              <a:rPr kumimoji="1" lang="en-US" altLang="ja-JP" dirty="0" smtClean="0"/>
              <a:t>2020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日（木）</a:t>
            </a:r>
            <a:endParaRPr kumimoji="1" lang="en-US" altLang="ja-JP" dirty="0" smtClean="0"/>
          </a:p>
          <a:p>
            <a:r>
              <a:rPr lang="ja-JP" altLang="en-US" dirty="0" smtClean="0"/>
              <a:t>チーム：ミシュランマン</a:t>
            </a:r>
            <a:endParaRPr lang="en-US" altLang="ja-JP" dirty="0" smtClean="0"/>
          </a:p>
          <a:p>
            <a:r>
              <a:rPr lang="ja-JP" altLang="en-US" dirty="0" smtClean="0"/>
              <a:t>新納  段原  川戸  安光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29" y="1987122"/>
            <a:ext cx="1262796" cy="12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1647091" y="1755410"/>
            <a:ext cx="9144000" cy="2387600"/>
          </a:xfrm>
        </p:spPr>
        <p:txBody>
          <a:bodyPr/>
          <a:lstStyle/>
          <a:p>
            <a:r>
              <a:rPr lang="ja-JP" altLang="en-US" dirty="0"/>
              <a:t>今日</a:t>
            </a:r>
            <a:r>
              <a:rPr lang="ja-JP" altLang="en-US" dirty="0" smtClean="0"/>
              <a:t>のお昼ごはんは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何にしよう？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0" y="3906715"/>
            <a:ext cx="2345407" cy="296887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91" y="3662364"/>
            <a:ext cx="997045" cy="1270121"/>
          </a:xfrm>
          <a:prstGeom prst="rect">
            <a:avLst/>
          </a:prstGeom>
        </p:spPr>
      </p:pic>
      <p:sp>
        <p:nvSpPr>
          <p:cNvPr id="13" name="雲形吹き出し 12"/>
          <p:cNvSpPr/>
          <p:nvPr/>
        </p:nvSpPr>
        <p:spPr>
          <a:xfrm rot="21050822" flipH="1">
            <a:off x="1468853" y="231950"/>
            <a:ext cx="9150680" cy="5112542"/>
          </a:xfrm>
          <a:prstGeom prst="cloudCallo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概要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工夫点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実演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1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１．目的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瓦町ランチマップを</a:t>
            </a:r>
            <a:r>
              <a:rPr kumimoji="1" lang="ja-JP" altLang="en-US" b="1" dirty="0" smtClean="0">
                <a:solidFill>
                  <a:srgbClr val="00B0F0"/>
                </a:solidFill>
              </a:rPr>
              <a:t>デジタル化</a:t>
            </a:r>
            <a:r>
              <a:rPr kumimoji="1" lang="ja-JP" altLang="en-US" dirty="0" smtClean="0"/>
              <a:t>したい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昼休憩の際に、どの店に行くか</a:t>
            </a:r>
            <a:r>
              <a:rPr lang="ja-JP" altLang="en-US" b="1" dirty="0" smtClean="0">
                <a:solidFill>
                  <a:srgbClr val="00B0F0"/>
                </a:solidFill>
              </a:rPr>
              <a:t>悩むのが面倒</a:t>
            </a:r>
            <a:endParaRPr lang="en-US" altLang="ja-JP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  </a:t>
            </a:r>
            <a:r>
              <a:rPr kumimoji="1" lang="ja-JP" altLang="en-US" dirty="0" smtClean="0"/>
              <a:t>→簡単に検索したい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発掘した</a:t>
            </a:r>
            <a:r>
              <a:rPr lang="ja-JP" altLang="en-US" b="1" dirty="0" smtClean="0">
                <a:solidFill>
                  <a:srgbClr val="00B0F0"/>
                </a:solidFill>
              </a:rPr>
              <a:t>美味しい店を紹介したい</a:t>
            </a:r>
            <a:endParaRPr kumimoji="1" lang="en-US" altLang="ja-JP" b="1" dirty="0" smtClean="0">
              <a:solidFill>
                <a:srgbClr val="00B0F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2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２</a:t>
            </a:r>
            <a:r>
              <a:rPr kumimoji="1" lang="ja-JP" altLang="en-US" b="1" dirty="0" smtClean="0"/>
              <a:t>．概要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ユーザー登録</a:t>
            </a:r>
            <a:r>
              <a:rPr lang="en-US" altLang="ja-JP" dirty="0" smtClean="0"/>
              <a:t>/</a:t>
            </a:r>
            <a:r>
              <a:rPr lang="ja-JP" altLang="en-US" dirty="0" smtClean="0"/>
              <a:t>ログイン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飲食店名や食べ物ジャンルで飲食店検索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店舗の詳細情報や行った人のレビューを表示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ユーザーによる店舗の追加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→未掲載の紹介したい店を追加してもらう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61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３</a:t>
            </a:r>
            <a:r>
              <a:rPr kumimoji="1" lang="ja-JP" altLang="en-US" b="1" dirty="0" smtClean="0"/>
              <a:t>．工夫点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写真の上に文字を置く等、見た目にこだわった（トップページ）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検索結果画面の画像表示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レビューの表示：</a:t>
            </a:r>
            <a:r>
              <a:rPr lang="ja-JP" altLang="en-US" dirty="0" smtClean="0">
                <a:solidFill>
                  <a:srgbClr val="FFFF00"/>
                </a:solidFill>
              </a:rPr>
              <a:t>★ ★ ★</a:t>
            </a:r>
            <a:endParaRPr lang="en-US" altLang="ja-JP" dirty="0">
              <a:solidFill>
                <a:srgbClr val="FFFF00"/>
              </a:solidFill>
            </a:endParaRPr>
          </a:p>
          <a:p>
            <a:endParaRPr lang="en-US" altLang="ja-JP" dirty="0"/>
          </a:p>
          <a:p>
            <a:r>
              <a:rPr lang="ja-JP" altLang="en-US" dirty="0" smtClean="0"/>
              <a:t>必ずログイン画面へ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6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４．実演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76400" y="26784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 smtClean="0"/>
              <a:t>実際に操作してみましょう！</a:t>
            </a:r>
            <a:endParaRPr kumimoji="1" lang="ja-JP" altLang="en-US" sz="5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F42A-D025-4457-9349-E8E6520DA82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1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165</Words>
  <Application>Microsoft Office PowerPoint</Application>
  <PresentationFormat>ワイド画面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今日の瓦町ごはん</vt:lpstr>
      <vt:lpstr>今日のお昼ごはんは 何にしよう？</vt:lpstr>
      <vt:lpstr>目次</vt:lpstr>
      <vt:lpstr>１．目的</vt:lpstr>
      <vt:lpstr>２．概要</vt:lpstr>
      <vt:lpstr>３．工夫点</vt:lpstr>
      <vt:lpstr>４．実演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今日の瓦町ごはん</dc:title>
  <dc:creator>Windows User</dc:creator>
  <cp:lastModifiedBy>Windows User</cp:lastModifiedBy>
  <cp:revision>12</cp:revision>
  <dcterms:created xsi:type="dcterms:W3CDTF">2020-07-15T01:34:16Z</dcterms:created>
  <dcterms:modified xsi:type="dcterms:W3CDTF">2020-07-15T02:42:41Z</dcterms:modified>
</cp:coreProperties>
</file>