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73" r:id="rId9"/>
    <p:sldId id="272" r:id="rId10"/>
    <p:sldId id="271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75" r:id="rId19"/>
    <p:sldId id="276" r:id="rId20"/>
    <p:sldId id="265" r:id="rId21"/>
    <p:sldId id="277" r:id="rId22"/>
    <p:sldId id="278" r:id="rId23"/>
    <p:sldId id="27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3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118F-287B-4CF2-BDA5-9B17E5E8FAF0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4758-1408-4390-ABF4-47871714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B4758-1408-4390-ABF4-478717142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7080-CDCB-425A-8645-A1C309F1D671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8D0C-EDC7-4AA3-8D98-1F0CB906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siddiqui/StudentRecordKeep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Android Dev. </a:t>
            </a: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Demonstration – COMP3350</a:t>
            </a:r>
          </a:p>
          <a:p>
            <a:r>
              <a:rPr lang="en-US" dirty="0" smtClean="0"/>
              <a:t>Taha R. </a:t>
            </a:r>
            <a:r>
              <a:rPr lang="en-US" dirty="0" smtClean="0"/>
              <a:t>Siddiqui</a:t>
            </a:r>
          </a:p>
          <a:p>
            <a:r>
              <a:rPr lang="en-US" dirty="0" smtClean="0"/>
              <a:t>Sample Project available on GITHUB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github.com/trsiddiqui/StudentRecordKeeper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Activity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activity has a layout associated with it, and it works as the server for that layout</a:t>
            </a:r>
          </a:p>
          <a:p>
            <a:r>
              <a:rPr lang="en-US" dirty="0" smtClean="0"/>
              <a:t>What is a layout?</a:t>
            </a:r>
          </a:p>
          <a:p>
            <a:pPr lvl="1"/>
            <a:r>
              <a:rPr lang="en-US" dirty="0" smtClean="0"/>
              <a:t>It is an XML file, like HTML where you insert views (controls) for an activity.</a:t>
            </a:r>
          </a:p>
          <a:p>
            <a:r>
              <a:rPr lang="en-US" dirty="0" smtClean="0"/>
              <a:t>An Activity is invoked by either another Activity or when application is launched (the one set as default activity)</a:t>
            </a:r>
          </a:p>
          <a:p>
            <a:r>
              <a:rPr lang="en-US" dirty="0" smtClean="0"/>
              <a:t>As a developer you need to know when an activity starts or finishes or </a:t>
            </a:r>
            <a:r>
              <a:rPr lang="en-US" dirty="0" smtClean="0"/>
              <a:t>passes </a:t>
            </a:r>
            <a:r>
              <a:rPr lang="en-US" dirty="0" smtClean="0"/>
              <a:t>control to another activity </a:t>
            </a:r>
            <a:r>
              <a:rPr lang="en-US" dirty="0" err="1" smtClean="0"/>
              <a:t>etc</a:t>
            </a:r>
            <a:r>
              <a:rPr lang="en-US" dirty="0" smtClean="0"/>
              <a:t>, these are called events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Activity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activity has a layout associated with it, and it works as the server for that layout</a:t>
            </a:r>
          </a:p>
          <a:p>
            <a:r>
              <a:rPr lang="en-US" dirty="0" smtClean="0"/>
              <a:t>What is a layout?</a:t>
            </a:r>
          </a:p>
          <a:p>
            <a:pPr lvl="1"/>
            <a:r>
              <a:rPr lang="en-US" dirty="0" smtClean="0"/>
              <a:t>It is an XML file, like HTML where you insert views (controls) for an activity.</a:t>
            </a:r>
          </a:p>
          <a:p>
            <a:r>
              <a:rPr lang="en-US" dirty="0" smtClean="0"/>
              <a:t>An Activity is invoked by either another Activity or when application is launched (the one set as default activity)</a:t>
            </a:r>
          </a:p>
          <a:p>
            <a:r>
              <a:rPr lang="en-US" dirty="0" smtClean="0"/>
              <a:t>As a developer you need to know when an activity starts or finishes or </a:t>
            </a:r>
            <a:r>
              <a:rPr lang="en-US" dirty="0" smtClean="0"/>
              <a:t>passes </a:t>
            </a:r>
            <a:r>
              <a:rPr lang="en-US" dirty="0" smtClean="0"/>
              <a:t>control to another activity </a:t>
            </a:r>
            <a:r>
              <a:rPr lang="en-US" dirty="0" err="1" smtClean="0"/>
              <a:t>etc</a:t>
            </a:r>
            <a:r>
              <a:rPr lang="en-US" dirty="0" smtClean="0"/>
              <a:t>, these are called events.</a:t>
            </a:r>
          </a:p>
          <a:p>
            <a:r>
              <a:rPr lang="en-US" dirty="0" smtClean="0"/>
              <a:t>Android has some default methods which you can override to do required actions when the above events occur.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576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endParaRPr lang="en-US" sz="1300" dirty="0" smtClean="0"/>
          </a:p>
          <a:p>
            <a:pPr marL="0" indent="0" algn="r">
              <a:buNone/>
            </a:pPr>
            <a:r>
              <a:rPr lang="en-US" sz="1300" dirty="0" smtClean="0"/>
              <a:t>http://developer.android.com/reference/android/app/Activity.html</a:t>
            </a:r>
            <a:endParaRPr lang="en-US" sz="1300" dirty="0"/>
          </a:p>
        </p:txBody>
      </p:sp>
      <p:pic>
        <p:nvPicPr>
          <p:cNvPr id="1026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7" y="365125"/>
            <a:ext cx="488632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Events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Called when an activity changes states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sz="2000" dirty="0" smtClean="0"/>
              <a:t>protected void 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(Bundle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);</a:t>
            </a:r>
          </a:p>
          <a:p>
            <a:pPr lvl="1"/>
            <a:r>
              <a:rPr lang="en-US" sz="1600" dirty="0" err="1" smtClean="0"/>
              <a:t>Eg</a:t>
            </a:r>
            <a:r>
              <a:rPr lang="en-US" sz="1600" dirty="0" smtClean="0"/>
              <a:t>. Create DB If app needs one and can’t be found</a:t>
            </a:r>
          </a:p>
          <a:p>
            <a:r>
              <a:rPr lang="en-US" sz="2000" dirty="0" smtClean="0"/>
              <a:t>protected void </a:t>
            </a:r>
            <a:r>
              <a:rPr lang="en-US" sz="2000" dirty="0" err="1" smtClean="0"/>
              <a:t>onStart</a:t>
            </a:r>
            <a:r>
              <a:rPr lang="en-US" sz="2000" dirty="0" smtClean="0"/>
              <a:t>();</a:t>
            </a:r>
          </a:p>
          <a:p>
            <a:pPr lvl="1"/>
            <a:r>
              <a:rPr lang="en-US" sz="1600" dirty="0" err="1" smtClean="0"/>
              <a:t>Eg</a:t>
            </a:r>
            <a:r>
              <a:rPr lang="en-US" sz="1600" dirty="0" smtClean="0"/>
              <a:t>. Show some message that this started</a:t>
            </a:r>
          </a:p>
          <a:p>
            <a:r>
              <a:rPr lang="en-US" sz="2000" dirty="0" smtClean="0"/>
              <a:t>protected void </a:t>
            </a:r>
            <a:r>
              <a:rPr lang="en-US" sz="2000" dirty="0" err="1" smtClean="0"/>
              <a:t>onPause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protected void </a:t>
            </a:r>
            <a:r>
              <a:rPr lang="en-US" sz="2000" dirty="0" err="1" smtClean="0"/>
              <a:t>onStop</a:t>
            </a:r>
            <a:r>
              <a:rPr lang="en-US" sz="2000" dirty="0" smtClean="0"/>
              <a:t>();</a:t>
            </a:r>
          </a:p>
          <a:p>
            <a:pPr lvl="1"/>
            <a:r>
              <a:rPr lang="en-US" sz="1600" dirty="0" err="1" smtClean="0"/>
              <a:t>Eg</a:t>
            </a:r>
            <a:r>
              <a:rPr lang="en-US" sz="1600" dirty="0" smtClean="0"/>
              <a:t>. You can save the visible state of the application to retrieve when </a:t>
            </a:r>
            <a:r>
              <a:rPr lang="en-US" sz="1600" dirty="0" err="1" smtClean="0"/>
              <a:t>onRestart</a:t>
            </a:r>
            <a:r>
              <a:rPr lang="en-US" sz="1600" dirty="0" smtClean="0"/>
              <a:t> or </a:t>
            </a:r>
            <a:r>
              <a:rPr lang="en-US" sz="1600" dirty="0" err="1" smtClean="0"/>
              <a:t>onResume</a:t>
            </a:r>
            <a:r>
              <a:rPr lang="en-US" sz="1600" dirty="0" smtClean="0"/>
              <a:t> is called</a:t>
            </a:r>
          </a:p>
          <a:p>
            <a:r>
              <a:rPr lang="en-US" sz="2000" dirty="0" smtClean="0"/>
              <a:t>protected void </a:t>
            </a:r>
            <a:r>
              <a:rPr lang="en-US" sz="2000" dirty="0" err="1" smtClean="0"/>
              <a:t>onRestart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protected void </a:t>
            </a:r>
            <a:r>
              <a:rPr lang="en-US" sz="2000" dirty="0" err="1" smtClean="0"/>
              <a:t>onResume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protected void </a:t>
            </a:r>
            <a:r>
              <a:rPr lang="en-US" sz="2000" dirty="0" err="1" smtClean="0"/>
              <a:t>onDestroy</a:t>
            </a:r>
            <a:r>
              <a:rPr lang="en-US" sz="2000" dirty="0" smtClean="0"/>
              <a:t>();</a:t>
            </a:r>
          </a:p>
          <a:p>
            <a:pPr lvl="1"/>
            <a:r>
              <a:rPr lang="en-US" sz="1600" dirty="0" err="1" smtClean="0"/>
              <a:t>Eg</a:t>
            </a:r>
            <a:r>
              <a:rPr lang="en-US" sz="1600" dirty="0" smtClean="0"/>
              <a:t>. Garbage disposal, delete temporary files </a:t>
            </a:r>
            <a:r>
              <a:rPr lang="en-US" sz="1600" dirty="0" err="1" smtClean="0"/>
              <a:t>etc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70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another activity,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An object used to initiate activities.</a:t>
            </a:r>
          </a:p>
          <a:p>
            <a:r>
              <a:rPr lang="en-US" dirty="0" smtClean="0"/>
              <a:t>You tell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activity you want to open now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Message (optional</a:t>
            </a:r>
            <a:r>
              <a:rPr lang="en-US" dirty="0" smtClean="0"/>
              <a:t>) you want to send to that activity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Important Note:</a:t>
            </a:r>
          </a:p>
          <a:p>
            <a:pPr lvl="1"/>
            <a:r>
              <a:rPr lang="en-US" dirty="0" smtClean="0"/>
              <a:t>Activities are managed in stack</a:t>
            </a:r>
          </a:p>
          <a:p>
            <a:pPr lvl="2"/>
            <a:r>
              <a:rPr lang="en-US" dirty="0" smtClean="0"/>
              <a:t>When you open a new Activity, it is stacked over the previous one, which is </a:t>
            </a:r>
            <a:r>
              <a:rPr lang="en-US" dirty="0" err="1" smtClean="0"/>
              <a:t>PAUSEd</a:t>
            </a:r>
            <a:r>
              <a:rPr lang="en-US" dirty="0" smtClean="0"/>
              <a:t> and </a:t>
            </a:r>
            <a:r>
              <a:rPr lang="en-US" dirty="0" err="1" smtClean="0"/>
              <a:t>STOPPEd</a:t>
            </a:r>
            <a:r>
              <a:rPr lang="en-US" dirty="0" smtClean="0"/>
              <a:t>, </a:t>
            </a:r>
            <a:r>
              <a:rPr lang="en-US" dirty="0" smtClean="0"/>
              <a:t>to be </a:t>
            </a:r>
            <a:r>
              <a:rPr lang="en-US" dirty="0" err="1" smtClean="0"/>
              <a:t>RESUMEd</a:t>
            </a:r>
            <a:r>
              <a:rPr lang="en-US" dirty="0" smtClean="0"/>
              <a:t> when you exit or press back on the other activity.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15" y="0"/>
            <a:ext cx="5471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55372"/>
          </a:xfrm>
        </p:spPr>
        <p:txBody>
          <a:bodyPr>
            <a:normAutofit/>
          </a:bodyPr>
          <a:lstStyle/>
          <a:p>
            <a:r>
              <a:rPr lang="en-US" dirty="0" smtClean="0"/>
              <a:t>app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AndroidManifest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Configuration of your app containing definitions/declarations of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Permissions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Activities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Default Activity etc.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app  java  &lt;namespace&gt;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Java code of your application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app  res  layout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layout (associated with activities or independent to be included as sub-layout)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app  res  strings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colors, </a:t>
            </a:r>
            <a:r>
              <a:rPr lang="en-US" dirty="0" err="1" smtClean="0">
                <a:sym typeface="Wingdings" panose="05000000000000000000" pitchFamily="2" charset="2"/>
              </a:rPr>
              <a:t>dimens</a:t>
            </a:r>
            <a:r>
              <a:rPr lang="en-US" dirty="0" smtClean="0">
                <a:sym typeface="Wingdings" panose="05000000000000000000" pitchFamily="2" charset="2"/>
              </a:rPr>
              <a:t>, strings; key value pairs to save you if you need global changes.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Eg</a:t>
            </a:r>
            <a:r>
              <a:rPr lang="en-US" dirty="0" smtClean="0">
                <a:sym typeface="Wingdings" panose="05000000000000000000" pitchFamily="2" charset="2"/>
              </a:rPr>
              <a:t>. Need to change color of all bars from blue to green(</a:t>
            </a:r>
            <a:r>
              <a:rPr lang="en-US" i="1" dirty="0" smtClean="0">
                <a:sym typeface="Wingdings" panose="05000000000000000000" pitchFamily="2" charset="2"/>
              </a:rPr>
              <a:t>style</a:t>
            </a:r>
            <a:r>
              <a:rPr lang="en-US" dirty="0" smtClean="0">
                <a:sym typeface="Wingdings" panose="05000000000000000000" pitchFamily="2" charset="2"/>
              </a:rPr>
              <a:t>), or change the language of the entire app(</a:t>
            </a:r>
            <a:r>
              <a:rPr lang="en-US" i="1" dirty="0" smtClean="0">
                <a:sym typeface="Wingdings" panose="05000000000000000000" pitchFamily="2" charset="2"/>
              </a:rPr>
              <a:t>strings</a:t>
            </a:r>
            <a:r>
              <a:rPr lang="en-US" dirty="0" smtClean="0">
                <a:sym typeface="Wingdings" panose="05000000000000000000" pitchFamily="2" charset="2"/>
              </a:rPr>
              <a:t>)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of XML elements, like </a:t>
            </a:r>
            <a:r>
              <a:rPr lang="en-US" dirty="0" smtClean="0"/>
              <a:t>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of XML elements, like HTML</a:t>
            </a:r>
          </a:p>
          <a:p>
            <a:r>
              <a:rPr lang="en-US" dirty="0" smtClean="0"/>
              <a:t>XML elements are the views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, Button </a:t>
            </a:r>
            <a:r>
              <a:rPr lang="en-US" dirty="0" err="1" smtClean="0"/>
              <a:t>etc</a:t>
            </a:r>
            <a:r>
              <a:rPr lang="en-US" dirty="0" smtClean="0"/>
              <a:t>) with different attributes (layout, functionality etc</a:t>
            </a:r>
            <a:r>
              <a:rPr lang="en-US" dirty="0" smtClean="0"/>
              <a:t>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5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of XML elements, like HTML</a:t>
            </a:r>
          </a:p>
          <a:p>
            <a:r>
              <a:rPr lang="en-US" dirty="0" smtClean="0"/>
              <a:t>XML elements are the views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, Button </a:t>
            </a:r>
            <a:r>
              <a:rPr lang="en-US" dirty="0" err="1" smtClean="0"/>
              <a:t>etc</a:t>
            </a:r>
            <a:r>
              <a:rPr lang="en-US" dirty="0" smtClean="0"/>
              <a:t>) with different attributes (layout, functionality etc.)</a:t>
            </a:r>
          </a:p>
          <a:p>
            <a:r>
              <a:rPr lang="en-US" dirty="0" smtClean="0"/>
              <a:t>Different Design Structures</a:t>
            </a:r>
          </a:p>
          <a:p>
            <a:pPr lvl="1"/>
            <a:r>
              <a:rPr lang="en-US" dirty="0" smtClean="0"/>
              <a:t>Linear Layout – Either vertical or horizontal, like a list of views</a:t>
            </a:r>
          </a:p>
          <a:p>
            <a:pPr lvl="1"/>
            <a:r>
              <a:rPr lang="en-US" dirty="0" smtClean="0"/>
              <a:t>Relative Layout – Views placed relative to each other (</a:t>
            </a:r>
            <a:r>
              <a:rPr lang="en-US" dirty="0" err="1" smtClean="0"/>
              <a:t>eg</a:t>
            </a:r>
            <a:r>
              <a:rPr lang="en-US" dirty="0" smtClean="0"/>
              <a:t>. left of textbox1) </a:t>
            </a:r>
          </a:p>
          <a:p>
            <a:pPr lvl="1"/>
            <a:r>
              <a:rPr lang="en-US" dirty="0" smtClean="0"/>
              <a:t>Absolute Layout – Views placed absolutely with coordinates </a:t>
            </a:r>
            <a:r>
              <a:rPr lang="en-US" dirty="0" err="1" smtClean="0"/>
              <a:t>x,y</a:t>
            </a:r>
            <a:r>
              <a:rPr lang="en-US" dirty="0" smtClean="0"/>
              <a:t> (not recommended, may mess your design up for different screen resolution)</a:t>
            </a:r>
          </a:p>
          <a:p>
            <a:pPr lvl="1"/>
            <a:r>
              <a:rPr lang="en-US" dirty="0" smtClean="0"/>
              <a:t>Grid Layout – Views placed in a grid of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8787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Setting up environment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Coding the app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Running/Debugging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Controls.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TextView</a:t>
            </a:r>
            <a:r>
              <a:rPr lang="en-US" dirty="0" smtClean="0"/>
              <a:t>, Button, </a:t>
            </a:r>
            <a:r>
              <a:rPr lang="en-US" dirty="0" err="1" smtClean="0"/>
              <a:t>EditText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5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Controls.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TextView</a:t>
            </a:r>
            <a:r>
              <a:rPr lang="en-US" dirty="0" smtClean="0"/>
              <a:t>, Button,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Have several attributes, design or functionality. </a:t>
            </a:r>
            <a:r>
              <a:rPr lang="en-US" dirty="0" err="1" smtClean="0"/>
              <a:t>Eg</a:t>
            </a:r>
            <a:r>
              <a:rPr lang="en-US" dirty="0" smtClean="0"/>
              <a:t>. Make a Button stick to bottom right of the layout, or make an </a:t>
            </a:r>
            <a:r>
              <a:rPr lang="en-US" dirty="0" err="1" smtClean="0"/>
              <a:t>EditText</a:t>
            </a:r>
            <a:r>
              <a:rPr lang="en-US" dirty="0" smtClean="0"/>
              <a:t> multiline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7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Controls.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TextView</a:t>
            </a:r>
            <a:r>
              <a:rPr lang="en-US" dirty="0" smtClean="0"/>
              <a:t>, Button,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Have several attributes, design or functionality. </a:t>
            </a:r>
            <a:r>
              <a:rPr lang="en-US" dirty="0" err="1" smtClean="0"/>
              <a:t>Eg</a:t>
            </a:r>
            <a:r>
              <a:rPr lang="en-US" dirty="0" smtClean="0"/>
              <a:t>. Make a Button stick to bottom right of the layout, or make an </a:t>
            </a:r>
            <a:r>
              <a:rPr lang="en-US" dirty="0" err="1" smtClean="0"/>
              <a:t>EditText</a:t>
            </a:r>
            <a:r>
              <a:rPr lang="en-US" dirty="0" smtClean="0"/>
              <a:t> multiline.</a:t>
            </a:r>
          </a:p>
          <a:p>
            <a:r>
              <a:rPr lang="en-US" dirty="0" smtClean="0"/>
              <a:t>Each control has some events that can be </a:t>
            </a:r>
            <a:r>
              <a:rPr lang="en-US" i="1" dirty="0" smtClean="0"/>
              <a:t>listened</a:t>
            </a:r>
            <a:r>
              <a:rPr lang="en-US" dirty="0" smtClean="0"/>
              <a:t> to. </a:t>
            </a:r>
            <a:r>
              <a:rPr lang="en-US" dirty="0" err="1" smtClean="0"/>
              <a:t>Eg</a:t>
            </a:r>
            <a:r>
              <a:rPr lang="en-US" dirty="0" smtClean="0"/>
              <a:t>. Button has </a:t>
            </a:r>
            <a:r>
              <a:rPr lang="en-US" dirty="0" err="1" smtClean="0"/>
              <a:t>OnClickListener</a:t>
            </a:r>
            <a:r>
              <a:rPr lang="en-US" dirty="0" smtClean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 has </a:t>
            </a:r>
            <a:r>
              <a:rPr lang="en-US" dirty="0" err="1" smtClean="0"/>
              <a:t>TextChangedListener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95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Controls.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TextView</a:t>
            </a:r>
            <a:r>
              <a:rPr lang="en-US" dirty="0" smtClean="0"/>
              <a:t>, Button, </a:t>
            </a:r>
            <a:r>
              <a:rPr lang="en-US" dirty="0" err="1" smtClean="0"/>
              <a:t>EditText</a:t>
            </a:r>
            <a:endParaRPr lang="en-US" dirty="0" smtClean="0"/>
          </a:p>
          <a:p>
            <a:r>
              <a:rPr lang="en-US" dirty="0" smtClean="0"/>
              <a:t>Have several attributes, design or functionality. </a:t>
            </a:r>
            <a:r>
              <a:rPr lang="en-US" dirty="0" err="1" smtClean="0"/>
              <a:t>Eg</a:t>
            </a:r>
            <a:r>
              <a:rPr lang="en-US" dirty="0" smtClean="0"/>
              <a:t>. Make a Button stick to bottom right of the layout, or make an </a:t>
            </a:r>
            <a:r>
              <a:rPr lang="en-US" dirty="0" err="1" smtClean="0"/>
              <a:t>EditText</a:t>
            </a:r>
            <a:r>
              <a:rPr lang="en-US" dirty="0" smtClean="0"/>
              <a:t> multiline.</a:t>
            </a:r>
          </a:p>
          <a:p>
            <a:r>
              <a:rPr lang="en-US" dirty="0" smtClean="0"/>
              <a:t>Each control has some events that can be </a:t>
            </a:r>
            <a:r>
              <a:rPr lang="en-US" i="1" dirty="0" smtClean="0"/>
              <a:t>listened</a:t>
            </a:r>
            <a:r>
              <a:rPr lang="en-US" dirty="0" smtClean="0"/>
              <a:t> to. </a:t>
            </a:r>
            <a:r>
              <a:rPr lang="en-US" dirty="0" err="1" smtClean="0"/>
              <a:t>Eg</a:t>
            </a:r>
            <a:r>
              <a:rPr lang="en-US" dirty="0" smtClean="0"/>
              <a:t>. Button has </a:t>
            </a:r>
            <a:r>
              <a:rPr lang="en-US" dirty="0" err="1" smtClean="0"/>
              <a:t>OnClickListener</a:t>
            </a:r>
            <a:r>
              <a:rPr lang="en-US" dirty="0" smtClean="0"/>
              <a:t>, </a:t>
            </a:r>
            <a:r>
              <a:rPr lang="en-US" dirty="0" err="1" smtClean="0"/>
              <a:t>EditText</a:t>
            </a:r>
            <a:r>
              <a:rPr lang="en-US" dirty="0" smtClean="0"/>
              <a:t> has </a:t>
            </a:r>
            <a:r>
              <a:rPr lang="en-US" dirty="0" err="1" smtClean="0"/>
              <a:t>TextChangedListener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Some(different) methods are implemented in all the listener which are called when their corresponding events take place. Like </a:t>
            </a:r>
            <a:r>
              <a:rPr lang="en-US" dirty="0" err="1" smtClean="0"/>
              <a:t>afterTextChanged</a:t>
            </a:r>
            <a:r>
              <a:rPr lang="en-US" dirty="0" smtClean="0"/>
              <a:t> which is called as soon as text finishes changing in an </a:t>
            </a:r>
            <a:r>
              <a:rPr lang="en-US" dirty="0" err="1" smtClean="0"/>
              <a:t>EditText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9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Running / Debugging the App</a:t>
            </a:r>
          </a:p>
          <a:p>
            <a:r>
              <a:rPr lang="en-US" dirty="0" smtClean="0"/>
              <a:t>Google “Download </a:t>
            </a:r>
            <a:r>
              <a:rPr lang="en-US" dirty="0" err="1" smtClean="0"/>
              <a:t>Genymotion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Create an account, REMEMBER IT!</a:t>
            </a:r>
          </a:p>
          <a:p>
            <a:pPr lvl="1"/>
            <a:r>
              <a:rPr lang="en-US" dirty="0" smtClean="0"/>
              <a:t>Account used when the application runs</a:t>
            </a:r>
          </a:p>
          <a:p>
            <a:r>
              <a:rPr lang="en-US" dirty="0" smtClean="0"/>
              <a:t>Download Basic version</a:t>
            </a:r>
          </a:p>
          <a:p>
            <a:r>
              <a:rPr lang="en-US" dirty="0" smtClean="0"/>
              <a:t>Add a virtual device</a:t>
            </a:r>
          </a:p>
          <a:p>
            <a:r>
              <a:rPr lang="en-US" dirty="0" smtClean="0"/>
              <a:t>Run device OR Connect your own phone </a:t>
            </a:r>
          </a:p>
          <a:p>
            <a:r>
              <a:rPr lang="en-US" dirty="0" smtClean="0"/>
              <a:t>Enable USB Debugging</a:t>
            </a:r>
          </a:p>
          <a:p>
            <a:r>
              <a:rPr lang="en-US" dirty="0" smtClean="0"/>
              <a:t>Run/Debug App from 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Environment</a:t>
            </a:r>
          </a:p>
          <a:p>
            <a:pPr lvl="1"/>
            <a:r>
              <a:rPr lang="en-US" dirty="0" smtClean="0"/>
              <a:t>Google “Download Android Studio”</a:t>
            </a:r>
          </a:p>
          <a:p>
            <a:pPr lvl="1"/>
            <a:r>
              <a:rPr lang="en-US" dirty="0" smtClean="0"/>
              <a:t>Download Android Studio</a:t>
            </a:r>
          </a:p>
          <a:p>
            <a:pPr lvl="1"/>
            <a:r>
              <a:rPr lang="en-US" dirty="0" smtClean="0"/>
              <a:t>Install it</a:t>
            </a:r>
          </a:p>
          <a:p>
            <a:pPr lvl="1"/>
            <a:r>
              <a:rPr lang="en-US" dirty="0" smtClean="0"/>
              <a:t>Keep pressing “Next” or “Ok” or “Retry”</a:t>
            </a:r>
          </a:p>
          <a:p>
            <a:pPr lvl="1"/>
            <a:r>
              <a:rPr lang="en-US" dirty="0" smtClean="0"/>
              <a:t>Allow adding exception for firewall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61" y="2554940"/>
            <a:ext cx="5213080" cy="40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7" y="824349"/>
            <a:ext cx="4626835" cy="403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35" y="810288"/>
            <a:ext cx="6018968" cy="40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4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Android Studio</a:t>
            </a:r>
          </a:p>
          <a:p>
            <a:r>
              <a:rPr lang="en-US" dirty="0" smtClean="0"/>
              <a:t>Create a new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Activity</a:t>
            </a:r>
            <a:r>
              <a:rPr lang="en-US" dirty="0" smtClean="0"/>
              <a:t>? Service? </a:t>
            </a:r>
            <a:r>
              <a:rPr lang="en-US" dirty="0"/>
              <a:t>d</a:t>
            </a:r>
            <a:r>
              <a:rPr lang="en-US" dirty="0" smtClean="0"/>
              <a:t>ifference?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38" y="1690688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27" y="1690688"/>
            <a:ext cx="2447628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0306" y="1963271"/>
            <a:ext cx="2447365" cy="2178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“Settings”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Activity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activity has a layout associated with it, and it works as the server for that </a:t>
            </a:r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Activity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activity has a layout associated with it, and it works as the server for that layout</a:t>
            </a:r>
          </a:p>
          <a:p>
            <a:r>
              <a:rPr lang="en-US" dirty="0" smtClean="0"/>
              <a:t>What is a layout?</a:t>
            </a:r>
          </a:p>
          <a:p>
            <a:pPr lvl="1"/>
            <a:r>
              <a:rPr lang="en-US" dirty="0" smtClean="0"/>
              <a:t>It is an XML file, like HTML where you insert views (controls) for an activity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Activity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activity has a layout associated with it, and it works as the server for that layout</a:t>
            </a:r>
          </a:p>
          <a:p>
            <a:r>
              <a:rPr lang="en-US" dirty="0" smtClean="0"/>
              <a:t>What is a layout?</a:t>
            </a:r>
          </a:p>
          <a:p>
            <a:pPr lvl="1"/>
            <a:r>
              <a:rPr lang="en-US" dirty="0" smtClean="0"/>
              <a:t>It is an XML file, like HTML where you insert views (controls) for an activity.</a:t>
            </a:r>
          </a:p>
          <a:p>
            <a:r>
              <a:rPr lang="en-US" dirty="0" smtClean="0"/>
              <a:t>An Activity is invoked by either another Activity or when application is launched (the one set as default activity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1073</Words>
  <Application>Microsoft Office PowerPoint</Application>
  <PresentationFormat>Widescreen</PresentationFormat>
  <Paragraphs>129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Basic Android Dev. Tutorial</vt:lpstr>
      <vt:lpstr>Sections</vt:lpstr>
      <vt:lpstr>Section 1 </vt:lpstr>
      <vt:lpstr>PowerPoint Presentation</vt:lpstr>
      <vt:lpstr>Section 2</vt:lpstr>
      <vt:lpstr>What is an Activity? Service? difference?</vt:lpstr>
      <vt:lpstr>How Activity works?</vt:lpstr>
      <vt:lpstr>How Activity works?</vt:lpstr>
      <vt:lpstr>How Activity works?</vt:lpstr>
      <vt:lpstr>How Activity works?</vt:lpstr>
      <vt:lpstr>How Activity works?</vt:lpstr>
      <vt:lpstr>PowerPoint Presentation</vt:lpstr>
      <vt:lpstr>Activity Events Methods</vt:lpstr>
      <vt:lpstr>Calling another activity, How?</vt:lpstr>
      <vt:lpstr>PowerPoint Presentation</vt:lpstr>
      <vt:lpstr>PowerPoint Presentation</vt:lpstr>
      <vt:lpstr>Layout</vt:lpstr>
      <vt:lpstr>Layout</vt:lpstr>
      <vt:lpstr>Layout</vt:lpstr>
      <vt:lpstr>Views</vt:lpstr>
      <vt:lpstr>Views</vt:lpstr>
      <vt:lpstr>Views</vt:lpstr>
      <vt:lpstr>Views</vt:lpstr>
      <vt:lpstr>Section 3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Taha Rehman</dc:creator>
  <cp:lastModifiedBy>Taha Rehman</cp:lastModifiedBy>
  <cp:revision>16</cp:revision>
  <dcterms:created xsi:type="dcterms:W3CDTF">2016-01-26T05:43:37Z</dcterms:created>
  <dcterms:modified xsi:type="dcterms:W3CDTF">2016-01-26T23:22:51Z</dcterms:modified>
</cp:coreProperties>
</file>