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201" autoAdjust="0"/>
  </p:normalViewPr>
  <p:slideViewPr>
    <p:cSldViewPr>
      <p:cViewPr varScale="1">
        <p:scale>
          <a:sx n="59" d="100"/>
          <a:sy n="59" d="100"/>
        </p:scale>
        <p:origin x="1074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FC463C-F615-4B37-9E4E-1D80BE845EE3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5D1468-90E1-41D3-80CE-698B3712F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865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5D1468-90E1-41D3-80CE-698B3712FD4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0755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5D1468-90E1-41D3-80CE-698B3712FD4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3343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5D1468-90E1-41D3-80CE-698B3712FD4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708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androidTestCompile</a:t>
            </a:r>
            <a:r>
              <a:rPr lang="en-US" dirty="0" smtClean="0"/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'com.jayway.android.robotium:robotium-solo:5.5.4‘</a:t>
            </a:r>
          </a:p>
          <a:p>
            <a:endParaRPr lang="en-US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 smtClean="0"/>
              <a:t>https://robotium.googlecode.com/svn/doc/com/robotium/solo/Solo.html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5D1468-90E1-41D3-80CE-698B3712FD4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069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ACB21-F863-47D5-9921-3D03561AEF10}" type="datetimeFigureOut">
              <a:rPr lang="en-CA" smtClean="0"/>
              <a:t>2016-03-15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CA49A-8738-47B6-A3DB-5DD957015A3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0502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ACB21-F863-47D5-9921-3D03561AEF10}" type="datetimeFigureOut">
              <a:rPr lang="en-CA" smtClean="0"/>
              <a:t>2016-03-15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CA49A-8738-47B6-A3DB-5DD957015A3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719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ACB21-F863-47D5-9921-3D03561AEF10}" type="datetimeFigureOut">
              <a:rPr lang="en-CA" smtClean="0"/>
              <a:t>2016-03-15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CA49A-8738-47B6-A3DB-5DD957015A3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8469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ACB21-F863-47D5-9921-3D03561AEF10}" type="datetimeFigureOut">
              <a:rPr lang="en-CA" smtClean="0"/>
              <a:t>2016-03-15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CA49A-8738-47B6-A3DB-5DD957015A3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5300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ACB21-F863-47D5-9921-3D03561AEF10}" type="datetimeFigureOut">
              <a:rPr lang="en-CA" smtClean="0"/>
              <a:t>2016-03-15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CA49A-8738-47B6-A3DB-5DD957015A3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06110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ACB21-F863-47D5-9921-3D03561AEF10}" type="datetimeFigureOut">
              <a:rPr lang="en-CA" smtClean="0"/>
              <a:t>2016-03-15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CA49A-8738-47B6-A3DB-5DD957015A3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4275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ACB21-F863-47D5-9921-3D03561AEF10}" type="datetimeFigureOut">
              <a:rPr lang="en-CA" smtClean="0"/>
              <a:t>2016-03-15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CA49A-8738-47B6-A3DB-5DD957015A3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3102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ACB21-F863-47D5-9921-3D03561AEF10}" type="datetimeFigureOut">
              <a:rPr lang="en-CA" smtClean="0"/>
              <a:t>2016-03-15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CA49A-8738-47B6-A3DB-5DD957015A3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5140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ACB21-F863-47D5-9921-3D03561AEF10}" type="datetimeFigureOut">
              <a:rPr lang="en-CA" smtClean="0"/>
              <a:t>2016-03-15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CA49A-8738-47B6-A3DB-5DD957015A3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6577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ACB21-F863-47D5-9921-3D03561AEF10}" type="datetimeFigureOut">
              <a:rPr lang="en-CA" smtClean="0"/>
              <a:t>2016-03-15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CA49A-8738-47B6-A3DB-5DD957015A3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266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ACB21-F863-47D5-9921-3D03561AEF10}" type="datetimeFigureOut">
              <a:rPr lang="en-CA" smtClean="0"/>
              <a:t>2016-03-15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CA49A-8738-47B6-A3DB-5DD957015A3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85073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AACB21-F863-47D5-9921-3D03561AEF10}" type="datetimeFigureOut">
              <a:rPr lang="en-CA" smtClean="0"/>
              <a:t>2016-03-15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6CA49A-8738-47B6-A3DB-5DD957015A3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44863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robotium.googlecode.com/svn/doc/com/robotium/solo/Solo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rsiddiqui/StudentRecordKeeper/blob/master/app/src/androidTest/java/sealab/cs/umanitoba/com/studentrecordkeeper/FileReadWriteTests.java" TargetMode="External"/><Relationship Id="rId2" Type="http://schemas.openxmlformats.org/officeDocument/2006/relationships/hyperlink" Target="https://github.com/trsiddiqui/StudentRecordKeeper/blob/master/app/src/androidTest/java/sealab/cs/umanitoba/com/studentrecordkeeper/StudentRecordKeeperTests.java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Automated </a:t>
            </a:r>
            <a:r>
              <a:rPr lang="en-US" dirty="0" smtClean="0"/>
              <a:t>UI Testing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Robotium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05494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Robotium</a:t>
            </a:r>
            <a:r>
              <a:rPr lang="en-US" dirty="0" smtClean="0"/>
              <a:t>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Open Source </a:t>
            </a:r>
            <a:r>
              <a:rPr lang="en-US" dirty="0" smtClean="0"/>
              <a:t>Automated Testing Framework (Android)</a:t>
            </a:r>
          </a:p>
          <a:p>
            <a:r>
              <a:rPr lang="en-US" dirty="0"/>
              <a:t>B</a:t>
            </a:r>
            <a:r>
              <a:rPr lang="en-US" dirty="0" smtClean="0"/>
              <a:t>ased on Selenium web app UI test tool</a:t>
            </a:r>
          </a:p>
          <a:p>
            <a:r>
              <a:rPr lang="en-US" dirty="0" smtClean="0"/>
              <a:t>Writes </a:t>
            </a:r>
            <a:r>
              <a:rPr lang="en-US" dirty="0" smtClean="0"/>
              <a:t>automated </a:t>
            </a:r>
            <a:r>
              <a:rPr lang="en-US" b="1" i="1" dirty="0" smtClean="0"/>
              <a:t>Black-Box</a:t>
            </a:r>
            <a:r>
              <a:rPr lang="en-US" dirty="0" smtClean="0"/>
              <a:t> test </a:t>
            </a:r>
            <a:r>
              <a:rPr lang="en-US" dirty="0" smtClean="0"/>
              <a:t>cases</a:t>
            </a:r>
          </a:p>
          <a:p>
            <a:pPr lvl="1"/>
            <a:r>
              <a:rPr lang="en-US" dirty="0" smtClean="0"/>
              <a:t>No need to know about Implementation</a:t>
            </a:r>
            <a:endParaRPr lang="en-US" dirty="0" smtClean="0"/>
          </a:p>
          <a:p>
            <a:r>
              <a:rPr lang="en-US" dirty="0" smtClean="0"/>
              <a:t>Works on Code or even on APK build (native/hybrid) applications</a:t>
            </a:r>
          </a:p>
          <a:p>
            <a:r>
              <a:rPr lang="en-US" dirty="0" smtClean="0"/>
              <a:t>Developer has 2 options to add test cases</a:t>
            </a:r>
          </a:p>
          <a:p>
            <a:pPr lvl="1"/>
            <a:r>
              <a:rPr lang="en-US" dirty="0" smtClean="0"/>
              <a:t>Write test scenarios himself</a:t>
            </a:r>
          </a:p>
          <a:p>
            <a:pPr lvl="1"/>
            <a:r>
              <a:rPr lang="en-US" dirty="0" smtClean="0"/>
              <a:t>Record test scenarios in the form of gestures/operations on an android device (Paid, expensive), allows you to record 5 tests for free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75640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different?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Unit Tests</a:t>
            </a:r>
          </a:p>
          <a:p>
            <a:pPr lvl="1"/>
            <a:r>
              <a:rPr lang="en-US" dirty="0" smtClean="0"/>
              <a:t>Tests logic of your application</a:t>
            </a:r>
          </a:p>
          <a:p>
            <a:pPr lvl="1"/>
            <a:endParaRPr lang="en-US" dirty="0"/>
          </a:p>
          <a:p>
            <a:r>
              <a:rPr lang="en-US" dirty="0" smtClean="0"/>
              <a:t>UI Testing</a:t>
            </a:r>
            <a:endParaRPr lang="en-US" dirty="0" smtClean="0"/>
          </a:p>
          <a:p>
            <a:pPr lvl="1"/>
            <a:r>
              <a:rPr lang="en-US" dirty="0" smtClean="0"/>
              <a:t>Tests if application runs as </a:t>
            </a:r>
            <a:r>
              <a:rPr lang="en-US" dirty="0" smtClean="0"/>
              <a:t>expected</a:t>
            </a:r>
          </a:p>
          <a:p>
            <a:pPr lvl="1"/>
            <a:r>
              <a:rPr lang="en-US" dirty="0" smtClean="0"/>
              <a:t>Looks at the application like a user would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95855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of </a:t>
            </a:r>
            <a:r>
              <a:rPr lang="en-US" dirty="0" err="1" smtClean="0"/>
              <a:t>Robotium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minimal knowledge of App under test</a:t>
            </a:r>
          </a:p>
          <a:p>
            <a:r>
              <a:rPr lang="en-US" dirty="0" smtClean="0"/>
              <a:t>Lesser time to write test scenarios</a:t>
            </a:r>
          </a:p>
          <a:p>
            <a:r>
              <a:rPr lang="en-US" dirty="0" smtClean="0"/>
              <a:t>Readable test cases</a:t>
            </a:r>
          </a:p>
          <a:p>
            <a:r>
              <a:rPr lang="en-US" dirty="0" smtClean="0"/>
              <a:t>Robust due to runtime binding to GUI components.</a:t>
            </a:r>
          </a:p>
          <a:p>
            <a:r>
              <a:rPr lang="en-US" dirty="0" smtClean="0"/>
              <a:t>Faster (automated) execution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74638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imulates a user running your application</a:t>
            </a:r>
          </a:p>
          <a:p>
            <a:r>
              <a:rPr lang="en-US" dirty="0" smtClean="0"/>
              <a:t>Performs operation on live application</a:t>
            </a:r>
          </a:p>
          <a:p>
            <a:r>
              <a:rPr lang="en-US" dirty="0" smtClean="0"/>
              <a:t>You tell it</a:t>
            </a:r>
          </a:p>
          <a:p>
            <a:pPr lvl="1"/>
            <a:r>
              <a:rPr lang="en-US" dirty="0" smtClean="0"/>
              <a:t>What to do? (Based on GUI elements)</a:t>
            </a:r>
          </a:p>
          <a:p>
            <a:pPr lvl="2"/>
            <a:r>
              <a:rPr lang="en-US" dirty="0" err="1" smtClean="0"/>
              <a:t>Eg</a:t>
            </a:r>
            <a:r>
              <a:rPr lang="en-US" dirty="0" smtClean="0"/>
              <a:t>. Click on Add Button, Press Back Button etc.</a:t>
            </a:r>
          </a:p>
          <a:p>
            <a:pPr lvl="1"/>
            <a:r>
              <a:rPr lang="en-US" dirty="0" smtClean="0"/>
              <a:t>What to expect? (assertions)</a:t>
            </a:r>
          </a:p>
          <a:p>
            <a:pPr lvl="2"/>
            <a:r>
              <a:rPr lang="en-US" dirty="0" err="1" smtClean="0"/>
              <a:t>Eg</a:t>
            </a:r>
            <a:r>
              <a:rPr lang="en-US" dirty="0" smtClean="0"/>
              <a:t>. Expect </a:t>
            </a:r>
            <a:r>
              <a:rPr lang="en-US" dirty="0" err="1" smtClean="0"/>
              <a:t>AddStudent</a:t>
            </a:r>
            <a:r>
              <a:rPr lang="en-US" dirty="0" smtClean="0"/>
              <a:t> Activity, Expect “ABC” </a:t>
            </a:r>
            <a:r>
              <a:rPr lang="en-US" dirty="0" err="1" smtClean="0"/>
              <a:t>edittext</a:t>
            </a:r>
            <a:r>
              <a:rPr lang="en-US" dirty="0" smtClean="0"/>
              <a:t> in UI, Expect No Entry in the list etc.</a:t>
            </a: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77465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856"/>
            <a:ext cx="8229600" cy="1143000"/>
          </a:xfrm>
        </p:spPr>
        <p:txBody>
          <a:bodyPr/>
          <a:lstStyle/>
          <a:p>
            <a:r>
              <a:rPr lang="en-US" dirty="0" smtClean="0"/>
              <a:t>Example Code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908720"/>
            <a:ext cx="8229600" cy="5717232"/>
          </a:xfrm>
        </p:spPr>
        <p:txBody>
          <a:bodyPr>
            <a:noAutofit/>
          </a:bodyPr>
          <a:lstStyle/>
          <a:p>
            <a:r>
              <a:rPr lang="en-CA" sz="2400" dirty="0" err="1"/>
              <a:t>clickOnButton</a:t>
            </a:r>
            <a:r>
              <a:rPr lang="en-CA" sz="2400" dirty="0"/>
              <a:t>(“</a:t>
            </a:r>
            <a:r>
              <a:rPr lang="en-CA" sz="2400" dirty="0" err="1"/>
              <a:t>btnOpen</a:t>
            </a:r>
            <a:r>
              <a:rPr lang="en-CA" sz="2400" dirty="0"/>
              <a:t>");</a:t>
            </a:r>
          </a:p>
          <a:p>
            <a:pPr lvl="1"/>
            <a:r>
              <a:rPr lang="en-US" sz="2000" dirty="0"/>
              <a:t>Clicks on button with text </a:t>
            </a:r>
            <a:r>
              <a:rPr lang="en-US" sz="2000" b="1" dirty="0" err="1"/>
              <a:t>btnOpen</a:t>
            </a:r>
            <a:endParaRPr lang="en-CA" sz="2000" b="1" dirty="0"/>
          </a:p>
          <a:p>
            <a:r>
              <a:rPr lang="en-CA" sz="2400" dirty="0" err="1"/>
              <a:t>clickInList</a:t>
            </a:r>
            <a:r>
              <a:rPr lang="en-CA" sz="2400" dirty="0"/>
              <a:t>(0);</a:t>
            </a:r>
          </a:p>
          <a:p>
            <a:pPr lvl="1"/>
            <a:r>
              <a:rPr lang="en-US" sz="2000" dirty="0"/>
              <a:t>Click on the first item on a list (if a list is displayed and is on top)</a:t>
            </a:r>
            <a:endParaRPr lang="en-CA" sz="2000" dirty="0"/>
          </a:p>
          <a:p>
            <a:r>
              <a:rPr lang="en-CA" sz="2400" dirty="0" err="1"/>
              <a:t>assertCurrentActivity</a:t>
            </a:r>
            <a:r>
              <a:rPr lang="en-CA" sz="2400" dirty="0"/>
              <a:t>(“Expect </a:t>
            </a:r>
            <a:r>
              <a:rPr lang="en-CA" sz="2400" dirty="0" err="1"/>
              <a:t>SampleActivity</a:t>
            </a:r>
            <a:r>
              <a:rPr lang="en-CA" sz="2400" dirty="0"/>
              <a:t> Activity", </a:t>
            </a:r>
            <a:r>
              <a:rPr lang="en-CA" sz="2400" dirty="0" err="1"/>
              <a:t>SampleActivity.</a:t>
            </a:r>
            <a:r>
              <a:rPr lang="en-CA" sz="2400" b="1" dirty="0" err="1"/>
              <a:t>class</a:t>
            </a:r>
            <a:r>
              <a:rPr lang="en-CA" sz="2400" dirty="0"/>
              <a:t>);</a:t>
            </a:r>
          </a:p>
          <a:p>
            <a:pPr lvl="1"/>
            <a:r>
              <a:rPr lang="en-US" sz="2000" dirty="0"/>
              <a:t>Checks if </a:t>
            </a:r>
            <a:r>
              <a:rPr lang="en-US" sz="2000" dirty="0" err="1"/>
              <a:t>SampleActivity</a:t>
            </a:r>
            <a:r>
              <a:rPr lang="en-US" sz="2000" dirty="0"/>
              <a:t> is opened</a:t>
            </a:r>
          </a:p>
          <a:p>
            <a:r>
              <a:rPr lang="en-US" sz="2400" dirty="0" err="1"/>
              <a:t>goBack</a:t>
            </a:r>
            <a:r>
              <a:rPr lang="en-US" sz="2400" dirty="0"/>
              <a:t>();</a:t>
            </a:r>
          </a:p>
          <a:p>
            <a:r>
              <a:rPr lang="en-US" sz="2400" dirty="0" err="1"/>
              <a:t>searchText</a:t>
            </a:r>
            <a:r>
              <a:rPr lang="en-US" sz="2400" dirty="0"/>
              <a:t>(“ABC Text”);</a:t>
            </a:r>
          </a:p>
          <a:p>
            <a:r>
              <a:rPr lang="en-US" sz="2400" dirty="0"/>
              <a:t>sleep(20000);</a:t>
            </a:r>
            <a:endParaRPr lang="en-US" sz="2000" dirty="0"/>
          </a:p>
          <a:p>
            <a:pPr lvl="1"/>
            <a:r>
              <a:rPr lang="en-US" sz="2000" dirty="0"/>
              <a:t>Give it some time for processing</a:t>
            </a:r>
          </a:p>
          <a:p>
            <a:r>
              <a:rPr lang="en-US" sz="2000" dirty="0"/>
              <a:t>Visit h</a:t>
            </a:r>
            <a:r>
              <a:rPr lang="en-US" sz="2000" dirty="0">
                <a:hlinkClick r:id="rId3"/>
              </a:rPr>
              <a:t>ttps://robotium.googlecode.com/svn/doc/com/robotium/solo/Solo.html</a:t>
            </a:r>
            <a:r>
              <a:rPr lang="en-US" sz="2000" dirty="0"/>
              <a:t> for all methods and description</a:t>
            </a:r>
          </a:p>
        </p:txBody>
      </p:sp>
    </p:spTree>
    <p:extLst>
      <p:ext uri="{BB962C8B-B14F-4D97-AF65-F5344CB8AC3E}">
        <p14:creationId xmlns:p14="http://schemas.microsoft.com/office/powerpoint/2010/main" val="3941304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997152"/>
          </a:xfrm>
        </p:spPr>
        <p:txBody>
          <a:bodyPr>
            <a:normAutofit fontScale="850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CA" dirty="0" smtClean="0"/>
              <a:t>Add reference to </a:t>
            </a:r>
            <a:r>
              <a:rPr lang="en-CA" dirty="0" err="1" smtClean="0"/>
              <a:t>robotium</a:t>
            </a:r>
            <a:r>
              <a:rPr lang="en-CA" dirty="0" smtClean="0"/>
              <a:t> library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Add a new class under </a:t>
            </a:r>
            <a:r>
              <a:rPr lang="en-CA" dirty="0" err="1" smtClean="0"/>
              <a:t>androidTest</a:t>
            </a:r>
            <a:endParaRPr lang="en-CA" dirty="0" smtClean="0"/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Put a reference to </a:t>
            </a:r>
            <a:r>
              <a:rPr lang="en-CA" dirty="0" err="1" smtClean="0"/>
              <a:t>com.robotium.solo.Solo</a:t>
            </a:r>
            <a:r>
              <a:rPr lang="en-CA" dirty="0" smtClean="0"/>
              <a:t>(import)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Extend </a:t>
            </a:r>
            <a:r>
              <a:rPr lang="en-CA" dirty="0" smtClean="0"/>
              <a:t>ActivityInstrumentationTestCase2&lt;Activity&gt;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Override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CA" dirty="0" err="1"/>
              <a:t>setUp</a:t>
            </a:r>
            <a:r>
              <a:rPr lang="en-CA" dirty="0" smtClean="0"/>
              <a:t>() // Runs before executing test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CA" dirty="0" err="1"/>
              <a:t>tearDown</a:t>
            </a:r>
            <a:r>
              <a:rPr lang="en-CA" dirty="0" smtClean="0"/>
              <a:t>() // Wraps up the execution of tests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Add methods to test (prepend test before method name), </a:t>
            </a:r>
            <a:r>
              <a:rPr lang="en-CA" dirty="0"/>
              <a:t>append </a:t>
            </a:r>
            <a:r>
              <a:rPr lang="en-CA" dirty="0" smtClean="0"/>
              <a:t>“throws Exception”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All the methods execute in the order of name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CA" dirty="0" err="1" smtClean="0"/>
              <a:t>testA</a:t>
            </a:r>
            <a:r>
              <a:rPr lang="en-CA" dirty="0" smtClean="0"/>
              <a:t>() will run before </a:t>
            </a:r>
            <a:r>
              <a:rPr lang="en-CA" dirty="0" err="1" smtClean="0"/>
              <a:t>testB</a:t>
            </a:r>
            <a:r>
              <a:rPr lang="en-CA" dirty="0" smtClean="0"/>
              <a:t>(), </a:t>
            </a:r>
            <a:r>
              <a:rPr lang="en-CA" dirty="0" err="1" smtClean="0"/>
              <a:t>testB</a:t>
            </a:r>
            <a:r>
              <a:rPr lang="en-CA" dirty="0" smtClean="0"/>
              <a:t>() before </a:t>
            </a:r>
            <a:r>
              <a:rPr lang="en-CA" dirty="0" err="1" smtClean="0"/>
              <a:t>testC</a:t>
            </a:r>
            <a:r>
              <a:rPr lang="en-CA" dirty="0" smtClean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443500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reference (sample or running code) look at the following files in the sample project on GITHUB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github.com/trsiddiqui/StudentRecordKeeper/blob/master/app/src/androidTest/java/sealab/cs/umanitoba/com/studentrecordkeeper/StudentRecordKeeperTests.java</a:t>
            </a:r>
            <a:r>
              <a:rPr lang="en-US" dirty="0" smtClean="0"/>
              <a:t> </a:t>
            </a:r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github.com/trsiddiqui/StudentRecordKeeper/blob/master/app/src/androidTest/java/sealab/cs/umanitoba/com/studentrecordkeeper/FileReadWriteTests.java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35059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1567</TotalTime>
  <Words>388</Words>
  <Application>Microsoft Office PowerPoint</Application>
  <PresentationFormat>Widescreen</PresentationFormat>
  <Paragraphs>66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Automated UI Testing</vt:lpstr>
      <vt:lpstr>What is Robotium?</vt:lpstr>
      <vt:lpstr>What is different?</vt:lpstr>
      <vt:lpstr>Benefits of Robotium</vt:lpstr>
      <vt:lpstr>How it works?</vt:lpstr>
      <vt:lpstr>Example Code</vt:lpstr>
      <vt:lpstr>DEMO</vt:lpstr>
      <vt:lpstr>Apply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Automated Testing</dc:title>
  <dc:creator>csadmin</dc:creator>
  <cp:lastModifiedBy>Taha Rehman</cp:lastModifiedBy>
  <cp:revision>17</cp:revision>
  <dcterms:created xsi:type="dcterms:W3CDTF">2016-03-15T00:11:24Z</dcterms:created>
  <dcterms:modified xsi:type="dcterms:W3CDTF">2016-03-16T15:16:24Z</dcterms:modified>
</cp:coreProperties>
</file>