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6858000" cx="9144000"/>
          </a:xfrm>
          <a:prstGeom prst="rect">
            <a:avLst/>
          </a:prstGeom>
          <a:gradFill>
            <a:gsLst>
              <a:gs pos="0">
                <a:srgbClr val="8C0000"/>
              </a:gs>
              <a:gs pos="100000">
                <a:srgbClr val="FF1414"/>
              </a:gs>
            </a:gsLst>
            <a:lin ang="13499999" scaled="0"/>
          </a:gradFill>
          <a:ln>
            <a:noFill/>
          </a:ln>
        </p:spPr>
        <p:txBody>
          <a:bodyPr bIns="65000" rIns="130025" lIns="130025" tIns="650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y="5105400" x="0"/>
            <a:ext cy="8310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65000" rIns="130025" lIns="130025" tIns="650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6" name="Shape 26"/>
          <p:cNvGrpSpPr/>
          <p:nvPr/>
        </p:nvGrpSpPr>
        <p:grpSpPr>
          <a:xfrm>
            <a:off y="5356924" x="733781"/>
            <a:ext cy="435195" cx="1234799"/>
            <a:chOff y="-9625" x="0"/>
            <a:chExt cy="3009650" cx="3000000"/>
          </a:xfrm>
        </p:grpSpPr>
        <p:sp>
          <p:nvSpPr>
            <p:cNvPr id="27" name="Shape 27"/>
            <p:cNvSpPr/>
            <p:nvPr/>
          </p:nvSpPr>
          <p:spPr>
            <a:xfrm>
              <a:off y="701900" x="2564175"/>
              <a:ext cy="1423125" cx="435825"/>
            </a:xfrm>
            <a:custGeom>
              <a:pathLst>
                <a:path w="17433" extrusionOk="0" h="56925">
                  <a:moveTo>
                    <a:pt y="52693" x="15271"/>
                  </a:moveTo>
                  <a:cubicBezTo>
                    <a:pt y="53462" x="14865"/>
                    <a:pt y="54232" x="14325"/>
                    <a:pt y="54616" x="13919"/>
                  </a:cubicBezTo>
                  <a:cubicBezTo>
                    <a:pt y="56539" x="12568"/>
                    <a:pt y="56924" x="11082"/>
                    <a:pt y="56924" x="9865"/>
                  </a:cubicBezTo>
                  <a:cubicBezTo>
                    <a:pt y="56924" x="8514"/>
                    <a:pt y="56924" x="6352"/>
                    <a:pt y="52309" x="4325"/>
                  </a:cubicBezTo>
                  <a:cubicBezTo>
                    <a:pt y="46539" x="1352"/>
                    <a:pt y="36155" x="1"/>
                    <a:pt y="27309" x="1"/>
                  </a:cubicBezTo>
                  <a:cubicBezTo>
                    <a:pt y="8847" x="1"/>
                    <a:pt y="1" x="5271"/>
                    <a:pt y="1" x="9595"/>
                  </a:cubicBezTo>
                  <a:cubicBezTo>
                    <a:pt y="1" x="11082"/>
                    <a:pt y="770" x="12703"/>
                    <a:pt y="3078" x="13919"/>
                  </a:cubicBezTo>
                  <a:cubicBezTo>
                    <a:pt y="7309" x="15947"/>
                    <a:pt y="12309" x="16487"/>
                    <a:pt y="15001" x="16757"/>
                  </a:cubicBezTo>
                  <a:cubicBezTo>
                    <a:pt y="26155" x="7028"/>
                    <a:pt y="26155" x="7028"/>
                    <a:pt y="26155" x="7028"/>
                  </a:cubicBezTo>
                  <a:cubicBezTo>
                    <a:pt y="26924" x="3784"/>
                    <a:pt y="26924" x="3784"/>
                    <a:pt y="26924" x="3784"/>
                  </a:cubicBezTo>
                  <a:cubicBezTo>
                    <a:pt y="41924" x="4865"/>
                    <a:pt y="50770" x="8379"/>
                    <a:pt y="50770" x="12433"/>
                  </a:cubicBezTo>
                  <a:cubicBezTo>
                    <a:pt y="50770" x="14460"/>
                    <a:pt y="48847" x="16082"/>
                    <a:pt y="46539" x="17433"/>
                  </a:cubicBezTo>
                  <a:cubicBezTo>
                    <a:pt y="52693" x="15271"/>
                    <a:pt y="52693" x="15271"/>
                    <a:pt y="52693" x="15271"/>
                  </a:cubicBezTo>
                  <a:close/>
                  <a:moveTo>
                    <a:pt y="17309" x="11352"/>
                  </a:moveTo>
                  <a:cubicBezTo>
                    <a:pt y="16539" x="12163"/>
                    <a:pt y="15770" x="12568"/>
                    <a:pt y="13847" x="12568"/>
                  </a:cubicBezTo>
                  <a:cubicBezTo>
                    <a:pt y="9232" x="12568"/>
                    <a:pt y="3847" x="10676"/>
                    <a:pt y="3847" x="8379"/>
                  </a:cubicBezTo>
                  <a:cubicBezTo>
                    <a:pt y="3847" x="6757"/>
                    <a:pt y="7309" x="3649"/>
                    <a:pt y="20386" x="3649"/>
                  </a:cubicBezTo>
                  <a:cubicBezTo>
                    <a:pt y="22309" x="3649"/>
                    <a:pt y="24616" x="3649"/>
                    <a:pt y="26539" x="3784"/>
                  </a:cubicBezTo>
                  <a:cubicBezTo>
                    <a:pt y="17309" x="11352"/>
                    <a:pt y="17309" x="11352"/>
                    <a:pt y="17309" x="11352"/>
                  </a:cubicBezTo>
                  <a:close/>
                </a:path>
              </a:pathLst>
            </a:custGeom>
            <a:solidFill>
              <a:srgbClr val="D50F25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y="-9625" x="2310800"/>
              <a:ext cy="2096175" cx="266925"/>
            </a:xfrm>
            <a:custGeom>
              <a:pathLst>
                <a:path w="10677" extrusionOk="0" h="83847">
                  <a:moveTo>
                    <a:pt y="83847" x="9190"/>
                  </a:moveTo>
                  <a:cubicBezTo>
                    <a:pt y="83847" x="1757"/>
                    <a:pt y="83847" x="1757"/>
                    <a:pt y="83847" x="1757"/>
                  </a:cubicBezTo>
                  <a:cubicBezTo>
                    <a:pt y="80000" x="2703"/>
                    <a:pt y="79616" x="2838"/>
                    <a:pt y="77308" x="2838"/>
                  </a:cubicBezTo>
                  <a:cubicBezTo>
                    <a:pt y="58077" x="2838"/>
                    <a:pt y="58077" x="2838"/>
                    <a:pt y="58077" x="2838"/>
                  </a:cubicBezTo>
                  <a:cubicBezTo>
                    <a:pt y="48847" x="2838"/>
                    <a:pt y="35770" x="2973"/>
                    <a:pt y="23077" x="3109"/>
                  </a:cubicBezTo>
                  <a:cubicBezTo>
                    <a:pt y="17308" x="3109"/>
                    <a:pt y="9616" x="3244"/>
                    <a:pt y="4231" x="3379"/>
                  </a:cubicBezTo>
                  <a:cubicBezTo>
                    <a:pt y="4231" x="0"/>
                    <a:pt y="4231" x="0"/>
                    <a:pt y="4231" x="0"/>
                  </a:cubicBezTo>
                  <a:cubicBezTo>
                    <a:pt y="0" x="3244"/>
                    <a:pt y="0" x="3244"/>
                    <a:pt y="0" x="3244"/>
                  </a:cubicBezTo>
                  <a:cubicBezTo>
                    <a:pt y="0" x="9190"/>
                    <a:pt y="0" x="9190"/>
                    <a:pt y="0" x="9190"/>
                  </a:cubicBezTo>
                  <a:cubicBezTo>
                    <a:pt y="1923" x="7838"/>
                    <a:pt y="2693" x="7433"/>
                    <a:pt y="6923" x="7298"/>
                  </a:cubicBezTo>
                  <a:cubicBezTo>
                    <a:pt y="16154" x="6892"/>
                    <a:pt y="30385" x="6892"/>
                    <a:pt y="47308" x="6892"/>
                  </a:cubicBezTo>
                  <a:cubicBezTo>
                    <a:pt y="74616" x="6892"/>
                    <a:pt y="74616" x="6892"/>
                    <a:pt y="74616" x="6892"/>
                  </a:cubicBezTo>
                  <a:cubicBezTo>
                    <a:pt y="79616" x="6892"/>
                    <a:pt y="80000" x="7163"/>
                    <a:pt y="80385" x="8514"/>
                  </a:cubicBezTo>
                  <a:cubicBezTo>
                    <a:pt y="80770" x="9325"/>
                    <a:pt y="80770" x="10000"/>
                    <a:pt y="81154" x="10676"/>
                  </a:cubicBezTo>
                  <a:cubicBezTo>
                    <a:pt y="83847" x="9190"/>
                    <a:pt y="83847" x="9190"/>
                    <a:pt y="83847" x="9190"/>
                  </a:cubicBezTo>
                  <a:close/>
                </a:path>
              </a:pathLst>
            </a:custGeom>
            <a:solidFill>
              <a:srgbClr val="009925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y="740375" x="1807425"/>
              <a:ext cy="2259650" cx="520300"/>
            </a:xfrm>
            <a:custGeom>
              <a:pathLst>
                <a:path w="20812" extrusionOk="0" h="90386">
                  <a:moveTo>
                    <a:pt y="4231" x="15541"/>
                  </a:moveTo>
                  <a:cubicBezTo>
                    <a:pt y="6539" x="16622"/>
                    <a:pt y="11154" x="18514"/>
                    <a:pt y="20385" x="18514"/>
                  </a:cubicBezTo>
                  <a:cubicBezTo>
                    <a:pt y="28847" x="18514"/>
                    <a:pt y="33077" x="16757"/>
                    <a:pt y="36923" x="15000"/>
                  </a:cubicBezTo>
                  <a:cubicBezTo>
                    <a:pt y="38462" x="14460"/>
                    <a:pt y="40385" x="13919"/>
                    <a:pt y="43077" x="13919"/>
                  </a:cubicBezTo>
                  <a:cubicBezTo>
                    <a:pt y="45385" x="13919"/>
                    <a:pt y="46923" x="14460"/>
                    <a:pt y="48077" x="15000"/>
                  </a:cubicBezTo>
                  <a:cubicBezTo>
                    <a:pt y="51154" x="16487"/>
                    <a:pt y="51154" x="16487"/>
                    <a:pt y="51154" x="16487"/>
                  </a:cubicBezTo>
                  <a:cubicBezTo>
                    <a:pt y="55770" x="18379"/>
                    <a:pt y="59616" x="20000"/>
                    <a:pt y="68077" x="20000"/>
                  </a:cubicBezTo>
                  <a:cubicBezTo>
                    <a:pt y="79231" x="20000"/>
                    <a:pt y="90385" x="16217"/>
                    <a:pt y="90385" x="9054"/>
                  </a:cubicBezTo>
                  <a:cubicBezTo>
                    <a:pt y="90385" x="2973"/>
                    <a:pt y="82308" x="0"/>
                    <a:pt y="73462" x="0"/>
                  </a:cubicBezTo>
                  <a:cubicBezTo>
                    <a:pt y="69231" x="0"/>
                    <a:pt y="63077" x="811"/>
                    <a:pt y="58847" x="3244"/>
                  </a:cubicBezTo>
                  <a:cubicBezTo>
                    <a:pt y="54616" x="5811"/>
                    <a:pt y="53847" x="9325"/>
                    <a:pt y="53462" x="11217"/>
                  </a:cubicBezTo>
                  <a:cubicBezTo>
                    <a:pt y="51154" x="10676"/>
                    <a:pt y="49231" x="10000"/>
                    <a:pt y="45385" x="10000"/>
                  </a:cubicBezTo>
                  <a:cubicBezTo>
                    <a:pt y="43462" x="10000"/>
                    <a:pt y="42308" x="10135"/>
                    <a:pt y="40770" x="10406"/>
                  </a:cubicBezTo>
                  <a:cubicBezTo>
                    <a:pt y="40770" x="9865"/>
                    <a:pt y="41154" x="9460"/>
                    <a:pt y="41154" x="9054"/>
                  </a:cubicBezTo>
                  <a:cubicBezTo>
                    <a:pt y="41154" x="4595"/>
                    <a:pt y="31539" x="2162"/>
                    <a:pt y="22308" x="2162"/>
                  </a:cubicBezTo>
                  <a:cubicBezTo>
                    <a:pt y="16923" x="2162"/>
                    <a:pt y="10770" x="2973"/>
                    <a:pt y="6539" x="4730"/>
                  </a:cubicBezTo>
                  <a:cubicBezTo>
                    <a:pt y="770" x="7162"/>
                    <a:pt y="0" x="10000"/>
                    <a:pt y="0" x="12298"/>
                  </a:cubicBezTo>
                  <a:cubicBezTo>
                    <a:pt y="0" x="20811"/>
                    <a:pt y="0" x="20811"/>
                    <a:pt y="0" x="20811"/>
                  </a:cubicBezTo>
                  <a:cubicBezTo>
                    <a:pt y="4231" x="18244"/>
                    <a:pt y="4231" x="18244"/>
                    <a:pt y="4231" x="18244"/>
                  </a:cubicBezTo>
                  <a:cubicBezTo>
                    <a:pt y="4231" x="15541"/>
                    <a:pt y="4231" x="15541"/>
                    <a:pt y="4231" x="15541"/>
                  </a:cubicBezTo>
                  <a:close/>
                  <a:moveTo>
                    <a:pt y="56923" x="12703"/>
                  </a:moveTo>
                  <a:cubicBezTo>
                    <a:pt y="56923" x="12298"/>
                    <a:pt y="56923" x="12162"/>
                    <a:pt y="56923" x="11622"/>
                  </a:cubicBezTo>
                  <a:cubicBezTo>
                    <a:pt y="56923" x="11352"/>
                    <a:pt y="56923" x="9054"/>
                    <a:pt y="58847" x="7298"/>
                  </a:cubicBezTo>
                  <a:cubicBezTo>
                    <a:pt y="59616" x="6352"/>
                    <a:pt y="62693" x="3649"/>
                    <a:pt y="70770" x="3649"/>
                  </a:cubicBezTo>
                  <a:cubicBezTo>
                    <a:pt y="79231" x="3649"/>
                    <a:pt y="85385" x="6622"/>
                    <a:pt y="85385" x="11081"/>
                  </a:cubicBezTo>
                  <a:cubicBezTo>
                    <a:pt y="85385" x="15000"/>
                    <a:pt y="80000" x="17162"/>
                    <a:pt y="72693" x="17162"/>
                  </a:cubicBezTo>
                  <a:cubicBezTo>
                    <a:pt y="66539" x="17162"/>
                    <a:pt y="63462" x="15811"/>
                    <a:pt y="56923" x="12703"/>
                  </a:cubicBezTo>
                  <a:close/>
                  <a:moveTo>
                    <a:pt y="34231" x="13919"/>
                  </a:moveTo>
                  <a:cubicBezTo>
                    <a:pt y="31539" x="14865"/>
                    <a:pt y="27693" x="14865"/>
                    <a:pt y="25770" x="14865"/>
                  </a:cubicBezTo>
                  <a:cubicBezTo>
                    <a:pt y="17308" x="14865"/>
                    <a:pt y="3847" x="13108"/>
                    <a:pt y="3847" x="9595"/>
                  </a:cubicBezTo>
                  <a:cubicBezTo>
                    <a:pt y="3847" x="8514"/>
                    <a:pt y="5385" x="7433"/>
                    <a:pt y="7693" x="6757"/>
                  </a:cubicBezTo>
                  <a:cubicBezTo>
                    <a:pt y="10385" x="5946"/>
                    <a:pt y="13462" x="5811"/>
                    <a:pt y="16539" x="5811"/>
                  </a:cubicBezTo>
                  <a:cubicBezTo>
                    <a:pt y="24616" x="5811"/>
                    <a:pt y="37693" x="7433"/>
                    <a:pt y="37693" x="10946"/>
                  </a:cubicBezTo>
                  <a:cubicBezTo>
                    <a:pt y="37693" x="12027"/>
                    <a:pt y="36154" x="13244"/>
                    <a:pt y="34231" x="13919"/>
                  </a:cubicBezTo>
                  <a:close/>
                </a:path>
              </a:pathLst>
            </a:custGeom>
            <a:solidFill>
              <a:srgbClr val="0D58D7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y="701900" x="1297275"/>
              <a:ext cy="1423125" cx="516925"/>
            </a:xfrm>
            <a:custGeom>
              <a:pathLst>
                <a:path w="20677" extrusionOk="0" h="56925">
                  <a:moveTo>
                    <a:pt y="56924" x="10136"/>
                  </a:moveTo>
                  <a:cubicBezTo>
                    <a:pt y="56924" x="3514"/>
                    <a:pt y="41924" x="1"/>
                    <a:pt y="28847" x="1"/>
                  </a:cubicBezTo>
                  <a:cubicBezTo>
                    <a:pt y="13078" x="1"/>
                    <a:pt y="1" x="4460"/>
                    <a:pt y="1" x="10812"/>
                  </a:cubicBezTo>
                  <a:cubicBezTo>
                    <a:pt y="1" x="16893"/>
                    <a:pt y="13462" x="20677"/>
                    <a:pt y="28078" x="20677"/>
                  </a:cubicBezTo>
                  <a:cubicBezTo>
                    <a:pt y="41924" x="20677"/>
                    <a:pt y="56924" x="16893"/>
                    <a:pt y="56924" x="10136"/>
                  </a:cubicBezTo>
                  <a:close/>
                  <a:moveTo>
                    <a:pt y="47309" x="15406"/>
                  </a:moveTo>
                  <a:cubicBezTo>
                    <a:pt y="43462" x="16352"/>
                    <a:pt y="38462" x="16623"/>
                    <a:pt y="33847" x="16623"/>
                  </a:cubicBezTo>
                  <a:cubicBezTo>
                    <a:pt y="23462" x="16623"/>
                    <a:pt y="3462" x="14866"/>
                    <a:pt y="3462" x="9731"/>
                  </a:cubicBezTo>
                  <a:cubicBezTo>
                    <a:pt y="3462" x="8244"/>
                    <a:pt y="5001" x="6893"/>
                    <a:pt y="7693" x="5947"/>
                  </a:cubicBezTo>
                  <a:cubicBezTo>
                    <a:pt y="11924" x="4325"/>
                    <a:pt y="16924" x="4055"/>
                    <a:pt y="21924" x="4055"/>
                  </a:cubicBezTo>
                  <a:cubicBezTo>
                    <a:pt y="33847" x="4055"/>
                    <a:pt y="53078" x="6082"/>
                    <a:pt y="53078" x="11082"/>
                  </a:cubicBezTo>
                  <a:cubicBezTo>
                    <a:pt y="53078" x="12704"/>
                    <a:pt y="51155" x="14325"/>
                    <a:pt y="47309" x="15406"/>
                  </a:cubicBezTo>
                  <a:close/>
                </a:path>
              </a:pathLst>
            </a:custGeom>
            <a:solidFill>
              <a:srgbClr val="EEB21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y="701900" x="739850"/>
              <a:ext cy="1423125" cx="520300"/>
            </a:xfrm>
            <a:custGeom>
              <a:pathLst>
                <a:path w="20812" extrusionOk="0" h="56925">
                  <a:moveTo>
                    <a:pt y="56924" x="10271"/>
                  </a:moveTo>
                  <a:cubicBezTo>
                    <a:pt y="56924" x="3514"/>
                    <a:pt y="41924" x="1"/>
                    <a:pt y="28847" x="1"/>
                  </a:cubicBezTo>
                  <a:cubicBezTo>
                    <a:pt y="13078" x="1"/>
                    <a:pt y="1" x="4460"/>
                    <a:pt y="1" x="10811"/>
                  </a:cubicBezTo>
                  <a:cubicBezTo>
                    <a:pt y="1" x="17028"/>
                    <a:pt y="13462" x="20811"/>
                    <a:pt y="28078" x="20811"/>
                  </a:cubicBezTo>
                  <a:cubicBezTo>
                    <a:pt y="41924" x="20811"/>
                    <a:pt y="56924" x="17028"/>
                    <a:pt y="56924" x="10271"/>
                  </a:cubicBezTo>
                  <a:close/>
                  <a:moveTo>
                    <a:pt y="47309" x="15406"/>
                  </a:moveTo>
                  <a:cubicBezTo>
                    <a:pt y="43462" x="16487"/>
                    <a:pt y="38462" x="16622"/>
                    <a:pt y="33847" x="16622"/>
                  </a:cubicBezTo>
                  <a:cubicBezTo>
                    <a:pt y="23462" x="16622"/>
                    <a:pt y="3462" x="14865"/>
                    <a:pt y="3462" x="9730"/>
                  </a:cubicBezTo>
                  <a:cubicBezTo>
                    <a:pt y="3462" x="8379"/>
                    <a:pt y="5001" x="7028"/>
                    <a:pt y="7693" x="5947"/>
                  </a:cubicBezTo>
                  <a:cubicBezTo>
                    <a:pt y="11924" x="4325"/>
                    <a:pt y="16924" x="4055"/>
                    <a:pt y="21924" x="4055"/>
                  </a:cubicBezTo>
                  <a:cubicBezTo>
                    <a:pt y="33847" x="4055"/>
                    <a:pt y="53078" x="6082"/>
                    <a:pt y="53078" x="11217"/>
                  </a:cubicBezTo>
                  <a:cubicBezTo>
                    <a:pt y="53078" x="12838"/>
                    <a:pt y="51155" x="14460"/>
                    <a:pt y="47309" x="15406"/>
                  </a:cubicBezTo>
                  <a:close/>
                </a:path>
              </a:pathLst>
            </a:custGeom>
            <a:solidFill>
              <a:srgbClr val="D50F25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y="105750" x="0"/>
              <a:ext cy="2048100" cx="712850"/>
            </a:xfrm>
            <a:custGeom>
              <a:pathLst>
                <a:path w="28514" extrusionOk="0" h="81924">
                  <a:moveTo>
                    <a:pt y="76539" x="27027"/>
                  </a:moveTo>
                  <a:cubicBezTo>
                    <a:pt y="80001" x="21351"/>
                    <a:pt y="80001" x="21351"/>
                    <a:pt y="80001" x="21351"/>
                  </a:cubicBezTo>
                  <a:cubicBezTo>
                    <a:pt y="81155" x="19054"/>
                    <a:pt y="81924" x="17027"/>
                    <a:pt y="81924" x="14865"/>
                  </a:cubicBezTo>
                  <a:cubicBezTo>
                    <a:pt y="81924" x="4054"/>
                    <a:pt y="59616" x="0"/>
                    <a:pt y="41924" x="0"/>
                  </a:cubicBezTo>
                  <a:cubicBezTo>
                    <a:pt y="20001" x="0"/>
                    <a:pt y="1" x="5811"/>
                    <a:pt y="1" x="15811"/>
                  </a:cubicBezTo>
                  <a:cubicBezTo>
                    <a:pt y="1" x="17973"/>
                    <a:pt y="1155" x="20000"/>
                    <a:pt y="2308" x="21757"/>
                  </a:cubicBezTo>
                  <a:cubicBezTo>
                    <a:pt y="4616" x="24730"/>
                    <a:pt y="7693" x="26081"/>
                    <a:pt y="9232" x="27027"/>
                  </a:cubicBezTo>
                  <a:cubicBezTo>
                    <a:pt y="18078" x="23784"/>
                    <a:pt y="18078" x="23784"/>
                    <a:pt y="18078" x="23784"/>
                  </a:cubicBezTo>
                  <a:cubicBezTo>
                    <a:pt y="18847" x="22297"/>
                    <a:pt y="18847" x="22297"/>
                    <a:pt y="18847" x="22297"/>
                  </a:cubicBezTo>
                  <a:cubicBezTo>
                    <a:pt y="14616" x="23378"/>
                    <a:pt y="14616" x="23378"/>
                    <a:pt y="14616" x="23378"/>
                  </a:cubicBezTo>
                  <a:cubicBezTo>
                    <a:pt y="10770" x="22027"/>
                    <a:pt y="4232" x="19595"/>
                    <a:pt y="4232" x="15000"/>
                  </a:cubicBezTo>
                  <a:cubicBezTo>
                    <a:pt y="4232" x="8784"/>
                    <a:pt y="17308" x="4054"/>
                    <a:pt y="36924" x="4054"/>
                  </a:cubicBezTo>
                  <a:cubicBezTo>
                    <a:pt y="58078" x="4054"/>
                    <a:pt y="77693" x="9459"/>
                    <a:pt y="77693" x="17973"/>
                  </a:cubicBezTo>
                  <a:cubicBezTo>
                    <a:pt y="77693" x="20405"/>
                    <a:pt y="76155" x="21757"/>
                    <a:pt y="75001" x="22973"/>
                  </a:cubicBezTo>
                  <a:cubicBezTo>
                    <a:pt y="56924" x="22973"/>
                    <a:pt y="56924" x="22973"/>
                    <a:pt y="56924" x="22973"/>
                  </a:cubicBezTo>
                  <a:cubicBezTo>
                    <a:pt y="57693" x="17027"/>
                    <a:pt y="57693" x="17027"/>
                    <a:pt y="57693" x="17027"/>
                  </a:cubicBezTo>
                  <a:cubicBezTo>
                    <a:pt y="53078" x="20135"/>
                    <a:pt y="53078" x="20135"/>
                    <a:pt y="53078" x="20135"/>
                  </a:cubicBezTo>
                  <a:cubicBezTo>
                    <a:pt y="53078" x="28514"/>
                    <a:pt y="53078" x="28514"/>
                    <a:pt y="53078" x="28514"/>
                  </a:cubicBezTo>
                  <a:cubicBezTo>
                    <a:pt y="55770" x="27432"/>
                    <a:pt y="55770" x="27432"/>
                    <a:pt y="55770" x="27432"/>
                  </a:cubicBezTo>
                  <a:cubicBezTo>
                    <a:pt y="56539" x="27162"/>
                    <a:pt y="56539" x="27162"/>
                    <a:pt y="57693" x="27027"/>
                  </a:cubicBezTo>
                  <a:cubicBezTo>
                    <a:pt y="58462" x="27027"/>
                    <a:pt y="61924" x="27027"/>
                    <a:pt y="63078" x="27027"/>
                  </a:cubicBezTo>
                  <a:cubicBezTo>
                    <a:pt y="76539" x="27027"/>
                    <a:pt y="76539" x="27027"/>
                    <a:pt y="76539" x="27027"/>
                  </a:cubicBezTo>
                  <a:close/>
                </a:path>
              </a:pathLst>
            </a:custGeom>
            <a:solidFill>
              <a:srgbClr val="0D58D7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Shape 33"/>
          <p:cNvGrpSpPr/>
          <p:nvPr/>
        </p:nvGrpSpPr>
        <p:grpSpPr>
          <a:xfrm>
            <a:off y="5298453" x="2390857"/>
            <a:ext cy="477344" cx="1202995"/>
            <a:chOff y="-3175" x="1814511"/>
            <a:chExt cy="2398713" cx="6045201"/>
          </a:xfrm>
        </p:grpSpPr>
        <p:sp>
          <p:nvSpPr>
            <p:cNvPr id="34" name="Shape 34"/>
            <p:cNvSpPr/>
            <p:nvPr/>
          </p:nvSpPr>
          <p:spPr>
            <a:xfrm>
              <a:off y="379412" x="1814511"/>
              <a:ext cy="1558927" cx="806453"/>
            </a:xfrm>
            <a:custGeom>
              <a:pathLst>
                <a:path w="215" extrusionOk="0" h="416">
                  <a:moveTo>
                    <a:pt y="164" x="109"/>
                  </a:moveTo>
                  <a:cubicBezTo>
                    <a:pt y="0" x="65"/>
                    <a:pt y="0" x="65"/>
                    <a:pt y="0" x="65"/>
                  </a:cubicBezTo>
                  <a:cubicBezTo>
                    <a:pt y="0" x="0"/>
                    <a:pt y="0" x="0"/>
                    <a:pt y="0" x="0"/>
                  </a:cubicBezTo>
                  <a:cubicBezTo>
                    <a:pt y="39" x="13"/>
                    <a:pt y="78" x="26"/>
                    <a:pt y="116" x="40"/>
                  </a:cubicBezTo>
                  <a:cubicBezTo>
                    <a:pt y="174" x="59"/>
                    <a:pt y="218" x="72"/>
                    <a:pt y="248" x="78"/>
                  </a:cubicBezTo>
                  <a:cubicBezTo>
                    <a:pt y="416" x="78"/>
                    <a:pt y="416" x="78"/>
                    <a:pt y="416" x="78"/>
                  </a:cubicBezTo>
                  <a:cubicBezTo>
                    <a:pt y="416" x="140"/>
                    <a:pt y="416" x="140"/>
                    <a:pt y="416" x="140"/>
                  </a:cubicBezTo>
                  <a:cubicBezTo>
                    <a:pt y="248" x="140"/>
                    <a:pt y="248" x="140"/>
                    <a:pt y="248" x="140"/>
                  </a:cubicBezTo>
                  <a:cubicBezTo>
                    <a:pt y="0" x="215"/>
                    <a:pt y="0" x="215"/>
                    <a:pt y="0" x="215"/>
                  </a:cubicBezTo>
                  <a:cubicBezTo>
                    <a:pt y="0" x="152"/>
                    <a:pt y="0" x="152"/>
                    <a:pt y="0" x="152"/>
                  </a:cubicBezTo>
                  <a:lnTo>
                    <a:pt y="164" x="1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760414" x="2620965"/>
              <a:ext cy="1192215" cx="622300"/>
            </a:xfrm>
            <a:custGeom>
              <a:pathLst>
                <a:path w="166" extrusionOk="0" h="318">
                  <a:moveTo>
                    <a:pt y="0" x="83"/>
                  </a:moveTo>
                  <a:cubicBezTo>
                    <a:pt y="0" x="55"/>
                    <a:pt y="11" x="33"/>
                    <a:pt y="32" x="18"/>
                  </a:cubicBezTo>
                  <a:cubicBezTo>
                    <a:pt y="48" x="6"/>
                    <a:pt y="72" x="0"/>
                    <a:pt y="105" x="0"/>
                  </a:cubicBezTo>
                  <a:cubicBezTo>
                    <a:pt y="214" x="0"/>
                    <a:pt y="214" x="0"/>
                    <a:pt y="214" x="0"/>
                  </a:cubicBezTo>
                  <a:cubicBezTo>
                    <a:pt y="247" x="0"/>
                    <a:pt y="271" x="6"/>
                    <a:pt y="286" x="18"/>
                  </a:cubicBezTo>
                  <a:cubicBezTo>
                    <a:pt y="308" x="33"/>
                    <a:pt y="318" x="55"/>
                    <a:pt y="318" x="83"/>
                  </a:cubicBezTo>
                  <a:cubicBezTo>
                    <a:pt y="318" x="111"/>
                    <a:pt y="308" x="133"/>
                    <a:pt y="286" x="148"/>
                  </a:cubicBezTo>
                  <a:cubicBezTo>
                    <a:pt y="271" x="160"/>
                    <a:pt y="247" x="166"/>
                    <a:pt y="214" x="166"/>
                  </a:cubicBezTo>
                  <a:cubicBezTo>
                    <a:pt y="105" x="166"/>
                    <a:pt y="105" x="166"/>
                    <a:pt y="105" x="166"/>
                  </a:cubicBezTo>
                  <a:cubicBezTo>
                    <a:pt y="72" x="166"/>
                    <a:pt y="48" x="160"/>
                    <a:pt y="32" x="148"/>
                  </a:cubicBezTo>
                  <a:cubicBezTo>
                    <a:pt y="11" x="133"/>
                    <a:pt y="0" x="111"/>
                    <a:pt y="0" x="83"/>
                  </a:cubicBezTo>
                  <a:close/>
                  <a:moveTo>
                    <a:pt y="224" x="110"/>
                  </a:moveTo>
                  <a:cubicBezTo>
                    <a:pt y="253" x="110"/>
                    <a:pt y="267" x="101"/>
                    <a:pt y="267" x="83"/>
                  </a:cubicBezTo>
                  <a:cubicBezTo>
                    <a:pt y="267" x="65"/>
                    <a:pt y="253" x="56"/>
                    <a:pt y="224" x="56"/>
                  </a:cubicBezTo>
                  <a:cubicBezTo>
                    <a:pt y="94" x="56"/>
                    <a:pt y="94" x="56"/>
                    <a:pt y="94" x="56"/>
                  </a:cubicBezTo>
                  <a:cubicBezTo>
                    <a:pt y="65" x="56"/>
                    <a:pt y="51" x="65"/>
                    <a:pt y="51" x="83"/>
                  </a:cubicBezTo>
                  <a:cubicBezTo>
                    <a:pt y="51" x="101"/>
                    <a:pt y="65" x="110"/>
                    <a:pt y="94" x="110"/>
                  </a:cubicBezTo>
                  <a:lnTo>
                    <a:pt y="224" x="1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y="776289" x="3416303"/>
              <a:ext cy="1176339" cx="603252"/>
            </a:xfrm>
            <a:custGeom>
              <a:pathLst>
                <a:path w="161" extrusionOk="0" h="314">
                  <a:moveTo>
                    <a:pt y="237" x="105"/>
                  </a:moveTo>
                  <a:cubicBezTo>
                    <a:pt y="254" x="93"/>
                    <a:pt y="263" x="81"/>
                    <a:pt y="263" x="70"/>
                  </a:cubicBezTo>
                  <a:cubicBezTo>
                    <a:pt y="263" x="62"/>
                    <a:pt y="259" x="58"/>
                    <a:pt y="250" x="57"/>
                  </a:cubicBezTo>
                  <a:cubicBezTo>
                    <a:pt y="248" x="56"/>
                    <a:pt y="241" x="56"/>
                    <a:pt y="228" x="56"/>
                  </a:cubicBezTo>
                  <a:cubicBezTo>
                    <a:pt y="0" x="56"/>
                    <a:pt y="0" x="56"/>
                    <a:pt y="0" x="56"/>
                  </a:cubicBezTo>
                  <a:cubicBezTo>
                    <a:pt y="0" x="0"/>
                    <a:pt y="0" x="0"/>
                    <a:pt y="0" x="0"/>
                  </a:cubicBezTo>
                  <a:cubicBezTo>
                    <a:pt y="245" x="0"/>
                    <a:pt y="245" x="0"/>
                    <a:pt y="245" x="0"/>
                  </a:cubicBezTo>
                  <a:cubicBezTo>
                    <a:pt y="267" x="0"/>
                    <a:pt y="282" x="2"/>
                    <a:pt y="291" x="5"/>
                  </a:cubicBezTo>
                  <a:cubicBezTo>
                    <a:pt y="307" x="11"/>
                    <a:pt y="314" x="23"/>
                    <a:pt y="314" x="41"/>
                  </a:cubicBezTo>
                  <a:cubicBezTo>
                    <a:pt y="314" x="62"/>
                    <a:pt y="302" x="83"/>
                    <a:pt y="276" x="105"/>
                  </a:cubicBezTo>
                  <a:cubicBezTo>
                    <a:pt y="310" x="105"/>
                    <a:pt y="310" x="105"/>
                    <a:pt y="310" x="105"/>
                  </a:cubicBezTo>
                  <a:cubicBezTo>
                    <a:pt y="310" x="161"/>
                    <a:pt y="310" x="161"/>
                    <a:pt y="310" x="161"/>
                  </a:cubicBezTo>
                  <a:cubicBezTo>
                    <a:pt y="0" x="161"/>
                    <a:pt y="0" x="161"/>
                    <a:pt y="0" x="161"/>
                  </a:cubicBezTo>
                  <a:cubicBezTo>
                    <a:pt y="0" x="105"/>
                    <a:pt y="0" x="105"/>
                    <a:pt y="0" x="105"/>
                  </a:cubicBezTo>
                  <a:lnTo>
                    <a:pt y="237" x="1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y="952500" x="6334125"/>
              <a:ext cy="809627" cx="193675"/>
            </a:xfrm>
            <a:custGeom>
              <a:pathLst>
                <a:path w="52" extrusionOk="0" h="216">
                  <a:moveTo>
                    <a:pt y="0" x="28"/>
                  </a:moveTo>
                  <a:cubicBezTo>
                    <a:pt y="0" x="19"/>
                    <a:pt y="4" x="9"/>
                    <a:pt y="14" x="0"/>
                  </a:cubicBezTo>
                  <a:cubicBezTo>
                    <a:pt y="31" x="0"/>
                    <a:pt y="31" x="0"/>
                    <a:pt y="31" x="0"/>
                  </a:cubicBezTo>
                  <a:cubicBezTo>
                    <a:pt y="202" x="0"/>
                    <a:pt y="202" x="0"/>
                    <a:pt y="202" x="0"/>
                  </a:cubicBezTo>
                  <a:cubicBezTo>
                    <a:pt y="212" x="9"/>
                    <a:pt y="216" x="19"/>
                    <a:pt y="216" x="28"/>
                  </a:cubicBezTo>
                  <a:cubicBezTo>
                    <a:pt y="216" x="44"/>
                    <a:pt y="202" x="52"/>
                    <a:pt y="174" x="52"/>
                  </a:cubicBezTo>
                  <a:cubicBezTo>
                    <a:pt y="42" x="52"/>
                    <a:pt y="42" x="52"/>
                    <a:pt y="42" x="52"/>
                  </a:cubicBezTo>
                  <a:cubicBezTo>
                    <a:pt y="38" x="52"/>
                    <a:pt y="35" x="52"/>
                    <a:pt y="31" x="52"/>
                  </a:cubicBezTo>
                  <a:cubicBezTo>
                    <a:pt y="11" x="50"/>
                    <a:pt y="0" x="42"/>
                    <a:pt y="0" x="28"/>
                  </a:cubicBezTo>
                  <a:close/>
                </a:path>
              </a:pathLst>
            </a:custGeom>
            <a:solidFill>
              <a:srgbClr val="EC202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y="952500" x="7113589"/>
              <a:ext cy="269877" cx="209550"/>
            </a:xfrm>
            <a:custGeom>
              <a:pathLst>
                <a:path w="56" extrusionOk="0" h="72">
                  <a:moveTo>
                    <a:pt y="0" x="28"/>
                  </a:moveTo>
                  <a:cubicBezTo>
                    <a:pt y="0" x="12"/>
                    <a:pt y="10" x="3"/>
                    <a:pt y="31" x="1"/>
                  </a:cubicBezTo>
                  <a:cubicBezTo>
                    <a:pt y="35" x="0"/>
                    <a:pt y="39" x="0"/>
                    <a:pt y="43" x="0"/>
                  </a:cubicBezTo>
                  <a:cubicBezTo>
                    <a:pt y="72" x="0"/>
                    <a:pt y="72" x="0"/>
                    <a:pt y="72" x="0"/>
                  </a:cubicBezTo>
                  <a:cubicBezTo>
                    <a:pt y="72" x="56"/>
                    <a:pt y="72" x="56"/>
                    <a:pt y="72" x="56"/>
                  </a:cubicBezTo>
                  <a:cubicBezTo>
                    <a:pt y="43" x="56"/>
                    <a:pt y="43" x="56"/>
                    <a:pt y="43" x="56"/>
                  </a:cubicBezTo>
                  <a:cubicBezTo>
                    <a:pt y="39" x="56"/>
                    <a:pt y="35" x="56"/>
                    <a:pt y="31" x="55"/>
                  </a:cubicBezTo>
                  <a:cubicBezTo>
                    <a:pt y="10" x="53"/>
                    <a:pt y="0" x="44"/>
                    <a:pt y="0" x="28"/>
                  </a:cubicBezTo>
                  <a:close/>
                </a:path>
              </a:pathLst>
            </a:custGeom>
            <a:solidFill>
              <a:srgbClr val="EC202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y="-3175" x="4229098"/>
              <a:ext cy="2398713" cx="3630614"/>
            </a:xfrm>
            <a:custGeom>
              <a:pathLst>
                <a:path w="968" extrusionOk="0" h="640">
                  <a:moveTo>
                    <a:pt y="102" x="946"/>
                  </a:moveTo>
                  <a:cubicBezTo>
                    <a:pt y="53" x="936"/>
                    <a:pt y="16" x="892"/>
                    <a:pt y="11" x="842"/>
                  </a:cubicBezTo>
                  <a:cubicBezTo>
                    <a:pt y="4" x="722"/>
                    <a:pt y="0" x="602"/>
                    <a:pt y="0" x="481"/>
                  </a:cubicBezTo>
                  <a:cubicBezTo>
                    <a:pt y="0" x="363"/>
                    <a:pt y="4" x="244"/>
                    <a:pt y="11" x="126"/>
                  </a:cubicBezTo>
                  <a:cubicBezTo>
                    <a:pt y="15" x="76"/>
                    <a:pt y="52" x="32"/>
                    <a:pt y="102" x="23"/>
                  </a:cubicBezTo>
                  <a:cubicBezTo>
                    <a:pt y="245" x="0"/>
                    <a:pt y="392" x="0"/>
                    <a:pt y="535" x="23"/>
                  </a:cubicBezTo>
                  <a:cubicBezTo>
                    <a:pt y="585" x="32"/>
                    <a:pt y="622" x="76"/>
                    <a:pt y="626" x="126"/>
                  </a:cubicBezTo>
                  <a:cubicBezTo>
                    <a:pt y="640" x="365"/>
                    <a:pt y="640" x="604"/>
                    <a:pt y="626" x="842"/>
                  </a:cubicBezTo>
                  <a:cubicBezTo>
                    <a:pt y="621" x="892"/>
                    <a:pt y="584" x="936"/>
                    <a:pt y="535" x="946"/>
                  </a:cubicBezTo>
                  <a:cubicBezTo>
                    <a:pt y="391" x="968"/>
                    <a:pt y="246" x="968"/>
                    <a:pt y="102" x="946"/>
                  </a:cubicBezTo>
                  <a:close/>
                  <a:moveTo>
                    <a:pt y="518" x="220"/>
                  </a:moveTo>
                  <a:cubicBezTo>
                    <a:pt y="518" x="157"/>
                    <a:pt y="518" x="157"/>
                    <a:pt y="518" x="157"/>
                  </a:cubicBezTo>
                  <a:cubicBezTo>
                    <a:pt y="286" x="157"/>
                    <a:pt y="286" x="157"/>
                    <a:pt y="286" x="157"/>
                  </a:cubicBezTo>
                  <a:cubicBezTo>
                    <a:pt y="161" x="157"/>
                    <a:pt y="161" x="157"/>
                    <a:pt y="161" x="157"/>
                  </a:cubicBezTo>
                  <a:cubicBezTo>
                    <a:pt y="161" x="91"/>
                    <a:pt y="161" x="91"/>
                    <a:pt y="161" x="91"/>
                  </a:cubicBezTo>
                  <a:cubicBezTo>
                    <a:pt y="102" x="91"/>
                    <a:pt y="102" x="91"/>
                    <a:pt y="102" x="91"/>
                  </a:cubicBezTo>
                  <a:cubicBezTo>
                    <a:pt y="102" x="287"/>
                    <a:pt y="102" x="287"/>
                    <a:pt y="102" x="287"/>
                  </a:cubicBezTo>
                  <a:cubicBezTo>
                    <a:pt y="161" x="287"/>
                    <a:pt y="161" x="287"/>
                    <a:pt y="161" x="287"/>
                  </a:cubicBezTo>
                  <a:cubicBezTo>
                    <a:pt y="161" x="220"/>
                    <a:pt y="161" x="220"/>
                    <a:pt y="161" x="220"/>
                  </a:cubicBezTo>
                  <a:cubicBezTo>
                    <a:pt y="286" x="220"/>
                    <a:pt y="286" x="220"/>
                    <a:pt y="286" x="220"/>
                  </a:cubicBezTo>
                  <a:lnTo>
                    <a:pt y="518" x="220"/>
                  </a:lnTo>
                  <a:close/>
                  <a:moveTo>
                    <a:pt y="518" x="456"/>
                  </a:moveTo>
                  <a:cubicBezTo>
                    <a:pt y="518" x="400"/>
                    <a:pt y="518" x="400"/>
                    <a:pt y="518" x="400"/>
                  </a:cubicBezTo>
                  <a:cubicBezTo>
                    <a:pt y="484" x="400"/>
                    <a:pt y="484" x="400"/>
                    <a:pt y="484" x="400"/>
                  </a:cubicBezTo>
                  <a:cubicBezTo>
                    <a:pt y="510" x="378"/>
                    <a:pt y="522" x="357"/>
                    <a:pt y="522" x="336"/>
                  </a:cubicBezTo>
                  <a:cubicBezTo>
                    <a:pt y="522" x="318"/>
                    <a:pt y="515" x="306"/>
                    <a:pt y="499" x="300"/>
                  </a:cubicBezTo>
                  <a:cubicBezTo>
                    <a:pt y="490" x="297"/>
                    <a:pt y="475" x="295"/>
                    <a:pt y="453" x="295"/>
                  </a:cubicBezTo>
                  <a:cubicBezTo>
                    <a:pt y="286" x="295"/>
                    <a:pt y="286" x="295"/>
                    <a:pt y="286" x="295"/>
                  </a:cubicBezTo>
                  <a:cubicBezTo>
                    <a:pt y="208" x="295"/>
                    <a:pt y="208" x="295"/>
                    <a:pt y="208" x="295"/>
                  </a:cubicBezTo>
                  <a:cubicBezTo>
                    <a:pt y="208" x="351"/>
                    <a:pt y="208" x="351"/>
                    <a:pt y="208" x="351"/>
                  </a:cubicBezTo>
                  <a:cubicBezTo>
                    <a:pt y="286" x="351"/>
                    <a:pt y="286" x="351"/>
                    <a:pt y="286" x="351"/>
                  </a:cubicBezTo>
                  <a:cubicBezTo>
                    <a:pt y="436" x="351"/>
                    <a:pt y="436" x="351"/>
                    <a:pt y="436" x="351"/>
                  </a:cubicBezTo>
                  <a:cubicBezTo>
                    <a:pt y="449" x="351"/>
                    <a:pt y="456" x="351"/>
                    <a:pt y="458" x="352"/>
                  </a:cubicBezTo>
                  <a:cubicBezTo>
                    <a:pt y="467" x="353"/>
                    <a:pt y="471" x="357"/>
                    <a:pt y="471" x="365"/>
                  </a:cubicBezTo>
                  <a:cubicBezTo>
                    <a:pt y="471" x="376"/>
                    <a:pt y="462" x="388"/>
                    <a:pt y="445" x="400"/>
                  </a:cubicBezTo>
                  <a:cubicBezTo>
                    <a:pt y="286" x="400"/>
                    <a:pt y="286" x="400"/>
                    <a:pt y="286" x="400"/>
                  </a:cubicBezTo>
                  <a:cubicBezTo>
                    <a:pt y="208" x="400"/>
                    <a:pt y="208" x="400"/>
                    <a:pt y="208" x="400"/>
                  </a:cubicBezTo>
                  <a:cubicBezTo>
                    <a:pt y="208" x="456"/>
                    <a:pt y="208" x="456"/>
                    <a:pt y="208" x="456"/>
                  </a:cubicBezTo>
                  <a:cubicBezTo>
                    <a:pt y="286" x="456"/>
                    <a:pt y="286" x="456"/>
                    <a:pt y="286" x="456"/>
                  </a:cubicBezTo>
                  <a:lnTo>
                    <a:pt y="518" x="456"/>
                  </a:lnTo>
                  <a:close/>
                  <a:moveTo>
                    <a:pt y="425" x="669"/>
                  </a:moveTo>
                  <a:cubicBezTo>
                    <a:pt y="454" x="669"/>
                    <a:pt y="474" x="668"/>
                    <a:pt y="487" x="664"/>
                  </a:cubicBezTo>
                  <a:cubicBezTo>
                    <a:pt y="510" x="656"/>
                    <a:pt y="522" x="641"/>
                    <a:pt y="522" x="619"/>
                  </a:cubicBezTo>
                  <a:cubicBezTo>
                    <a:pt y="522" x="599"/>
                    <a:pt y="511" x="580"/>
                    <a:pt y="488" x="561"/>
                  </a:cubicBezTo>
                  <a:cubicBezTo>
                    <a:pt y="518" x="561"/>
                    <a:pt y="518" x="561"/>
                    <a:pt y="518" x="561"/>
                  </a:cubicBezTo>
                  <a:cubicBezTo>
                    <a:pt y="518" x="505"/>
                    <a:pt y="518" x="505"/>
                    <a:pt y="518" x="505"/>
                  </a:cubicBezTo>
                  <a:cubicBezTo>
                    <a:pt y="286" x="505"/>
                    <a:pt y="286" x="505"/>
                    <a:pt y="286" x="505"/>
                  </a:cubicBezTo>
                  <a:cubicBezTo>
                    <a:pt y="102" x="505"/>
                    <a:pt y="102" x="505"/>
                    <a:pt y="102" x="505"/>
                  </a:cubicBezTo>
                  <a:cubicBezTo>
                    <a:pt y="102" x="561"/>
                    <a:pt y="102" x="561"/>
                    <a:pt y="102" x="561"/>
                  </a:cubicBezTo>
                  <a:cubicBezTo>
                    <a:pt y="238" x="561"/>
                    <a:pt y="238" x="561"/>
                    <a:pt y="238" x="561"/>
                  </a:cubicBezTo>
                  <a:cubicBezTo>
                    <a:pt y="216" x="579"/>
                    <a:pt y="204" x="598"/>
                    <a:pt y="204" x="619"/>
                  </a:cubicBezTo>
                  <a:cubicBezTo>
                    <a:pt y="204" x="641"/>
                    <a:pt y="216" x="656"/>
                    <a:pt y="239" x="664"/>
                  </a:cubicBezTo>
                  <a:cubicBezTo>
                    <a:pt y="249" x="667"/>
                    <a:pt y="265" x="669"/>
                    <a:pt y="286" x="669"/>
                  </a:cubicBezTo>
                  <a:cubicBezTo>
                    <a:pt y="291" x="669"/>
                    <a:pt y="296" x="669"/>
                    <a:pt y="302" x="669"/>
                  </a:cubicBezTo>
                  <a:lnTo>
                    <a:pt y="425" x="669"/>
                  </a:lnTo>
                  <a:close/>
                  <a:moveTo>
                    <a:pt y="373" x="881"/>
                  </a:moveTo>
                  <a:cubicBezTo>
                    <a:pt y="373" x="769"/>
                    <a:pt y="373" x="769"/>
                    <a:pt y="373" x="769"/>
                  </a:cubicBezTo>
                  <a:cubicBezTo>
                    <a:pt y="428" x="769"/>
                    <a:pt y="428" x="769"/>
                    <a:pt y="428" x="769"/>
                  </a:cubicBezTo>
                  <a:cubicBezTo>
                    <a:pt y="457" x="769"/>
                    <a:pt y="471" x="778"/>
                    <a:pt y="471" x="798"/>
                  </a:cubicBezTo>
                  <a:cubicBezTo>
                    <a:pt y="471" x="811"/>
                    <a:pt y="464" x="819"/>
                    <a:pt y="449" x="823"/>
                  </a:cubicBezTo>
                  <a:cubicBezTo>
                    <a:pt y="446" x="823"/>
                    <a:pt y="433" x="824"/>
                    <a:pt y="411" x="824"/>
                  </a:cubicBezTo>
                  <a:cubicBezTo>
                    <a:pt y="411" x="881"/>
                    <a:pt y="411" x="881"/>
                    <a:pt y="411" x="881"/>
                  </a:cubicBezTo>
                  <a:cubicBezTo>
                    <a:pt y="419" x="881"/>
                    <a:pt y="419" x="881"/>
                    <a:pt y="419" x="881"/>
                  </a:cubicBezTo>
                  <a:cubicBezTo>
                    <a:pt y="437" x="881"/>
                    <a:pt y="449" x="881"/>
                    <a:pt y="455" x="880"/>
                  </a:cubicBezTo>
                  <a:cubicBezTo>
                    <a:pt y="467" x="878"/>
                    <a:pt y="479" x="874"/>
                    <a:pt y="489" x="867"/>
                  </a:cubicBezTo>
                  <a:cubicBezTo>
                    <a:pt y="511" x="851"/>
                    <a:pt y="522" x="828"/>
                    <a:pt y="522" x="799"/>
                  </a:cubicBezTo>
                  <a:cubicBezTo>
                    <a:pt y="522" x="770"/>
                    <a:pt y="512" x="747"/>
                    <a:pt y="490" x="731"/>
                  </a:cubicBezTo>
                  <a:cubicBezTo>
                    <a:pt y="475" x="719"/>
                    <a:pt y="451" x="713"/>
                    <a:pt y="418" x="713"/>
                  </a:cubicBezTo>
                  <a:cubicBezTo>
                    <a:pt y="309" x="713"/>
                    <a:pt y="309" x="713"/>
                    <a:pt y="309" x="713"/>
                  </a:cubicBezTo>
                  <a:cubicBezTo>
                    <a:pt y="301" x="713"/>
                    <a:pt y="293" x="713"/>
                    <a:pt y="286" x="714"/>
                  </a:cubicBezTo>
                  <a:cubicBezTo>
                    <a:pt y="265" x="716"/>
                    <a:pt y="248" x="722"/>
                    <a:pt y="236" x="730"/>
                  </a:cubicBezTo>
                  <a:cubicBezTo>
                    <a:pt y="215" x="747"/>
                    <a:pt y="204" x="769"/>
                    <a:pt y="204" x="798"/>
                  </a:cubicBezTo>
                  <a:cubicBezTo>
                    <a:pt y="204" x="826"/>
                    <a:pt y="215" x="848"/>
                    <a:pt y="236" x="864"/>
                  </a:cubicBezTo>
                  <a:cubicBezTo>
                    <a:pt y="248" x="873"/>
                    <a:pt y="265" x="878"/>
                    <a:pt y="286" x="880"/>
                  </a:cubicBezTo>
                  <a:cubicBezTo>
                    <a:pt y="293" x="881"/>
                    <a:pt y="301" x="881"/>
                    <a:pt y="309" x="881"/>
                  </a:cubicBezTo>
                  <a:lnTo>
                    <a:pt y="373" x="881"/>
                  </a:lnTo>
                  <a:close/>
                </a:path>
              </a:pathLst>
            </a:custGeom>
            <a:solidFill>
              <a:srgbClr val="EC202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" name="Shape 40"/>
          <p:cNvCxnSpPr/>
          <p:nvPr/>
        </p:nvCxnSpPr>
        <p:spPr>
          <a:xfrm rot="5400000">
            <a:off y="5520831" x="1925574"/>
            <a:ext cy="0" cx="4874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41" name="Shape 41"/>
          <p:cNvSpPr txBox="1"/>
          <p:nvPr>
            <p:ph type="ctrTitle"/>
          </p:nvPr>
        </p:nvSpPr>
        <p:spPr>
          <a:xfrm>
            <a:off y="2492108" x="304800"/>
            <a:ext cy="963600" cx="8839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lnSpc>
                <a:spcPct val="9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lnSpc>
                <a:spcPct val="9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lnSpc>
                <a:spcPct val="9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lnSpc>
                <a:spcPct val="9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lnSpc>
                <a:spcPct val="9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lnSpc>
                <a:spcPct val="9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lnSpc>
                <a:spcPct val="9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lnSpc>
                <a:spcPct val="9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lnSpc>
                <a:spcPct val="9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3638712" x="310215"/>
            <a:ext cy="1390499" cx="8833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74637" x="457200"/>
            <a:ext cy="901199" cx="670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b="1" sz="3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b="1" sz="3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b="1" sz="3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b="1" sz="3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b="1" sz="3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b="1" sz="3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b="1" sz="3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b="1" sz="3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b="1" sz="3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5" name="Shape 45"/>
          <p:cNvCxnSpPr/>
          <p:nvPr/>
        </p:nvCxnSpPr>
        <p:spPr>
          <a:xfrm>
            <a:off y="1175787" x="457200"/>
            <a:ext cy="0" cx="8229600"/>
          </a:xfrm>
          <a:prstGeom prst="straightConnector1">
            <a:avLst/>
          </a:prstGeom>
          <a:noFill/>
          <a:ln w="9525" cap="flat">
            <a:solidFill>
              <a:srgbClr val="CCCCCC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46" name="Shape 46"/>
          <p:cNvCxnSpPr/>
          <p:nvPr/>
        </p:nvCxnSpPr>
        <p:spPr>
          <a:xfrm>
            <a:off y="6324600" x="457200"/>
            <a:ext cy="0" cx="8229600"/>
          </a:xfrm>
          <a:prstGeom prst="straightConnector1">
            <a:avLst/>
          </a:prstGeom>
          <a:noFill/>
          <a:ln w="9525" cap="flat">
            <a:solidFill>
              <a:srgbClr val="CCCCCC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47" name="Shape 47"/>
          <p:cNvSpPr txBox="1"/>
          <p:nvPr>
            <p:ph idx="1" type="body"/>
          </p:nvPr>
        </p:nvSpPr>
        <p:spPr>
          <a:xfrm>
            <a:off y="1295400" x="457200"/>
            <a:ext cy="48308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None/>
              <a:defRPr sz="2400">
                <a:solidFill>
                  <a:srgbClr val="3E3E3E"/>
                </a:solidFill>
              </a:defRPr>
            </a:lvl1pPr>
            <a:lvl2pPr rtl="0">
              <a:spcBef>
                <a:spcPts val="0"/>
              </a:spcBef>
              <a:buNone/>
              <a:defRPr sz="2400">
                <a:solidFill>
                  <a:srgbClr val="3E3E3E"/>
                </a:solidFill>
              </a:defRPr>
            </a:lvl2pPr>
            <a:lvl3pPr rtl="0">
              <a:spcBef>
                <a:spcPts val="0"/>
              </a:spcBef>
              <a:buNone/>
              <a:defRPr sz="2400">
                <a:solidFill>
                  <a:srgbClr val="3E3E3E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3E3E3E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3E3E3E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3E3E3E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3E3E3E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3E3E3E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3E3E3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74637" x="457200"/>
            <a:ext cy="901199" cx="670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b="1" sz="3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b="1" sz="3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b="1" sz="3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b="1" sz="3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b="1" sz="3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b="1" sz="3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b="1" sz="3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b="1" sz="3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b="1" sz="3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295400" x="457200"/>
            <a:ext cy="48308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None/>
              <a:defRPr sz="2400">
                <a:solidFill>
                  <a:srgbClr val="393939"/>
                </a:solidFill>
              </a:defRPr>
            </a:lvl1pPr>
            <a:lvl2pPr rtl="0">
              <a:spcBef>
                <a:spcPts val="0"/>
              </a:spcBef>
              <a:buNone/>
              <a:defRPr sz="2400">
                <a:solidFill>
                  <a:srgbClr val="393939"/>
                </a:solidFill>
              </a:defRPr>
            </a:lvl2pPr>
            <a:lvl3pPr rtl="0">
              <a:spcBef>
                <a:spcPts val="0"/>
              </a:spcBef>
              <a:buNone/>
              <a:defRPr sz="2400">
                <a:solidFill>
                  <a:srgbClr val="393939"/>
                </a:solidFill>
              </a:defRPr>
            </a:lvl3pPr>
            <a:lvl4pPr rtl="0">
              <a:spcBef>
                <a:spcPts val="0"/>
              </a:spcBef>
              <a:buNone/>
              <a:defRPr sz="2400">
                <a:solidFill>
                  <a:srgbClr val="393939"/>
                </a:solidFill>
              </a:defRPr>
            </a:lvl4pPr>
            <a:lvl5pPr rtl="0">
              <a:spcBef>
                <a:spcPts val="0"/>
              </a:spcBef>
              <a:buNone/>
              <a:defRPr sz="2400">
                <a:solidFill>
                  <a:srgbClr val="393939"/>
                </a:solidFill>
              </a:defRPr>
            </a:lvl5pPr>
            <a:lvl6pPr rtl="0">
              <a:spcBef>
                <a:spcPts val="0"/>
              </a:spcBef>
              <a:buNone/>
              <a:defRPr sz="2400">
                <a:solidFill>
                  <a:srgbClr val="393939"/>
                </a:solidFill>
              </a:defRPr>
            </a:lvl6pPr>
            <a:lvl7pPr rtl="0">
              <a:spcBef>
                <a:spcPts val="0"/>
              </a:spcBef>
              <a:buNone/>
              <a:defRPr sz="2400">
                <a:solidFill>
                  <a:srgbClr val="393939"/>
                </a:solidFill>
              </a:defRPr>
            </a:lvl7pPr>
            <a:lvl8pPr rtl="0">
              <a:spcBef>
                <a:spcPts val="0"/>
              </a:spcBef>
              <a:buNone/>
              <a:defRPr sz="2400">
                <a:solidFill>
                  <a:srgbClr val="393939"/>
                </a:solidFill>
              </a:defRPr>
            </a:lvl8pPr>
            <a:lvl9pPr rtl="0">
              <a:spcBef>
                <a:spcPts val="0"/>
              </a:spcBef>
              <a:buNone/>
              <a:defRPr sz="2400">
                <a:solidFill>
                  <a:srgbClr val="393939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y="1295400" x="4648200"/>
            <a:ext cy="48308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None/>
              <a:defRPr sz="2400">
                <a:solidFill>
                  <a:srgbClr val="393939"/>
                </a:solidFill>
              </a:defRPr>
            </a:lvl1pPr>
            <a:lvl2pPr rtl="0">
              <a:spcBef>
                <a:spcPts val="0"/>
              </a:spcBef>
              <a:buNone/>
              <a:defRPr sz="2400">
                <a:solidFill>
                  <a:srgbClr val="393939"/>
                </a:solidFill>
              </a:defRPr>
            </a:lvl2pPr>
            <a:lvl3pPr rtl="0">
              <a:spcBef>
                <a:spcPts val="0"/>
              </a:spcBef>
              <a:buNone/>
              <a:defRPr sz="2400">
                <a:solidFill>
                  <a:srgbClr val="393939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393939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393939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393939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393939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393939"/>
                </a:solidFill>
              </a:defRPr>
            </a:lvl8pPr>
            <a:lvl9pPr rtl="0">
              <a:spcBef>
                <a:spcPts val="0"/>
              </a:spcBef>
              <a:buNone/>
              <a:defRPr sz="1800"/>
            </a:lvl9pPr>
          </a:lstStyle>
          <a:p/>
        </p:txBody>
      </p:sp>
      <p:cxnSp>
        <p:nvCxnSpPr>
          <p:cNvPr id="52" name="Shape 52"/>
          <p:cNvCxnSpPr/>
          <p:nvPr/>
        </p:nvCxnSpPr>
        <p:spPr>
          <a:xfrm>
            <a:off y="1175787" x="457200"/>
            <a:ext cy="0" cx="8229600"/>
          </a:xfrm>
          <a:prstGeom prst="straightConnector1">
            <a:avLst/>
          </a:prstGeom>
          <a:noFill/>
          <a:ln w="9525" cap="flat">
            <a:solidFill>
              <a:srgbClr val="CCCCCC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53" name="Shape 53"/>
          <p:cNvCxnSpPr/>
          <p:nvPr/>
        </p:nvCxnSpPr>
        <p:spPr>
          <a:xfrm>
            <a:off y="6324600" x="457200"/>
            <a:ext cy="0" cx="8229600"/>
          </a:xfrm>
          <a:prstGeom prst="straightConnector1">
            <a:avLst/>
          </a:prstGeom>
          <a:noFill/>
          <a:ln w="9525" cap="flat">
            <a:solidFill>
              <a:srgbClr val="CCCCCC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74637" x="457200"/>
            <a:ext cy="901199" cx="670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buNone/>
              <a:defRPr>
                <a:solidFill>
                  <a:srgbClr val="3E3E3E"/>
                </a:solidFill>
              </a:defRPr>
            </a:lvl1pPr>
            <a:lvl2pPr rtl="0">
              <a:spcBef>
                <a:spcPts val="0"/>
              </a:spcBef>
              <a:buNone/>
              <a:defRPr>
                <a:solidFill>
                  <a:srgbClr val="3E3E3E"/>
                </a:solidFill>
              </a:defRPr>
            </a:lvl2pPr>
            <a:lvl3pPr rtl="0">
              <a:spcBef>
                <a:spcPts val="0"/>
              </a:spcBef>
              <a:buNone/>
              <a:defRPr>
                <a:solidFill>
                  <a:srgbClr val="3E3E3E"/>
                </a:solidFill>
              </a:defRPr>
            </a:lvl3pPr>
            <a:lvl4pPr rtl="0">
              <a:spcBef>
                <a:spcPts val="0"/>
              </a:spcBef>
              <a:buNone/>
              <a:defRPr>
                <a:solidFill>
                  <a:srgbClr val="3E3E3E"/>
                </a:solidFill>
              </a:defRPr>
            </a:lvl4pPr>
            <a:lvl5pPr rtl="0">
              <a:spcBef>
                <a:spcPts val="0"/>
              </a:spcBef>
              <a:buNone/>
              <a:defRPr>
                <a:solidFill>
                  <a:srgbClr val="3E3E3E"/>
                </a:solidFill>
              </a:defRPr>
            </a:lvl5pPr>
            <a:lvl6pPr rtl="0">
              <a:spcBef>
                <a:spcPts val="0"/>
              </a:spcBef>
              <a:buNone/>
              <a:defRPr>
                <a:solidFill>
                  <a:srgbClr val="3E3E3E"/>
                </a:solidFill>
              </a:defRPr>
            </a:lvl6pPr>
            <a:lvl7pPr rtl="0">
              <a:spcBef>
                <a:spcPts val="0"/>
              </a:spcBef>
              <a:buNone/>
              <a:defRPr>
                <a:solidFill>
                  <a:srgbClr val="3E3E3E"/>
                </a:solidFill>
              </a:defRPr>
            </a:lvl7pPr>
            <a:lvl8pPr rtl="0">
              <a:spcBef>
                <a:spcPts val="0"/>
              </a:spcBef>
              <a:buNone/>
              <a:defRPr>
                <a:solidFill>
                  <a:srgbClr val="3E3E3E"/>
                </a:solidFill>
              </a:defRPr>
            </a:lvl8pPr>
            <a:lvl9pPr rtl="0">
              <a:spcBef>
                <a:spcPts val="0"/>
              </a:spcBef>
              <a:buNone/>
              <a:defRPr>
                <a:solidFill>
                  <a:srgbClr val="3E3E3E"/>
                </a:solidFill>
              </a:defRPr>
            </a:lvl9pPr>
          </a:lstStyle>
          <a:p/>
        </p:txBody>
      </p:sp>
      <p:cxnSp>
        <p:nvCxnSpPr>
          <p:cNvPr id="56" name="Shape 56"/>
          <p:cNvCxnSpPr/>
          <p:nvPr/>
        </p:nvCxnSpPr>
        <p:spPr>
          <a:xfrm>
            <a:off y="1175787" x="457200"/>
            <a:ext cy="0" cx="8229600"/>
          </a:xfrm>
          <a:prstGeom prst="straightConnector1">
            <a:avLst/>
          </a:prstGeom>
          <a:noFill/>
          <a:ln w="9525" cap="flat">
            <a:solidFill>
              <a:srgbClr val="CCCCCC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y="6324600" x="457200"/>
            <a:ext cy="0" cx="8229600"/>
          </a:xfrm>
          <a:prstGeom prst="straightConnector1">
            <a:avLst/>
          </a:prstGeom>
          <a:noFill/>
          <a:ln w="9525" cap="flat">
            <a:solidFill>
              <a:srgbClr val="CCCCCC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59" name="Shape 59"/>
          <p:cNvCxnSpPr/>
          <p:nvPr/>
        </p:nvCxnSpPr>
        <p:spPr>
          <a:xfrm>
            <a:off y="1175787" x="457200"/>
            <a:ext cy="0" cx="8229600"/>
          </a:xfrm>
          <a:prstGeom prst="straightConnector1">
            <a:avLst/>
          </a:prstGeom>
          <a:noFill/>
          <a:ln w="9525" cap="flat">
            <a:solidFill>
              <a:srgbClr val="CCCCCC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60" name="Shape 60"/>
          <p:cNvCxnSpPr/>
          <p:nvPr/>
        </p:nvCxnSpPr>
        <p:spPr>
          <a:xfrm>
            <a:off y="6324600" x="457200"/>
            <a:ext cy="0" cx="8229600"/>
          </a:xfrm>
          <a:prstGeom prst="straightConnector1">
            <a:avLst/>
          </a:prstGeom>
          <a:noFill/>
          <a:ln w="9525" cap="flat">
            <a:solidFill>
              <a:srgbClr val="CCCCCC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61" name="Shape 61"/>
          <p:cNvSpPr txBox="1"/>
          <p:nvPr>
            <p:ph idx="1" type="body"/>
          </p:nvPr>
        </p:nvSpPr>
        <p:spPr>
          <a:xfrm>
            <a:off y="5486400" x="457200"/>
            <a:ext cy="612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None/>
              <a:defRPr sz="1800"/>
            </a:lvl1pPr>
            <a:lvl2pPr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None/>
              <a:defRPr sz="1800"/>
            </a:lvl2pPr>
            <a:lvl3pPr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None/>
              <a:defRPr sz="1800"/>
            </a:lvl3pPr>
            <a:lvl4pPr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None/>
              <a:defRPr sz="1800"/>
            </a:lvl4pPr>
            <a:lvl5pPr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None/>
              <a:defRPr sz="1800"/>
            </a:lvl5pPr>
            <a:lvl6pPr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None/>
              <a:defRPr sz="1800"/>
            </a:lvl6pPr>
            <a:lvl7pPr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None/>
              <a:defRPr sz="1800"/>
            </a:lvl7pPr>
            <a:lvl8pPr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None/>
              <a:defRPr sz="1800"/>
            </a:lvl8pPr>
            <a:lvl9pPr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Body (gradient)"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/>
        </p:nvSpPr>
        <p:spPr>
          <a:xfrm>
            <a:off y="2596444" x="0"/>
            <a:ext cy="4267199" cx="9144000"/>
          </a:xfrm>
          <a:prstGeom prst="rect">
            <a:avLst/>
          </a:prstGeom>
          <a:gradFill>
            <a:gsLst>
              <a:gs pos="0">
                <a:srgbClr val="D1D1D1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bIns="65000" rIns="130025" lIns="130025" tIns="650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y="274637" x="457200"/>
            <a:ext cy="901199" cx="670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b="1" sz="3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b="1" sz="3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b="1" sz="3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b="1" sz="3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b="1" sz="3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b="1" sz="3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b="1" sz="3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b="1" sz="3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b="1" sz="3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6" name="Shape 66"/>
          <p:cNvCxnSpPr/>
          <p:nvPr/>
        </p:nvCxnSpPr>
        <p:spPr>
          <a:xfrm>
            <a:off y="1175787" x="457200"/>
            <a:ext cy="0" cx="8229600"/>
          </a:xfrm>
          <a:prstGeom prst="straightConnector1">
            <a:avLst/>
          </a:prstGeom>
          <a:noFill/>
          <a:ln w="9525" cap="flat">
            <a:solidFill>
              <a:srgbClr val="CCCCCC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67" name="Shape 67"/>
          <p:cNvCxnSpPr/>
          <p:nvPr/>
        </p:nvCxnSpPr>
        <p:spPr>
          <a:xfrm>
            <a:off y="6324600" x="457200"/>
            <a:ext cy="0" cx="8229600"/>
          </a:xfrm>
          <a:prstGeom prst="straightConnector1">
            <a:avLst/>
          </a:prstGeom>
          <a:noFill/>
          <a:ln w="9525" cap="flat">
            <a:solidFill>
              <a:srgbClr val="CCCCCC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68" name="Shape 68"/>
          <p:cNvSpPr txBox="1"/>
          <p:nvPr>
            <p:ph idx="1" type="body"/>
          </p:nvPr>
        </p:nvSpPr>
        <p:spPr>
          <a:xfrm>
            <a:off y="1295400" x="457200"/>
            <a:ext cy="48308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1800"/>
            </a:lvl4pPr>
            <a:lvl5pPr rtl="0">
              <a:spcBef>
                <a:spcPts val="0"/>
              </a:spcBef>
              <a:buNone/>
              <a:defRPr sz="1800"/>
            </a:lvl5pPr>
            <a:lvl6pPr rtl="0">
              <a:spcBef>
                <a:spcPts val="0"/>
              </a:spcBef>
              <a:buNone/>
              <a:defRPr sz="1800"/>
            </a:lvl6pPr>
            <a:lvl7pPr rtl="0">
              <a:spcBef>
                <a:spcPts val="0"/>
              </a:spcBef>
              <a:buNone/>
              <a:defRPr sz="1800"/>
            </a:lvl7pPr>
            <a:lvl8pPr rtl="0">
              <a:spcBef>
                <a:spcPts val="0"/>
              </a:spcBef>
              <a:buNone/>
              <a:defRPr sz="1800"/>
            </a:lvl8pPr>
            <a:lvl9pPr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/>
        </p:nvSpPr>
        <p:spPr>
          <a:xfrm>
            <a:off y="6400800" x="228600"/>
            <a:ext cy="278700" cx="2301599"/>
          </a:xfrm>
          <a:prstGeom prst="rect">
            <a:avLst/>
          </a:prstGeom>
          <a:noFill/>
          <a:ln>
            <a:noFill/>
          </a:ln>
        </p:spPr>
        <p:txBody>
          <a:bodyPr bIns="65000" rIns="130025" lIns="130025" tIns="65000" anchor="t" anchorCtr="0">
            <a:noAutofit/>
          </a:bodyPr>
          <a:lstStyle/>
          <a:p>
            <a:pPr algn="r" rtl="0" lvl="0" marR="0" indent="11430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0000"/>
              <a:buFont typeface="Arial"/>
              <a:buNone/>
            </a:pPr>
            <a:r>
              <a:rPr strike="noStrike" u="none" b="0" cap="none" baseline="0" sz="1000" lang="en" i="0">
                <a:solidFill>
                  <a:srgbClr val="7C7C7C"/>
                </a:solidFill>
                <a:latin typeface="Arial"/>
                <a:ea typeface="Arial"/>
                <a:cs typeface="Arial"/>
                <a:sym typeface="Arial"/>
              </a:rPr>
              <a:t>Google Confidential and Proprietary</a:t>
            </a:r>
          </a:p>
        </p:txBody>
      </p:sp>
      <p:grpSp>
        <p:nvGrpSpPr>
          <p:cNvPr id="70" name="Shape 70"/>
          <p:cNvGrpSpPr/>
          <p:nvPr/>
        </p:nvGrpSpPr>
        <p:grpSpPr>
          <a:xfrm>
            <a:off y="6401015" x="7391677"/>
            <a:ext cy="274227" cx="1546946"/>
            <a:chOff y="6524756" x="7576470"/>
            <a:chExt cy="246386" cx="1389888"/>
          </a:xfrm>
        </p:grpSpPr>
        <p:cxnSp>
          <p:nvCxnSpPr>
            <p:cNvPr id="71" name="Shape 71"/>
            <p:cNvCxnSpPr/>
            <p:nvPr/>
          </p:nvCxnSpPr>
          <p:spPr>
            <a:xfrm rot="5400000">
              <a:off y="6636206" x="8128978"/>
              <a:ext cy="0" cx="222899"/>
            </a:xfrm>
            <a:prstGeom prst="straightConnector1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grpSp>
          <p:nvGrpSpPr>
            <p:cNvPr id="72" name="Shape 72"/>
            <p:cNvGrpSpPr/>
            <p:nvPr/>
          </p:nvGrpSpPr>
          <p:grpSpPr>
            <a:xfrm>
              <a:off y="6534149" x="8369093"/>
              <a:ext cy="236992" cx="597265"/>
              <a:chOff y="-3175" x="1814511"/>
              <a:chExt cy="2398713" cx="6045201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y="379412" x="1814511"/>
                <a:ext cy="1558927" cx="806453"/>
              </a:xfrm>
              <a:custGeom>
                <a:pathLst>
                  <a:path w="215" extrusionOk="0" h="416">
                    <a:moveTo>
                      <a:pt y="164" x="109"/>
                    </a:moveTo>
                    <a:cubicBezTo>
                      <a:pt y="0" x="65"/>
                      <a:pt y="0" x="65"/>
                      <a:pt y="0" x="65"/>
                    </a:cubicBezTo>
                    <a:cubicBezTo>
                      <a:pt y="0" x="0"/>
                      <a:pt y="0" x="0"/>
                      <a:pt y="0" x="0"/>
                    </a:cubicBezTo>
                    <a:cubicBezTo>
                      <a:pt y="39" x="13"/>
                      <a:pt y="78" x="26"/>
                      <a:pt y="116" x="40"/>
                    </a:cubicBezTo>
                    <a:cubicBezTo>
                      <a:pt y="174" x="59"/>
                      <a:pt y="218" x="72"/>
                      <a:pt y="248" x="78"/>
                    </a:cubicBezTo>
                    <a:cubicBezTo>
                      <a:pt y="416" x="78"/>
                      <a:pt y="416" x="78"/>
                      <a:pt y="416" x="78"/>
                    </a:cubicBezTo>
                    <a:cubicBezTo>
                      <a:pt y="416" x="140"/>
                      <a:pt y="416" x="140"/>
                      <a:pt y="416" x="140"/>
                    </a:cubicBezTo>
                    <a:cubicBezTo>
                      <a:pt y="248" x="140"/>
                      <a:pt y="248" x="140"/>
                      <a:pt y="248" x="140"/>
                    </a:cubicBezTo>
                    <a:cubicBezTo>
                      <a:pt y="0" x="215"/>
                      <a:pt y="0" x="215"/>
                      <a:pt y="0" x="215"/>
                    </a:cubicBezTo>
                    <a:cubicBezTo>
                      <a:pt y="0" x="152"/>
                      <a:pt y="0" x="152"/>
                      <a:pt y="0" x="152"/>
                    </a:cubicBezTo>
                    <a:lnTo>
                      <a:pt y="164" x="109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y="760414" x="2620965"/>
                <a:ext cy="1192215" cx="622300"/>
              </a:xfrm>
              <a:custGeom>
                <a:pathLst>
                  <a:path w="166" extrusionOk="0" h="318">
                    <a:moveTo>
                      <a:pt y="0" x="83"/>
                    </a:moveTo>
                    <a:cubicBezTo>
                      <a:pt y="0" x="55"/>
                      <a:pt y="11" x="33"/>
                      <a:pt y="32" x="18"/>
                    </a:cubicBezTo>
                    <a:cubicBezTo>
                      <a:pt y="48" x="6"/>
                      <a:pt y="72" x="0"/>
                      <a:pt y="105" x="0"/>
                    </a:cubicBezTo>
                    <a:cubicBezTo>
                      <a:pt y="214" x="0"/>
                      <a:pt y="214" x="0"/>
                      <a:pt y="214" x="0"/>
                    </a:cubicBezTo>
                    <a:cubicBezTo>
                      <a:pt y="247" x="0"/>
                      <a:pt y="271" x="6"/>
                      <a:pt y="286" x="18"/>
                    </a:cubicBezTo>
                    <a:cubicBezTo>
                      <a:pt y="308" x="33"/>
                      <a:pt y="318" x="55"/>
                      <a:pt y="318" x="83"/>
                    </a:cubicBezTo>
                    <a:cubicBezTo>
                      <a:pt y="318" x="111"/>
                      <a:pt y="308" x="133"/>
                      <a:pt y="286" x="148"/>
                    </a:cubicBezTo>
                    <a:cubicBezTo>
                      <a:pt y="271" x="160"/>
                      <a:pt y="247" x="166"/>
                      <a:pt y="214" x="166"/>
                    </a:cubicBezTo>
                    <a:cubicBezTo>
                      <a:pt y="105" x="166"/>
                      <a:pt y="105" x="166"/>
                      <a:pt y="105" x="166"/>
                    </a:cubicBezTo>
                    <a:cubicBezTo>
                      <a:pt y="72" x="166"/>
                      <a:pt y="48" x="160"/>
                      <a:pt y="32" x="148"/>
                    </a:cubicBezTo>
                    <a:cubicBezTo>
                      <a:pt y="11" x="133"/>
                      <a:pt y="0" x="111"/>
                      <a:pt y="0" x="83"/>
                    </a:cubicBezTo>
                    <a:close/>
                    <a:moveTo>
                      <a:pt y="224" x="110"/>
                    </a:moveTo>
                    <a:cubicBezTo>
                      <a:pt y="253" x="110"/>
                      <a:pt y="267" x="101"/>
                      <a:pt y="267" x="83"/>
                    </a:cubicBezTo>
                    <a:cubicBezTo>
                      <a:pt y="267" x="65"/>
                      <a:pt y="253" x="56"/>
                      <a:pt y="224" x="56"/>
                    </a:cubicBezTo>
                    <a:cubicBezTo>
                      <a:pt y="94" x="56"/>
                      <a:pt y="94" x="56"/>
                      <a:pt y="94" x="56"/>
                    </a:cubicBezTo>
                    <a:cubicBezTo>
                      <a:pt y="65" x="56"/>
                      <a:pt y="51" x="65"/>
                      <a:pt y="51" x="83"/>
                    </a:cubicBezTo>
                    <a:cubicBezTo>
                      <a:pt y="51" x="101"/>
                      <a:pt y="65" x="110"/>
                      <a:pt y="94" x="110"/>
                    </a:cubicBezTo>
                    <a:lnTo>
                      <a:pt y="224" x="11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y="776289" x="3416303"/>
                <a:ext cy="1176339" cx="603252"/>
              </a:xfrm>
              <a:custGeom>
                <a:pathLst>
                  <a:path w="161" extrusionOk="0" h="314">
                    <a:moveTo>
                      <a:pt y="237" x="105"/>
                    </a:moveTo>
                    <a:cubicBezTo>
                      <a:pt y="254" x="93"/>
                      <a:pt y="263" x="81"/>
                      <a:pt y="263" x="70"/>
                    </a:cubicBezTo>
                    <a:cubicBezTo>
                      <a:pt y="263" x="62"/>
                      <a:pt y="259" x="58"/>
                      <a:pt y="250" x="57"/>
                    </a:cubicBezTo>
                    <a:cubicBezTo>
                      <a:pt y="248" x="56"/>
                      <a:pt y="241" x="56"/>
                      <a:pt y="228" x="56"/>
                    </a:cubicBezTo>
                    <a:cubicBezTo>
                      <a:pt y="0" x="56"/>
                      <a:pt y="0" x="56"/>
                      <a:pt y="0" x="56"/>
                    </a:cubicBezTo>
                    <a:cubicBezTo>
                      <a:pt y="0" x="0"/>
                      <a:pt y="0" x="0"/>
                      <a:pt y="0" x="0"/>
                    </a:cubicBezTo>
                    <a:cubicBezTo>
                      <a:pt y="245" x="0"/>
                      <a:pt y="245" x="0"/>
                      <a:pt y="245" x="0"/>
                    </a:cubicBezTo>
                    <a:cubicBezTo>
                      <a:pt y="267" x="0"/>
                      <a:pt y="282" x="2"/>
                      <a:pt y="291" x="5"/>
                    </a:cubicBezTo>
                    <a:cubicBezTo>
                      <a:pt y="307" x="11"/>
                      <a:pt y="314" x="23"/>
                      <a:pt y="314" x="41"/>
                    </a:cubicBezTo>
                    <a:cubicBezTo>
                      <a:pt y="314" x="62"/>
                      <a:pt y="302" x="83"/>
                      <a:pt y="276" x="105"/>
                    </a:cubicBezTo>
                    <a:cubicBezTo>
                      <a:pt y="310" x="105"/>
                      <a:pt y="310" x="105"/>
                      <a:pt y="310" x="105"/>
                    </a:cubicBezTo>
                    <a:cubicBezTo>
                      <a:pt y="310" x="161"/>
                      <a:pt y="310" x="161"/>
                      <a:pt y="310" x="161"/>
                    </a:cubicBezTo>
                    <a:cubicBezTo>
                      <a:pt y="0" x="161"/>
                      <a:pt y="0" x="161"/>
                      <a:pt y="0" x="161"/>
                    </a:cubicBezTo>
                    <a:cubicBezTo>
                      <a:pt y="0" x="105"/>
                      <a:pt y="0" x="105"/>
                      <a:pt y="0" x="105"/>
                    </a:cubicBezTo>
                    <a:lnTo>
                      <a:pt y="237" x="105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y="952500" x="6334125"/>
                <a:ext cy="809627" cx="193675"/>
              </a:xfrm>
              <a:custGeom>
                <a:pathLst>
                  <a:path w="52" extrusionOk="0" h="216">
                    <a:moveTo>
                      <a:pt y="0" x="28"/>
                    </a:moveTo>
                    <a:cubicBezTo>
                      <a:pt y="0" x="19"/>
                      <a:pt y="4" x="9"/>
                      <a:pt y="14" x="0"/>
                    </a:cubicBezTo>
                    <a:cubicBezTo>
                      <a:pt y="31" x="0"/>
                      <a:pt y="31" x="0"/>
                      <a:pt y="31" x="0"/>
                    </a:cubicBezTo>
                    <a:cubicBezTo>
                      <a:pt y="202" x="0"/>
                      <a:pt y="202" x="0"/>
                      <a:pt y="202" x="0"/>
                    </a:cubicBezTo>
                    <a:cubicBezTo>
                      <a:pt y="212" x="9"/>
                      <a:pt y="216" x="19"/>
                      <a:pt y="216" x="28"/>
                    </a:cubicBezTo>
                    <a:cubicBezTo>
                      <a:pt y="216" x="44"/>
                      <a:pt y="202" x="52"/>
                      <a:pt y="174" x="52"/>
                    </a:cubicBezTo>
                    <a:cubicBezTo>
                      <a:pt y="42" x="52"/>
                      <a:pt y="42" x="52"/>
                      <a:pt y="42" x="52"/>
                    </a:cubicBezTo>
                    <a:cubicBezTo>
                      <a:pt y="38" x="52"/>
                      <a:pt y="35" x="52"/>
                      <a:pt y="31" x="52"/>
                    </a:cubicBezTo>
                    <a:cubicBezTo>
                      <a:pt y="11" x="50"/>
                      <a:pt y="0" x="42"/>
                      <a:pt y="0" x="28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y="952500" x="7113589"/>
                <a:ext cy="269877" cx="209550"/>
              </a:xfrm>
              <a:custGeom>
                <a:pathLst>
                  <a:path w="56" extrusionOk="0" h="72">
                    <a:moveTo>
                      <a:pt y="0" x="28"/>
                    </a:moveTo>
                    <a:cubicBezTo>
                      <a:pt y="0" x="12"/>
                      <a:pt y="10" x="3"/>
                      <a:pt y="31" x="1"/>
                    </a:cubicBezTo>
                    <a:cubicBezTo>
                      <a:pt y="35" x="0"/>
                      <a:pt y="39" x="0"/>
                      <a:pt y="43" x="0"/>
                    </a:cubicBezTo>
                    <a:cubicBezTo>
                      <a:pt y="72" x="0"/>
                      <a:pt y="72" x="0"/>
                      <a:pt y="72" x="0"/>
                    </a:cubicBezTo>
                    <a:cubicBezTo>
                      <a:pt y="72" x="56"/>
                      <a:pt y="72" x="56"/>
                      <a:pt y="72" x="56"/>
                    </a:cubicBezTo>
                    <a:cubicBezTo>
                      <a:pt y="43" x="56"/>
                      <a:pt y="43" x="56"/>
                      <a:pt y="43" x="56"/>
                    </a:cubicBezTo>
                    <a:cubicBezTo>
                      <a:pt y="39" x="56"/>
                      <a:pt y="35" x="56"/>
                      <a:pt y="31" x="55"/>
                    </a:cubicBezTo>
                    <a:cubicBezTo>
                      <a:pt y="10" x="53"/>
                      <a:pt y="0" x="44"/>
                      <a:pt y="0" x="28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y="-3175" x="4229098"/>
                <a:ext cy="2398713" cx="3630614"/>
              </a:xfrm>
              <a:custGeom>
                <a:pathLst>
                  <a:path w="968" extrusionOk="0" h="640">
                    <a:moveTo>
                      <a:pt y="102" x="946"/>
                    </a:moveTo>
                    <a:cubicBezTo>
                      <a:pt y="53" x="936"/>
                      <a:pt y="16" x="892"/>
                      <a:pt y="11" x="842"/>
                    </a:cubicBezTo>
                    <a:cubicBezTo>
                      <a:pt y="4" x="722"/>
                      <a:pt y="0" x="602"/>
                      <a:pt y="0" x="481"/>
                    </a:cubicBezTo>
                    <a:cubicBezTo>
                      <a:pt y="0" x="363"/>
                      <a:pt y="4" x="244"/>
                      <a:pt y="11" x="126"/>
                    </a:cubicBezTo>
                    <a:cubicBezTo>
                      <a:pt y="15" x="76"/>
                      <a:pt y="52" x="32"/>
                      <a:pt y="102" x="23"/>
                    </a:cubicBezTo>
                    <a:cubicBezTo>
                      <a:pt y="245" x="0"/>
                      <a:pt y="392" x="0"/>
                      <a:pt y="535" x="23"/>
                    </a:cubicBezTo>
                    <a:cubicBezTo>
                      <a:pt y="585" x="32"/>
                      <a:pt y="622" x="76"/>
                      <a:pt y="626" x="126"/>
                    </a:cubicBezTo>
                    <a:cubicBezTo>
                      <a:pt y="640" x="365"/>
                      <a:pt y="640" x="604"/>
                      <a:pt y="626" x="842"/>
                    </a:cubicBezTo>
                    <a:cubicBezTo>
                      <a:pt y="621" x="892"/>
                      <a:pt y="584" x="936"/>
                      <a:pt y="535" x="946"/>
                    </a:cubicBezTo>
                    <a:cubicBezTo>
                      <a:pt y="391" x="968"/>
                      <a:pt y="246" x="968"/>
                      <a:pt y="102" x="946"/>
                    </a:cubicBezTo>
                    <a:close/>
                    <a:moveTo>
                      <a:pt y="518" x="220"/>
                    </a:moveTo>
                    <a:cubicBezTo>
                      <a:pt y="518" x="157"/>
                      <a:pt y="518" x="157"/>
                      <a:pt y="518" x="157"/>
                    </a:cubicBezTo>
                    <a:cubicBezTo>
                      <a:pt y="286" x="157"/>
                      <a:pt y="286" x="157"/>
                      <a:pt y="286" x="157"/>
                    </a:cubicBezTo>
                    <a:cubicBezTo>
                      <a:pt y="161" x="157"/>
                      <a:pt y="161" x="157"/>
                      <a:pt y="161" x="157"/>
                    </a:cubicBezTo>
                    <a:cubicBezTo>
                      <a:pt y="161" x="91"/>
                      <a:pt y="161" x="91"/>
                      <a:pt y="161" x="91"/>
                    </a:cubicBezTo>
                    <a:cubicBezTo>
                      <a:pt y="102" x="91"/>
                      <a:pt y="102" x="91"/>
                      <a:pt y="102" x="91"/>
                    </a:cubicBezTo>
                    <a:cubicBezTo>
                      <a:pt y="102" x="287"/>
                      <a:pt y="102" x="287"/>
                      <a:pt y="102" x="287"/>
                    </a:cubicBezTo>
                    <a:cubicBezTo>
                      <a:pt y="161" x="287"/>
                      <a:pt y="161" x="287"/>
                      <a:pt y="161" x="287"/>
                    </a:cubicBezTo>
                    <a:cubicBezTo>
                      <a:pt y="161" x="220"/>
                      <a:pt y="161" x="220"/>
                      <a:pt y="161" x="220"/>
                    </a:cubicBezTo>
                    <a:cubicBezTo>
                      <a:pt y="286" x="220"/>
                      <a:pt y="286" x="220"/>
                      <a:pt y="286" x="220"/>
                    </a:cubicBezTo>
                    <a:lnTo>
                      <a:pt y="518" x="220"/>
                    </a:lnTo>
                    <a:close/>
                    <a:moveTo>
                      <a:pt y="518" x="456"/>
                    </a:moveTo>
                    <a:cubicBezTo>
                      <a:pt y="518" x="400"/>
                      <a:pt y="518" x="400"/>
                      <a:pt y="518" x="400"/>
                    </a:cubicBezTo>
                    <a:cubicBezTo>
                      <a:pt y="484" x="400"/>
                      <a:pt y="484" x="400"/>
                      <a:pt y="484" x="400"/>
                    </a:cubicBezTo>
                    <a:cubicBezTo>
                      <a:pt y="510" x="378"/>
                      <a:pt y="522" x="357"/>
                      <a:pt y="522" x="336"/>
                    </a:cubicBezTo>
                    <a:cubicBezTo>
                      <a:pt y="522" x="318"/>
                      <a:pt y="515" x="306"/>
                      <a:pt y="499" x="300"/>
                    </a:cubicBezTo>
                    <a:cubicBezTo>
                      <a:pt y="490" x="297"/>
                      <a:pt y="475" x="295"/>
                      <a:pt y="453" x="295"/>
                    </a:cubicBezTo>
                    <a:cubicBezTo>
                      <a:pt y="286" x="295"/>
                      <a:pt y="286" x="295"/>
                      <a:pt y="286" x="295"/>
                    </a:cubicBezTo>
                    <a:cubicBezTo>
                      <a:pt y="208" x="295"/>
                      <a:pt y="208" x="295"/>
                      <a:pt y="208" x="295"/>
                    </a:cubicBezTo>
                    <a:cubicBezTo>
                      <a:pt y="208" x="351"/>
                      <a:pt y="208" x="351"/>
                      <a:pt y="208" x="351"/>
                    </a:cubicBezTo>
                    <a:cubicBezTo>
                      <a:pt y="286" x="351"/>
                      <a:pt y="286" x="351"/>
                      <a:pt y="286" x="351"/>
                    </a:cubicBezTo>
                    <a:cubicBezTo>
                      <a:pt y="436" x="351"/>
                      <a:pt y="436" x="351"/>
                      <a:pt y="436" x="351"/>
                    </a:cubicBezTo>
                    <a:cubicBezTo>
                      <a:pt y="449" x="351"/>
                      <a:pt y="456" x="351"/>
                      <a:pt y="458" x="352"/>
                    </a:cubicBezTo>
                    <a:cubicBezTo>
                      <a:pt y="467" x="353"/>
                      <a:pt y="471" x="357"/>
                      <a:pt y="471" x="365"/>
                    </a:cubicBezTo>
                    <a:cubicBezTo>
                      <a:pt y="471" x="376"/>
                      <a:pt y="462" x="388"/>
                      <a:pt y="445" x="400"/>
                    </a:cubicBezTo>
                    <a:cubicBezTo>
                      <a:pt y="286" x="400"/>
                      <a:pt y="286" x="400"/>
                      <a:pt y="286" x="400"/>
                    </a:cubicBezTo>
                    <a:cubicBezTo>
                      <a:pt y="208" x="400"/>
                      <a:pt y="208" x="400"/>
                      <a:pt y="208" x="400"/>
                    </a:cubicBezTo>
                    <a:cubicBezTo>
                      <a:pt y="208" x="456"/>
                      <a:pt y="208" x="456"/>
                      <a:pt y="208" x="456"/>
                    </a:cubicBezTo>
                    <a:cubicBezTo>
                      <a:pt y="286" x="456"/>
                      <a:pt y="286" x="456"/>
                      <a:pt y="286" x="456"/>
                    </a:cubicBezTo>
                    <a:lnTo>
                      <a:pt y="518" x="456"/>
                    </a:lnTo>
                    <a:close/>
                    <a:moveTo>
                      <a:pt y="425" x="669"/>
                    </a:moveTo>
                    <a:cubicBezTo>
                      <a:pt y="454" x="669"/>
                      <a:pt y="474" x="668"/>
                      <a:pt y="487" x="664"/>
                    </a:cubicBezTo>
                    <a:cubicBezTo>
                      <a:pt y="510" x="656"/>
                      <a:pt y="522" x="641"/>
                      <a:pt y="522" x="619"/>
                    </a:cubicBezTo>
                    <a:cubicBezTo>
                      <a:pt y="522" x="599"/>
                      <a:pt y="511" x="580"/>
                      <a:pt y="488" x="561"/>
                    </a:cubicBezTo>
                    <a:cubicBezTo>
                      <a:pt y="518" x="561"/>
                      <a:pt y="518" x="561"/>
                      <a:pt y="518" x="561"/>
                    </a:cubicBezTo>
                    <a:cubicBezTo>
                      <a:pt y="518" x="505"/>
                      <a:pt y="518" x="505"/>
                      <a:pt y="518" x="505"/>
                    </a:cubicBezTo>
                    <a:cubicBezTo>
                      <a:pt y="286" x="505"/>
                      <a:pt y="286" x="505"/>
                      <a:pt y="286" x="505"/>
                    </a:cubicBezTo>
                    <a:cubicBezTo>
                      <a:pt y="102" x="505"/>
                      <a:pt y="102" x="505"/>
                      <a:pt y="102" x="505"/>
                    </a:cubicBezTo>
                    <a:cubicBezTo>
                      <a:pt y="102" x="561"/>
                      <a:pt y="102" x="561"/>
                      <a:pt y="102" x="561"/>
                    </a:cubicBezTo>
                    <a:cubicBezTo>
                      <a:pt y="238" x="561"/>
                      <a:pt y="238" x="561"/>
                      <a:pt y="238" x="561"/>
                    </a:cubicBezTo>
                    <a:cubicBezTo>
                      <a:pt y="216" x="579"/>
                      <a:pt y="204" x="598"/>
                      <a:pt y="204" x="619"/>
                    </a:cubicBezTo>
                    <a:cubicBezTo>
                      <a:pt y="204" x="641"/>
                      <a:pt y="216" x="656"/>
                      <a:pt y="239" x="664"/>
                    </a:cubicBezTo>
                    <a:cubicBezTo>
                      <a:pt y="249" x="667"/>
                      <a:pt y="265" x="669"/>
                      <a:pt y="286" x="669"/>
                    </a:cubicBezTo>
                    <a:cubicBezTo>
                      <a:pt y="291" x="669"/>
                      <a:pt y="296" x="669"/>
                      <a:pt y="302" x="669"/>
                    </a:cubicBezTo>
                    <a:lnTo>
                      <a:pt y="425" x="669"/>
                    </a:lnTo>
                    <a:close/>
                    <a:moveTo>
                      <a:pt y="373" x="881"/>
                    </a:moveTo>
                    <a:cubicBezTo>
                      <a:pt y="373" x="769"/>
                      <a:pt y="373" x="769"/>
                      <a:pt y="373" x="769"/>
                    </a:cubicBezTo>
                    <a:cubicBezTo>
                      <a:pt y="428" x="769"/>
                      <a:pt y="428" x="769"/>
                      <a:pt y="428" x="769"/>
                    </a:cubicBezTo>
                    <a:cubicBezTo>
                      <a:pt y="457" x="769"/>
                      <a:pt y="471" x="778"/>
                      <a:pt y="471" x="798"/>
                    </a:cubicBezTo>
                    <a:cubicBezTo>
                      <a:pt y="471" x="811"/>
                      <a:pt y="464" x="819"/>
                      <a:pt y="449" x="823"/>
                    </a:cubicBezTo>
                    <a:cubicBezTo>
                      <a:pt y="446" x="823"/>
                      <a:pt y="433" x="824"/>
                      <a:pt y="411" x="824"/>
                    </a:cubicBezTo>
                    <a:cubicBezTo>
                      <a:pt y="411" x="881"/>
                      <a:pt y="411" x="881"/>
                      <a:pt y="411" x="881"/>
                    </a:cubicBezTo>
                    <a:cubicBezTo>
                      <a:pt y="419" x="881"/>
                      <a:pt y="419" x="881"/>
                      <a:pt y="419" x="881"/>
                    </a:cubicBezTo>
                    <a:cubicBezTo>
                      <a:pt y="437" x="881"/>
                      <a:pt y="449" x="881"/>
                      <a:pt y="455" x="880"/>
                    </a:cubicBezTo>
                    <a:cubicBezTo>
                      <a:pt y="467" x="878"/>
                      <a:pt y="479" x="874"/>
                      <a:pt y="489" x="867"/>
                    </a:cubicBezTo>
                    <a:cubicBezTo>
                      <a:pt y="511" x="851"/>
                      <a:pt y="522" x="828"/>
                      <a:pt y="522" x="799"/>
                    </a:cubicBezTo>
                    <a:cubicBezTo>
                      <a:pt y="522" x="770"/>
                      <a:pt y="512" x="747"/>
                      <a:pt y="490" x="731"/>
                    </a:cubicBezTo>
                    <a:cubicBezTo>
                      <a:pt y="475" x="719"/>
                      <a:pt y="451" x="713"/>
                      <a:pt y="418" x="713"/>
                    </a:cubicBezTo>
                    <a:cubicBezTo>
                      <a:pt y="309" x="713"/>
                      <a:pt y="309" x="713"/>
                      <a:pt y="309" x="713"/>
                    </a:cubicBezTo>
                    <a:cubicBezTo>
                      <a:pt y="301" x="713"/>
                      <a:pt y="293" x="713"/>
                      <a:pt y="286" x="714"/>
                    </a:cubicBezTo>
                    <a:cubicBezTo>
                      <a:pt y="265" x="716"/>
                      <a:pt y="248" x="722"/>
                      <a:pt y="236" x="730"/>
                    </a:cubicBezTo>
                    <a:cubicBezTo>
                      <a:pt y="215" x="747"/>
                      <a:pt y="204" x="769"/>
                      <a:pt y="204" x="798"/>
                    </a:cubicBezTo>
                    <a:cubicBezTo>
                      <a:pt y="204" x="826"/>
                      <a:pt y="215" x="848"/>
                      <a:pt y="236" x="864"/>
                    </a:cubicBezTo>
                    <a:cubicBezTo>
                      <a:pt y="248" x="873"/>
                      <a:pt y="265" x="878"/>
                      <a:pt y="286" x="880"/>
                    </a:cubicBezTo>
                    <a:cubicBezTo>
                      <a:pt y="293" x="881"/>
                      <a:pt y="301" x="881"/>
                      <a:pt y="309" x="881"/>
                    </a:cubicBezTo>
                    <a:lnTo>
                      <a:pt y="373" x="88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" name="Shape 79"/>
            <p:cNvGrpSpPr/>
            <p:nvPr/>
          </p:nvGrpSpPr>
          <p:grpSpPr>
            <a:xfrm>
              <a:off y="6567513" x="7576470"/>
              <a:ext cy="198723" cx="563219"/>
              <a:chOff y="6130926" x="5389562"/>
              <a:chExt cy="306387" cx="868361"/>
            </a:xfrm>
          </p:grpSpPr>
          <p:sp>
            <p:nvSpPr>
              <p:cNvPr id="80" name="Shape 80"/>
              <p:cNvSpPr/>
              <p:nvPr/>
            </p:nvSpPr>
            <p:spPr>
              <a:xfrm>
                <a:off y="6203951" x="6132512"/>
                <a:ext cy="144463" cx="125411"/>
              </a:xfrm>
              <a:custGeom>
                <a:pathLst>
                  <a:path w="129" extrusionOk="0" h="148">
                    <a:moveTo>
                      <a:pt y="137" x="113"/>
                    </a:moveTo>
                    <a:cubicBezTo>
                      <a:pt y="139" x="110"/>
                      <a:pt y="141" x="106"/>
                      <a:pt y="142" x="103"/>
                    </a:cubicBezTo>
                    <a:cubicBezTo>
                      <a:pt y="147" x="93"/>
                      <a:pt y="148" x="82"/>
                      <a:pt y="148" x="73"/>
                    </a:cubicBezTo>
                    <a:cubicBezTo>
                      <a:pt y="148" x="63"/>
                      <a:pt y="148" x="47"/>
                      <a:pt y="136" x="32"/>
                    </a:cubicBezTo>
                    <a:cubicBezTo>
                      <a:pt y="121" x="10"/>
                      <a:pt y="94" x="0"/>
                      <a:pt y="71" x="0"/>
                    </a:cubicBezTo>
                    <a:cubicBezTo>
                      <a:pt y="23" x="0"/>
                      <a:pt y="0" x="39"/>
                      <a:pt y="0" x="71"/>
                    </a:cubicBezTo>
                    <a:cubicBezTo>
                      <a:pt y="0" x="82"/>
                      <a:pt y="2" x="94"/>
                      <a:pt y="8" x="103"/>
                    </a:cubicBezTo>
                    <a:cubicBezTo>
                      <a:pt y="19" x="118"/>
                      <a:pt y="32" x="122"/>
                      <a:pt y="39" x="124"/>
                    </a:cubicBezTo>
                    <a:cubicBezTo>
                      <a:pt y="68" x="52"/>
                      <a:pt y="68" x="52"/>
                      <a:pt y="68" x="52"/>
                    </a:cubicBezTo>
                    <a:cubicBezTo>
                      <a:pt y="70" x="28"/>
                      <a:pt y="70" x="28"/>
                      <a:pt y="70" x="28"/>
                    </a:cubicBezTo>
                    <a:cubicBezTo>
                      <a:pt y="109" x="36"/>
                      <a:pt y="132" x="62"/>
                      <a:pt y="132" x="92"/>
                    </a:cubicBezTo>
                    <a:cubicBezTo>
                      <a:pt y="132" x="107"/>
                      <a:pt y="127" x="119"/>
                      <a:pt y="121" x="129"/>
                    </a:cubicBezTo>
                    <a:cubicBezTo>
                      <a:pt y="137" x="113"/>
                      <a:pt y="137" x="113"/>
                      <a:pt y="137" x="113"/>
                    </a:cubicBezTo>
                    <a:close/>
                    <a:moveTo>
                      <a:pt y="45" x="84"/>
                    </a:moveTo>
                    <a:cubicBezTo>
                      <a:pt y="43" x="90"/>
                      <a:pt y="41" x="93"/>
                      <a:pt y="36" x="93"/>
                    </a:cubicBezTo>
                    <a:cubicBezTo>
                      <a:pt y="24" x="93"/>
                      <a:pt y="10" x="79"/>
                      <a:pt y="10" x="62"/>
                    </a:cubicBezTo>
                    <a:cubicBezTo>
                      <a:pt y="10" x="50"/>
                      <a:pt y="19" x="27"/>
                      <a:pt y="53" x="27"/>
                    </a:cubicBezTo>
                    <a:cubicBezTo>
                      <a:pt y="58" x="27"/>
                      <a:pt y="64" x="27"/>
                      <a:pt y="69" x="28"/>
                    </a:cubicBezTo>
                    <a:cubicBezTo>
                      <a:pt y="45" x="84"/>
                      <a:pt y="45" x="84"/>
                      <a:pt y="45" x="84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y="6130926" x="6057900"/>
                <a:ext cy="214313" cx="77786"/>
              </a:xfrm>
              <a:custGeom>
                <a:pathLst>
                  <a:path w="79" extrusionOk="0" h="218">
                    <a:moveTo>
                      <a:pt y="218" x="68"/>
                    </a:moveTo>
                    <a:cubicBezTo>
                      <a:pt y="218" x="13"/>
                      <a:pt y="218" x="13"/>
                      <a:pt y="218" x="13"/>
                    </a:cubicBezTo>
                    <a:cubicBezTo>
                      <a:pt y="208" x="20"/>
                      <a:pt y="207" x="21"/>
                      <a:pt y="201" x="21"/>
                    </a:cubicBezTo>
                    <a:cubicBezTo>
                      <a:pt y="151" x="21"/>
                      <a:pt y="151" x="21"/>
                      <a:pt y="151" x="21"/>
                    </a:cubicBezTo>
                    <a:cubicBezTo>
                      <a:pt y="127" x="21"/>
                      <a:pt y="93" x="22"/>
                      <a:pt y="60" x="23"/>
                    </a:cubicBezTo>
                    <a:cubicBezTo>
                      <a:pt y="45" x="23"/>
                      <a:pt y="25" x="24"/>
                      <a:pt y="11" x="25"/>
                    </a:cubicBezTo>
                    <a:cubicBezTo>
                      <a:pt y="11" x="0"/>
                      <a:pt y="11" x="0"/>
                      <a:pt y="11" x="0"/>
                    </a:cubicBezTo>
                    <a:cubicBezTo>
                      <a:pt y="0" x="24"/>
                      <a:pt y="0" x="24"/>
                      <a:pt y="0" x="24"/>
                    </a:cubicBezTo>
                    <a:cubicBezTo>
                      <a:pt y="0" x="68"/>
                      <a:pt y="0" x="68"/>
                      <a:pt y="0" x="68"/>
                    </a:cubicBezTo>
                    <a:cubicBezTo>
                      <a:pt y="5" x="58"/>
                      <a:pt y="7" x="55"/>
                      <a:pt y="18" x="54"/>
                    </a:cubicBezTo>
                    <a:cubicBezTo>
                      <a:pt y="42" x="51"/>
                      <a:pt y="79" x="51"/>
                      <a:pt y="123" x="51"/>
                    </a:cubicBezTo>
                    <a:cubicBezTo>
                      <a:pt y="194" x="51"/>
                      <a:pt y="194" x="51"/>
                      <a:pt y="194" x="51"/>
                    </a:cubicBezTo>
                    <a:cubicBezTo>
                      <a:pt y="207" x="51"/>
                      <a:pt y="208" x="53"/>
                      <a:pt y="209" x="63"/>
                    </a:cubicBezTo>
                    <a:cubicBezTo>
                      <a:pt y="210" x="69"/>
                      <a:pt y="210" x="74"/>
                      <a:pt y="211" x="79"/>
                    </a:cubicBezTo>
                    <a:cubicBezTo>
                      <a:pt y="218" x="68"/>
                      <a:pt y="218" x="68"/>
                      <a:pt y="218" x="68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y="6207126" x="5913437"/>
                <a:ext cy="230187" cx="149224"/>
              </a:xfrm>
              <a:custGeom>
                <a:pathLst>
                  <a:path w="154" extrusionOk="0" h="235">
                    <a:moveTo>
                      <a:pt y="11" x="115"/>
                    </a:moveTo>
                    <a:cubicBezTo>
                      <a:pt y="17" x="123"/>
                      <a:pt y="29" x="137"/>
                      <a:pt y="53" x="137"/>
                    </a:cubicBezTo>
                    <a:cubicBezTo>
                      <a:pt y="75" x="137"/>
                      <a:pt y="86" x="124"/>
                      <a:pt y="96" x="111"/>
                    </a:cubicBezTo>
                    <a:cubicBezTo>
                      <a:pt y="100" x="107"/>
                      <a:pt y="105" x="103"/>
                      <a:pt y="112" x="103"/>
                    </a:cubicBezTo>
                    <a:cubicBezTo>
                      <a:pt y="118" x="103"/>
                      <a:pt y="122" x="107"/>
                      <a:pt y="125" x="111"/>
                    </a:cubicBezTo>
                    <a:cubicBezTo>
                      <a:pt y="133" x="122"/>
                      <a:pt y="133" x="122"/>
                      <a:pt y="133" x="122"/>
                    </a:cubicBezTo>
                    <a:cubicBezTo>
                      <a:pt y="145" x="136"/>
                      <a:pt y="155" x="148"/>
                      <a:pt y="177" x="148"/>
                    </a:cubicBezTo>
                    <a:cubicBezTo>
                      <a:pt y="206" x="148"/>
                      <a:pt y="235" x="120"/>
                      <a:pt y="235" x="67"/>
                    </a:cubicBezTo>
                    <a:cubicBezTo>
                      <a:pt y="235" x="22"/>
                      <a:pt y="214" x="0"/>
                      <a:pt y="191" x="0"/>
                    </a:cubicBezTo>
                    <a:cubicBezTo>
                      <a:pt y="180" x="0"/>
                      <a:pt y="164" x="6"/>
                      <a:pt y="153" x="24"/>
                    </a:cubicBezTo>
                    <a:cubicBezTo>
                      <a:pt y="142" x="43"/>
                      <a:pt y="140" x="69"/>
                      <a:pt y="139" x="83"/>
                    </a:cubicBezTo>
                    <a:cubicBezTo>
                      <a:pt y="133" x="79"/>
                      <a:pt y="128" x="74"/>
                      <a:pt y="118" x="74"/>
                    </a:cubicBezTo>
                    <a:cubicBezTo>
                      <a:pt y="113" x="74"/>
                      <a:pt y="110" x="75"/>
                      <a:pt y="106" x="77"/>
                    </a:cubicBezTo>
                    <a:cubicBezTo>
                      <a:pt y="106" x="73"/>
                      <a:pt y="107" x="70"/>
                      <a:pt y="107" x="67"/>
                    </a:cubicBezTo>
                    <a:cubicBezTo>
                      <a:pt y="107" x="34"/>
                      <a:pt y="82" x="16"/>
                      <a:pt y="58" x="16"/>
                    </a:cubicBezTo>
                    <a:cubicBezTo>
                      <a:pt y="44" x="16"/>
                      <a:pt y="28" x="22"/>
                      <a:pt y="17" x="35"/>
                    </a:cubicBezTo>
                    <a:cubicBezTo>
                      <a:pt y="2" x="53"/>
                      <a:pt y="0" x="74"/>
                      <a:pt y="0" x="91"/>
                    </a:cubicBezTo>
                    <a:cubicBezTo>
                      <a:pt y="0" x="154"/>
                      <a:pt y="0" x="154"/>
                      <a:pt y="0" x="154"/>
                    </a:cubicBezTo>
                    <a:cubicBezTo>
                      <a:pt y="11" x="135"/>
                      <a:pt y="11" x="135"/>
                      <a:pt y="11" x="135"/>
                    </a:cubicBezTo>
                    <a:cubicBezTo>
                      <a:pt y="11" x="115"/>
                      <a:pt y="11" x="115"/>
                      <a:pt y="11" x="115"/>
                    </a:cubicBezTo>
                    <a:close/>
                    <a:moveTo>
                      <a:pt y="148" x="94"/>
                    </a:moveTo>
                    <a:cubicBezTo>
                      <a:pt y="148" x="91"/>
                      <a:pt y="148" x="90"/>
                      <a:pt y="148" x="86"/>
                    </a:cubicBezTo>
                    <a:cubicBezTo>
                      <a:pt y="148" x="84"/>
                      <a:pt y="148" x="67"/>
                      <a:pt y="153" x="54"/>
                    </a:cubicBezTo>
                    <a:cubicBezTo>
                      <a:pt y="155" x="47"/>
                      <a:pt y="163" x="27"/>
                      <a:pt y="184" x="27"/>
                    </a:cubicBezTo>
                    <a:cubicBezTo>
                      <a:pt y="206" x="27"/>
                      <a:pt y="222" x="49"/>
                      <a:pt y="222" x="82"/>
                    </a:cubicBezTo>
                    <a:cubicBezTo>
                      <a:pt y="222" x="111"/>
                      <a:pt y="208" x="127"/>
                      <a:pt y="189" x="127"/>
                    </a:cubicBezTo>
                    <a:cubicBezTo>
                      <a:pt y="173" x="127"/>
                      <a:pt y="165" x="117"/>
                      <a:pt y="148" x="94"/>
                    </a:cubicBezTo>
                    <a:close/>
                    <a:moveTo>
                      <a:pt y="89" x="103"/>
                    </a:moveTo>
                    <a:cubicBezTo>
                      <a:pt y="82" x="110"/>
                      <a:pt y="72" x="110"/>
                      <a:pt y="67" x="110"/>
                    </a:cubicBezTo>
                    <a:cubicBezTo>
                      <a:pt y="45" x="110"/>
                      <a:pt y="10" x="97"/>
                      <a:pt y="10" x="71"/>
                    </a:cubicBezTo>
                    <a:cubicBezTo>
                      <a:pt y="10" x="63"/>
                      <a:pt y="14" x="55"/>
                      <a:pt y="20" x="50"/>
                    </a:cubicBezTo>
                    <a:cubicBezTo>
                      <a:pt y="27" x="44"/>
                      <a:pt y="35" x="43"/>
                      <a:pt y="43" x="43"/>
                    </a:cubicBezTo>
                    <a:cubicBezTo>
                      <a:pt y="64" x="43"/>
                      <a:pt y="98" x="55"/>
                      <a:pt y="98" x="81"/>
                    </a:cubicBezTo>
                    <a:cubicBezTo>
                      <a:pt y="98" x="89"/>
                      <a:pt y="94" x="98"/>
                      <a:pt y="89" x="103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y="6203951" x="5765800"/>
                <a:ext cy="144463" cx="149225"/>
              </a:xfrm>
              <a:custGeom>
                <a:pathLst>
                  <a:path w="153" extrusionOk="0" h="148">
                    <a:moveTo>
                      <a:pt y="148" x="75"/>
                    </a:moveTo>
                    <a:cubicBezTo>
                      <a:pt y="148" x="26"/>
                      <a:pt y="109" x="0"/>
                      <a:pt y="75" x="0"/>
                    </a:cubicBezTo>
                    <a:cubicBezTo>
                      <a:pt y="34" x="0"/>
                      <a:pt y="0" x="33"/>
                      <a:pt y="0" x="80"/>
                    </a:cubicBezTo>
                    <a:cubicBezTo>
                      <a:pt y="0" x="125"/>
                      <a:pt y="35" x="153"/>
                      <a:pt y="73" x="153"/>
                    </a:cubicBezTo>
                    <a:cubicBezTo>
                      <a:pt y="109" x="153"/>
                      <a:pt y="148" x="125"/>
                      <a:pt y="148" x="75"/>
                    </a:cubicBezTo>
                    <a:close/>
                    <a:moveTo>
                      <a:pt y="123" x="114"/>
                    </a:moveTo>
                    <a:cubicBezTo>
                      <a:pt y="113" x="121"/>
                      <a:pt y="100" x="123"/>
                      <a:pt y="88" x="123"/>
                    </a:cubicBezTo>
                    <a:cubicBezTo>
                      <a:pt y="61" x="123"/>
                      <a:pt y="9" x="110"/>
                      <a:pt y="9" x="72"/>
                    </a:cubicBezTo>
                    <a:cubicBezTo>
                      <a:pt y="9" x="61"/>
                      <a:pt y="13" x="51"/>
                      <a:pt y="20" x="44"/>
                    </a:cubicBezTo>
                    <a:cubicBezTo>
                      <a:pt y="31" x="32"/>
                      <a:pt y="44" x="30"/>
                      <a:pt y="57" x="30"/>
                    </a:cubicBezTo>
                    <a:cubicBezTo>
                      <a:pt y="88" x="30"/>
                      <a:pt y="138" x="45"/>
                      <a:pt y="138" x="82"/>
                    </a:cubicBezTo>
                    <a:cubicBezTo>
                      <a:pt y="138" x="94"/>
                      <a:pt y="133" x="106"/>
                      <a:pt y="123" x="114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y="6203951" x="5603875"/>
                <a:ext cy="144463" cx="150811"/>
              </a:xfrm>
              <a:custGeom>
                <a:pathLst>
                  <a:path w="154" extrusionOk="0" h="148">
                    <a:moveTo>
                      <a:pt y="148" x="76"/>
                    </a:moveTo>
                    <a:cubicBezTo>
                      <a:pt y="148" x="26"/>
                      <a:pt y="109" x="0"/>
                      <a:pt y="75" x="0"/>
                    </a:cubicBezTo>
                    <a:cubicBezTo>
                      <a:pt y="34" x="0"/>
                      <a:pt y="0" x="33"/>
                      <a:pt y="0" x="80"/>
                    </a:cubicBezTo>
                    <a:cubicBezTo>
                      <a:pt y="0" x="126"/>
                      <a:pt y="35" x="154"/>
                      <a:pt y="73" x="154"/>
                    </a:cubicBezTo>
                    <a:cubicBezTo>
                      <a:pt y="109" x="154"/>
                      <a:pt y="148" x="126"/>
                      <a:pt y="148" x="76"/>
                    </a:cubicBezTo>
                    <a:close/>
                    <a:moveTo>
                      <a:pt y="123" x="114"/>
                    </a:moveTo>
                    <a:cubicBezTo>
                      <a:pt y="113" x="122"/>
                      <a:pt y="100" x="123"/>
                      <a:pt y="88" x="123"/>
                    </a:cubicBezTo>
                    <a:cubicBezTo>
                      <a:pt y="61" x="123"/>
                      <a:pt y="9" x="110"/>
                      <a:pt y="9" x="72"/>
                    </a:cubicBezTo>
                    <a:cubicBezTo>
                      <a:pt y="9" x="62"/>
                      <a:pt y="13" x="52"/>
                      <a:pt y="20" x="44"/>
                    </a:cubicBezTo>
                    <a:cubicBezTo>
                      <a:pt y="31" x="32"/>
                      <a:pt y="44" x="30"/>
                      <a:pt y="57" x="30"/>
                    </a:cubicBezTo>
                    <a:cubicBezTo>
                      <a:pt y="88" x="30"/>
                      <a:pt y="138" x="45"/>
                      <a:pt y="138" x="83"/>
                    </a:cubicBezTo>
                    <a:cubicBezTo>
                      <a:pt y="138" x="95"/>
                      <a:pt y="133" x="107"/>
                      <a:pt y="123" x="114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y="6143626" x="5389562"/>
                <a:ext cy="207963" cx="206374"/>
              </a:xfrm>
              <a:custGeom>
                <a:pathLst>
                  <a:path w="211" extrusionOk="0" h="213">
                    <a:moveTo>
                      <a:pt y="199" x="200"/>
                    </a:moveTo>
                    <a:cubicBezTo>
                      <a:pt y="208" x="158"/>
                      <a:pt y="208" x="158"/>
                      <a:pt y="208" x="158"/>
                    </a:cubicBezTo>
                    <a:cubicBezTo>
                      <a:pt y="211" x="141"/>
                      <a:pt y="213" x="126"/>
                      <a:pt y="213" x="110"/>
                    </a:cubicBezTo>
                    <a:cubicBezTo>
                      <a:pt y="213" x="30"/>
                      <a:pt y="155" x="0"/>
                      <a:pt y="109" x="0"/>
                    </a:cubicBezTo>
                    <a:cubicBezTo>
                      <a:pt y="52" x="0"/>
                      <a:pt y="0" x="43"/>
                      <a:pt y="0" x="117"/>
                    </a:cubicBezTo>
                    <a:cubicBezTo>
                      <a:pt y="0" x="133"/>
                      <a:pt y="3" x="148"/>
                      <a:pt y="6" x="161"/>
                    </a:cubicBezTo>
                    <a:cubicBezTo>
                      <a:pt y="12" x="183"/>
                      <a:pt y="20" x="193"/>
                      <a:pt y="24" x="200"/>
                    </a:cubicBezTo>
                    <a:cubicBezTo>
                      <a:pt y="47" x="176"/>
                      <a:pt y="47" x="176"/>
                      <a:pt y="47" x="176"/>
                    </a:cubicBezTo>
                    <a:cubicBezTo>
                      <a:pt y="49" x="165"/>
                      <a:pt y="49" x="165"/>
                      <a:pt y="49" x="165"/>
                    </a:cubicBezTo>
                    <a:cubicBezTo>
                      <a:pt y="38" x="173"/>
                      <a:pt y="38" x="173"/>
                      <a:pt y="38" x="173"/>
                    </a:cubicBezTo>
                    <a:cubicBezTo>
                      <a:pt y="28" x="163"/>
                      <a:pt y="11" x="145"/>
                      <a:pt y="11" x="111"/>
                    </a:cubicBezTo>
                    <a:cubicBezTo>
                      <a:pt y="11" x="65"/>
                      <a:pt y="45" x="30"/>
                      <a:pt y="96" x="30"/>
                    </a:cubicBezTo>
                    <a:cubicBezTo>
                      <a:pt y="151" x="30"/>
                      <a:pt y="202" x="70"/>
                      <a:pt y="202" x="133"/>
                    </a:cubicBezTo>
                    <a:cubicBezTo>
                      <a:pt y="202" x="151"/>
                      <a:pt y="198" x="161"/>
                      <a:pt y="195" x="170"/>
                    </a:cubicBezTo>
                    <a:cubicBezTo>
                      <a:pt y="148" x="170"/>
                      <a:pt y="148" x="170"/>
                      <a:pt y="148" x="170"/>
                    </a:cubicBezTo>
                    <a:cubicBezTo>
                      <a:pt y="150" x="126"/>
                      <a:pt y="150" x="126"/>
                      <a:pt y="150" x="126"/>
                    </a:cubicBezTo>
                    <a:cubicBezTo>
                      <a:pt y="138" x="149"/>
                      <a:pt y="138" x="149"/>
                      <a:pt y="138" x="149"/>
                    </a:cubicBezTo>
                    <a:cubicBezTo>
                      <a:pt y="138" x="211"/>
                      <a:pt y="138" x="211"/>
                      <a:pt y="138" x="211"/>
                    </a:cubicBezTo>
                    <a:cubicBezTo>
                      <a:pt y="145" x="203"/>
                      <a:pt y="145" x="203"/>
                      <a:pt y="145" x="203"/>
                    </a:cubicBezTo>
                    <a:cubicBezTo>
                      <a:pt y="147" x="201"/>
                      <a:pt y="147" x="201"/>
                      <a:pt y="150" x="200"/>
                    </a:cubicBezTo>
                    <a:cubicBezTo>
                      <a:pt y="152" x="200"/>
                      <a:pt y="161" x="200"/>
                      <a:pt y="164" x="200"/>
                    </a:cubicBezTo>
                    <a:cubicBezTo>
                      <a:pt y="199" x="200"/>
                      <a:pt y="199" x="200"/>
                      <a:pt y="199" x="20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parator (Red)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/>
        </p:nvSpPr>
        <p:spPr>
          <a:xfrm>
            <a:off y="0" x="-31044"/>
            <a:ext cy="6858000" cx="9174900"/>
          </a:xfrm>
          <a:prstGeom prst="rect">
            <a:avLst/>
          </a:prstGeom>
          <a:gradFill>
            <a:gsLst>
              <a:gs pos="0">
                <a:srgbClr val="8C0000"/>
              </a:gs>
              <a:gs pos="100000">
                <a:srgbClr val="FF1414"/>
              </a:gs>
            </a:gsLst>
            <a:lin ang="13499999" scaled="0"/>
          </a:gradFill>
          <a:ln>
            <a:noFill/>
          </a:ln>
        </p:spPr>
        <p:txBody>
          <a:bodyPr bIns="65000" rIns="130025" lIns="130025" tIns="650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y="2286000" x="0"/>
            <a:ext cy="2438399" cx="9144000"/>
          </a:xfrm>
          <a:prstGeom prst="rect">
            <a:avLst/>
          </a:prstGeom>
          <a:gradFill>
            <a:gsLst>
              <a:gs pos="0">
                <a:srgbClr val="B40900"/>
              </a:gs>
              <a:gs pos="38000">
                <a:srgbClr val="B4090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bIns="65000" rIns="130025" lIns="130025" tIns="650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676400" x="200891"/>
            <a:ext cy="1904999" cx="810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2" type="subTitle"/>
          </p:nvPr>
        </p:nvSpPr>
        <p:spPr>
          <a:xfrm>
            <a:off y="3657600" x="200247"/>
            <a:ext cy="1146600" cx="703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1" name="Shape 91"/>
          <p:cNvGrpSpPr/>
          <p:nvPr/>
        </p:nvGrpSpPr>
        <p:grpSpPr>
          <a:xfrm>
            <a:off y="6324459" x="7010273"/>
            <a:ext cy="350410" cx="1976699"/>
            <a:chOff y="6486656" x="7576470"/>
            <a:chExt cy="246386" cx="1389888"/>
          </a:xfrm>
        </p:grpSpPr>
        <p:cxnSp>
          <p:nvCxnSpPr>
            <p:cNvPr id="92" name="Shape 92"/>
            <p:cNvCxnSpPr/>
            <p:nvPr/>
          </p:nvCxnSpPr>
          <p:spPr>
            <a:xfrm rot="5400000">
              <a:off y="6598106" x="8128978"/>
              <a:ext cy="0" cx="222899"/>
            </a:xfrm>
            <a:prstGeom prst="straightConnector1">
              <a:avLst/>
            </a:prstGeom>
            <a:noFill/>
            <a:ln w="9525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grpSp>
          <p:nvGrpSpPr>
            <p:cNvPr id="93" name="Shape 93"/>
            <p:cNvGrpSpPr/>
            <p:nvPr/>
          </p:nvGrpSpPr>
          <p:grpSpPr>
            <a:xfrm>
              <a:off y="6496049" x="8369093"/>
              <a:ext cy="236992" cx="597265"/>
              <a:chOff y="-3175" x="1814511"/>
              <a:chExt cy="2398713" cx="6045201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y="379412" x="1814511"/>
                <a:ext cy="1558927" cx="806453"/>
              </a:xfrm>
              <a:custGeom>
                <a:pathLst>
                  <a:path w="215" extrusionOk="0" h="416">
                    <a:moveTo>
                      <a:pt y="164" x="109"/>
                    </a:moveTo>
                    <a:cubicBezTo>
                      <a:pt y="0" x="65"/>
                      <a:pt y="0" x="65"/>
                      <a:pt y="0" x="65"/>
                    </a:cubicBezTo>
                    <a:cubicBezTo>
                      <a:pt y="0" x="0"/>
                      <a:pt y="0" x="0"/>
                      <a:pt y="0" x="0"/>
                    </a:cubicBezTo>
                    <a:cubicBezTo>
                      <a:pt y="39" x="13"/>
                      <a:pt y="78" x="26"/>
                      <a:pt y="116" x="40"/>
                    </a:cubicBezTo>
                    <a:cubicBezTo>
                      <a:pt y="174" x="59"/>
                      <a:pt y="218" x="72"/>
                      <a:pt y="248" x="78"/>
                    </a:cubicBezTo>
                    <a:cubicBezTo>
                      <a:pt y="416" x="78"/>
                      <a:pt y="416" x="78"/>
                      <a:pt y="416" x="78"/>
                    </a:cubicBezTo>
                    <a:cubicBezTo>
                      <a:pt y="416" x="140"/>
                      <a:pt y="416" x="140"/>
                      <a:pt y="416" x="140"/>
                    </a:cubicBezTo>
                    <a:cubicBezTo>
                      <a:pt y="248" x="140"/>
                      <a:pt y="248" x="140"/>
                      <a:pt y="248" x="140"/>
                    </a:cubicBezTo>
                    <a:cubicBezTo>
                      <a:pt y="0" x="215"/>
                      <a:pt y="0" x="215"/>
                      <a:pt y="0" x="215"/>
                    </a:cubicBezTo>
                    <a:cubicBezTo>
                      <a:pt y="0" x="152"/>
                      <a:pt y="0" x="152"/>
                      <a:pt y="0" x="152"/>
                    </a:cubicBezTo>
                    <a:lnTo>
                      <a:pt y="164" x="10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y="760414" x="2620965"/>
                <a:ext cy="1192215" cx="622300"/>
              </a:xfrm>
              <a:custGeom>
                <a:pathLst>
                  <a:path w="166" extrusionOk="0" h="318">
                    <a:moveTo>
                      <a:pt y="0" x="83"/>
                    </a:moveTo>
                    <a:cubicBezTo>
                      <a:pt y="0" x="55"/>
                      <a:pt y="11" x="33"/>
                      <a:pt y="32" x="18"/>
                    </a:cubicBezTo>
                    <a:cubicBezTo>
                      <a:pt y="48" x="6"/>
                      <a:pt y="72" x="0"/>
                      <a:pt y="105" x="0"/>
                    </a:cubicBezTo>
                    <a:cubicBezTo>
                      <a:pt y="214" x="0"/>
                      <a:pt y="214" x="0"/>
                      <a:pt y="214" x="0"/>
                    </a:cubicBezTo>
                    <a:cubicBezTo>
                      <a:pt y="247" x="0"/>
                      <a:pt y="271" x="6"/>
                      <a:pt y="286" x="18"/>
                    </a:cubicBezTo>
                    <a:cubicBezTo>
                      <a:pt y="308" x="33"/>
                      <a:pt y="318" x="55"/>
                      <a:pt y="318" x="83"/>
                    </a:cubicBezTo>
                    <a:cubicBezTo>
                      <a:pt y="318" x="111"/>
                      <a:pt y="308" x="133"/>
                      <a:pt y="286" x="148"/>
                    </a:cubicBezTo>
                    <a:cubicBezTo>
                      <a:pt y="271" x="160"/>
                      <a:pt y="247" x="166"/>
                      <a:pt y="214" x="166"/>
                    </a:cubicBezTo>
                    <a:cubicBezTo>
                      <a:pt y="105" x="166"/>
                      <a:pt y="105" x="166"/>
                      <a:pt y="105" x="166"/>
                    </a:cubicBezTo>
                    <a:cubicBezTo>
                      <a:pt y="72" x="166"/>
                      <a:pt y="48" x="160"/>
                      <a:pt y="32" x="148"/>
                    </a:cubicBezTo>
                    <a:cubicBezTo>
                      <a:pt y="11" x="133"/>
                      <a:pt y="0" x="111"/>
                      <a:pt y="0" x="83"/>
                    </a:cubicBezTo>
                    <a:close/>
                    <a:moveTo>
                      <a:pt y="224" x="110"/>
                    </a:moveTo>
                    <a:cubicBezTo>
                      <a:pt y="253" x="110"/>
                      <a:pt y="267" x="101"/>
                      <a:pt y="267" x="83"/>
                    </a:cubicBezTo>
                    <a:cubicBezTo>
                      <a:pt y="267" x="65"/>
                      <a:pt y="253" x="56"/>
                      <a:pt y="224" x="56"/>
                    </a:cubicBezTo>
                    <a:cubicBezTo>
                      <a:pt y="94" x="56"/>
                      <a:pt y="94" x="56"/>
                      <a:pt y="94" x="56"/>
                    </a:cubicBezTo>
                    <a:cubicBezTo>
                      <a:pt y="65" x="56"/>
                      <a:pt y="51" x="65"/>
                      <a:pt y="51" x="83"/>
                    </a:cubicBezTo>
                    <a:cubicBezTo>
                      <a:pt y="51" x="101"/>
                      <a:pt y="65" x="110"/>
                      <a:pt y="94" x="110"/>
                    </a:cubicBezTo>
                    <a:lnTo>
                      <a:pt y="224" x="11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y="776289" x="3416303"/>
                <a:ext cy="1176339" cx="603252"/>
              </a:xfrm>
              <a:custGeom>
                <a:pathLst>
                  <a:path w="161" extrusionOk="0" h="314">
                    <a:moveTo>
                      <a:pt y="237" x="105"/>
                    </a:moveTo>
                    <a:cubicBezTo>
                      <a:pt y="254" x="93"/>
                      <a:pt y="263" x="81"/>
                      <a:pt y="263" x="70"/>
                    </a:cubicBezTo>
                    <a:cubicBezTo>
                      <a:pt y="263" x="62"/>
                      <a:pt y="259" x="58"/>
                      <a:pt y="250" x="57"/>
                    </a:cubicBezTo>
                    <a:cubicBezTo>
                      <a:pt y="248" x="56"/>
                      <a:pt y="241" x="56"/>
                      <a:pt y="228" x="56"/>
                    </a:cubicBezTo>
                    <a:cubicBezTo>
                      <a:pt y="0" x="56"/>
                      <a:pt y="0" x="56"/>
                      <a:pt y="0" x="56"/>
                    </a:cubicBezTo>
                    <a:cubicBezTo>
                      <a:pt y="0" x="0"/>
                      <a:pt y="0" x="0"/>
                      <a:pt y="0" x="0"/>
                    </a:cubicBezTo>
                    <a:cubicBezTo>
                      <a:pt y="245" x="0"/>
                      <a:pt y="245" x="0"/>
                      <a:pt y="245" x="0"/>
                    </a:cubicBezTo>
                    <a:cubicBezTo>
                      <a:pt y="267" x="0"/>
                      <a:pt y="282" x="2"/>
                      <a:pt y="291" x="5"/>
                    </a:cubicBezTo>
                    <a:cubicBezTo>
                      <a:pt y="307" x="11"/>
                      <a:pt y="314" x="23"/>
                      <a:pt y="314" x="41"/>
                    </a:cubicBezTo>
                    <a:cubicBezTo>
                      <a:pt y="314" x="62"/>
                      <a:pt y="302" x="83"/>
                      <a:pt y="276" x="105"/>
                    </a:cubicBezTo>
                    <a:cubicBezTo>
                      <a:pt y="310" x="105"/>
                      <a:pt y="310" x="105"/>
                      <a:pt y="310" x="105"/>
                    </a:cubicBezTo>
                    <a:cubicBezTo>
                      <a:pt y="310" x="161"/>
                      <a:pt y="310" x="161"/>
                      <a:pt y="310" x="161"/>
                    </a:cubicBezTo>
                    <a:cubicBezTo>
                      <a:pt y="0" x="161"/>
                      <a:pt y="0" x="161"/>
                      <a:pt y="0" x="161"/>
                    </a:cubicBezTo>
                    <a:cubicBezTo>
                      <a:pt y="0" x="105"/>
                      <a:pt y="0" x="105"/>
                      <a:pt y="0" x="105"/>
                    </a:cubicBezTo>
                    <a:lnTo>
                      <a:pt y="237" x="10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y="952500" x="6334125"/>
                <a:ext cy="809627" cx="193675"/>
              </a:xfrm>
              <a:custGeom>
                <a:pathLst>
                  <a:path w="52" extrusionOk="0" h="216">
                    <a:moveTo>
                      <a:pt y="0" x="28"/>
                    </a:moveTo>
                    <a:cubicBezTo>
                      <a:pt y="0" x="19"/>
                      <a:pt y="4" x="9"/>
                      <a:pt y="14" x="0"/>
                    </a:cubicBezTo>
                    <a:cubicBezTo>
                      <a:pt y="31" x="0"/>
                      <a:pt y="31" x="0"/>
                      <a:pt y="31" x="0"/>
                    </a:cubicBezTo>
                    <a:cubicBezTo>
                      <a:pt y="202" x="0"/>
                      <a:pt y="202" x="0"/>
                      <a:pt y="202" x="0"/>
                    </a:cubicBezTo>
                    <a:cubicBezTo>
                      <a:pt y="212" x="9"/>
                      <a:pt y="216" x="19"/>
                      <a:pt y="216" x="28"/>
                    </a:cubicBezTo>
                    <a:cubicBezTo>
                      <a:pt y="216" x="44"/>
                      <a:pt y="202" x="52"/>
                      <a:pt y="174" x="52"/>
                    </a:cubicBezTo>
                    <a:cubicBezTo>
                      <a:pt y="42" x="52"/>
                      <a:pt y="42" x="52"/>
                      <a:pt y="42" x="52"/>
                    </a:cubicBezTo>
                    <a:cubicBezTo>
                      <a:pt y="38" x="52"/>
                      <a:pt y="35" x="52"/>
                      <a:pt y="31" x="52"/>
                    </a:cubicBezTo>
                    <a:cubicBezTo>
                      <a:pt y="11" x="50"/>
                      <a:pt y="0" x="42"/>
                      <a:pt y="0" x="2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Shape 98"/>
              <p:cNvSpPr/>
              <p:nvPr/>
            </p:nvSpPr>
            <p:spPr>
              <a:xfrm>
                <a:off y="952500" x="7113589"/>
                <a:ext cy="269877" cx="209550"/>
              </a:xfrm>
              <a:custGeom>
                <a:pathLst>
                  <a:path w="56" extrusionOk="0" h="72">
                    <a:moveTo>
                      <a:pt y="0" x="28"/>
                    </a:moveTo>
                    <a:cubicBezTo>
                      <a:pt y="0" x="12"/>
                      <a:pt y="10" x="3"/>
                      <a:pt y="31" x="1"/>
                    </a:cubicBezTo>
                    <a:cubicBezTo>
                      <a:pt y="35" x="0"/>
                      <a:pt y="39" x="0"/>
                      <a:pt y="43" x="0"/>
                    </a:cubicBezTo>
                    <a:cubicBezTo>
                      <a:pt y="72" x="0"/>
                      <a:pt y="72" x="0"/>
                      <a:pt y="72" x="0"/>
                    </a:cubicBezTo>
                    <a:cubicBezTo>
                      <a:pt y="72" x="56"/>
                      <a:pt y="72" x="56"/>
                      <a:pt y="72" x="56"/>
                    </a:cubicBezTo>
                    <a:cubicBezTo>
                      <a:pt y="43" x="56"/>
                      <a:pt y="43" x="56"/>
                      <a:pt y="43" x="56"/>
                    </a:cubicBezTo>
                    <a:cubicBezTo>
                      <a:pt y="39" x="56"/>
                      <a:pt y="35" x="56"/>
                      <a:pt y="31" x="55"/>
                    </a:cubicBezTo>
                    <a:cubicBezTo>
                      <a:pt y="10" x="53"/>
                      <a:pt y="0" x="44"/>
                      <a:pt y="0" x="2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Shape 99"/>
              <p:cNvSpPr/>
              <p:nvPr/>
            </p:nvSpPr>
            <p:spPr>
              <a:xfrm>
                <a:off y="-3175" x="4229098"/>
                <a:ext cy="2398713" cx="3630614"/>
              </a:xfrm>
              <a:custGeom>
                <a:pathLst>
                  <a:path w="968" extrusionOk="0" h="640">
                    <a:moveTo>
                      <a:pt y="102" x="946"/>
                    </a:moveTo>
                    <a:cubicBezTo>
                      <a:pt y="53" x="936"/>
                      <a:pt y="16" x="892"/>
                      <a:pt y="11" x="842"/>
                    </a:cubicBezTo>
                    <a:cubicBezTo>
                      <a:pt y="4" x="722"/>
                      <a:pt y="0" x="602"/>
                      <a:pt y="0" x="481"/>
                    </a:cubicBezTo>
                    <a:cubicBezTo>
                      <a:pt y="0" x="363"/>
                      <a:pt y="4" x="244"/>
                      <a:pt y="11" x="126"/>
                    </a:cubicBezTo>
                    <a:cubicBezTo>
                      <a:pt y="15" x="76"/>
                      <a:pt y="52" x="32"/>
                      <a:pt y="102" x="23"/>
                    </a:cubicBezTo>
                    <a:cubicBezTo>
                      <a:pt y="245" x="0"/>
                      <a:pt y="392" x="0"/>
                      <a:pt y="535" x="23"/>
                    </a:cubicBezTo>
                    <a:cubicBezTo>
                      <a:pt y="585" x="32"/>
                      <a:pt y="622" x="76"/>
                      <a:pt y="626" x="126"/>
                    </a:cubicBezTo>
                    <a:cubicBezTo>
                      <a:pt y="640" x="365"/>
                      <a:pt y="640" x="604"/>
                      <a:pt y="626" x="842"/>
                    </a:cubicBezTo>
                    <a:cubicBezTo>
                      <a:pt y="621" x="892"/>
                      <a:pt y="584" x="936"/>
                      <a:pt y="535" x="946"/>
                    </a:cubicBezTo>
                    <a:cubicBezTo>
                      <a:pt y="391" x="968"/>
                      <a:pt y="246" x="968"/>
                      <a:pt y="102" x="946"/>
                    </a:cubicBezTo>
                    <a:close/>
                    <a:moveTo>
                      <a:pt y="518" x="220"/>
                    </a:moveTo>
                    <a:cubicBezTo>
                      <a:pt y="518" x="157"/>
                      <a:pt y="518" x="157"/>
                      <a:pt y="518" x="157"/>
                    </a:cubicBezTo>
                    <a:cubicBezTo>
                      <a:pt y="286" x="157"/>
                      <a:pt y="286" x="157"/>
                      <a:pt y="286" x="157"/>
                    </a:cubicBezTo>
                    <a:cubicBezTo>
                      <a:pt y="161" x="157"/>
                      <a:pt y="161" x="157"/>
                      <a:pt y="161" x="157"/>
                    </a:cubicBezTo>
                    <a:cubicBezTo>
                      <a:pt y="161" x="91"/>
                      <a:pt y="161" x="91"/>
                      <a:pt y="161" x="91"/>
                    </a:cubicBezTo>
                    <a:cubicBezTo>
                      <a:pt y="102" x="91"/>
                      <a:pt y="102" x="91"/>
                      <a:pt y="102" x="91"/>
                    </a:cubicBezTo>
                    <a:cubicBezTo>
                      <a:pt y="102" x="287"/>
                      <a:pt y="102" x="287"/>
                      <a:pt y="102" x="287"/>
                    </a:cubicBezTo>
                    <a:cubicBezTo>
                      <a:pt y="161" x="287"/>
                      <a:pt y="161" x="287"/>
                      <a:pt y="161" x="287"/>
                    </a:cubicBezTo>
                    <a:cubicBezTo>
                      <a:pt y="161" x="220"/>
                      <a:pt y="161" x="220"/>
                      <a:pt y="161" x="220"/>
                    </a:cubicBezTo>
                    <a:cubicBezTo>
                      <a:pt y="286" x="220"/>
                      <a:pt y="286" x="220"/>
                      <a:pt y="286" x="220"/>
                    </a:cubicBezTo>
                    <a:lnTo>
                      <a:pt y="518" x="220"/>
                    </a:lnTo>
                    <a:close/>
                    <a:moveTo>
                      <a:pt y="518" x="456"/>
                    </a:moveTo>
                    <a:cubicBezTo>
                      <a:pt y="518" x="400"/>
                      <a:pt y="518" x="400"/>
                      <a:pt y="518" x="400"/>
                    </a:cubicBezTo>
                    <a:cubicBezTo>
                      <a:pt y="484" x="400"/>
                      <a:pt y="484" x="400"/>
                      <a:pt y="484" x="400"/>
                    </a:cubicBezTo>
                    <a:cubicBezTo>
                      <a:pt y="510" x="378"/>
                      <a:pt y="522" x="357"/>
                      <a:pt y="522" x="336"/>
                    </a:cubicBezTo>
                    <a:cubicBezTo>
                      <a:pt y="522" x="318"/>
                      <a:pt y="515" x="306"/>
                      <a:pt y="499" x="300"/>
                    </a:cubicBezTo>
                    <a:cubicBezTo>
                      <a:pt y="490" x="297"/>
                      <a:pt y="475" x="295"/>
                      <a:pt y="453" x="295"/>
                    </a:cubicBezTo>
                    <a:cubicBezTo>
                      <a:pt y="286" x="295"/>
                      <a:pt y="286" x="295"/>
                      <a:pt y="286" x="295"/>
                    </a:cubicBezTo>
                    <a:cubicBezTo>
                      <a:pt y="208" x="295"/>
                      <a:pt y="208" x="295"/>
                      <a:pt y="208" x="295"/>
                    </a:cubicBezTo>
                    <a:cubicBezTo>
                      <a:pt y="208" x="351"/>
                      <a:pt y="208" x="351"/>
                      <a:pt y="208" x="351"/>
                    </a:cubicBezTo>
                    <a:cubicBezTo>
                      <a:pt y="286" x="351"/>
                      <a:pt y="286" x="351"/>
                      <a:pt y="286" x="351"/>
                    </a:cubicBezTo>
                    <a:cubicBezTo>
                      <a:pt y="436" x="351"/>
                      <a:pt y="436" x="351"/>
                      <a:pt y="436" x="351"/>
                    </a:cubicBezTo>
                    <a:cubicBezTo>
                      <a:pt y="449" x="351"/>
                      <a:pt y="456" x="351"/>
                      <a:pt y="458" x="352"/>
                    </a:cubicBezTo>
                    <a:cubicBezTo>
                      <a:pt y="467" x="353"/>
                      <a:pt y="471" x="357"/>
                      <a:pt y="471" x="365"/>
                    </a:cubicBezTo>
                    <a:cubicBezTo>
                      <a:pt y="471" x="376"/>
                      <a:pt y="462" x="388"/>
                      <a:pt y="445" x="400"/>
                    </a:cubicBezTo>
                    <a:cubicBezTo>
                      <a:pt y="286" x="400"/>
                      <a:pt y="286" x="400"/>
                      <a:pt y="286" x="400"/>
                    </a:cubicBezTo>
                    <a:cubicBezTo>
                      <a:pt y="208" x="400"/>
                      <a:pt y="208" x="400"/>
                      <a:pt y="208" x="400"/>
                    </a:cubicBezTo>
                    <a:cubicBezTo>
                      <a:pt y="208" x="456"/>
                      <a:pt y="208" x="456"/>
                      <a:pt y="208" x="456"/>
                    </a:cubicBezTo>
                    <a:cubicBezTo>
                      <a:pt y="286" x="456"/>
                      <a:pt y="286" x="456"/>
                      <a:pt y="286" x="456"/>
                    </a:cubicBezTo>
                    <a:lnTo>
                      <a:pt y="518" x="456"/>
                    </a:lnTo>
                    <a:close/>
                    <a:moveTo>
                      <a:pt y="425" x="669"/>
                    </a:moveTo>
                    <a:cubicBezTo>
                      <a:pt y="454" x="669"/>
                      <a:pt y="474" x="668"/>
                      <a:pt y="487" x="664"/>
                    </a:cubicBezTo>
                    <a:cubicBezTo>
                      <a:pt y="510" x="656"/>
                      <a:pt y="522" x="641"/>
                      <a:pt y="522" x="619"/>
                    </a:cubicBezTo>
                    <a:cubicBezTo>
                      <a:pt y="522" x="599"/>
                      <a:pt y="511" x="580"/>
                      <a:pt y="488" x="561"/>
                    </a:cubicBezTo>
                    <a:cubicBezTo>
                      <a:pt y="518" x="561"/>
                      <a:pt y="518" x="561"/>
                      <a:pt y="518" x="561"/>
                    </a:cubicBezTo>
                    <a:cubicBezTo>
                      <a:pt y="518" x="505"/>
                      <a:pt y="518" x="505"/>
                      <a:pt y="518" x="505"/>
                    </a:cubicBezTo>
                    <a:cubicBezTo>
                      <a:pt y="286" x="505"/>
                      <a:pt y="286" x="505"/>
                      <a:pt y="286" x="505"/>
                    </a:cubicBezTo>
                    <a:cubicBezTo>
                      <a:pt y="102" x="505"/>
                      <a:pt y="102" x="505"/>
                      <a:pt y="102" x="505"/>
                    </a:cubicBezTo>
                    <a:cubicBezTo>
                      <a:pt y="102" x="561"/>
                      <a:pt y="102" x="561"/>
                      <a:pt y="102" x="561"/>
                    </a:cubicBezTo>
                    <a:cubicBezTo>
                      <a:pt y="238" x="561"/>
                      <a:pt y="238" x="561"/>
                      <a:pt y="238" x="561"/>
                    </a:cubicBezTo>
                    <a:cubicBezTo>
                      <a:pt y="216" x="579"/>
                      <a:pt y="204" x="598"/>
                      <a:pt y="204" x="619"/>
                    </a:cubicBezTo>
                    <a:cubicBezTo>
                      <a:pt y="204" x="641"/>
                      <a:pt y="216" x="656"/>
                      <a:pt y="239" x="664"/>
                    </a:cubicBezTo>
                    <a:cubicBezTo>
                      <a:pt y="249" x="667"/>
                      <a:pt y="265" x="669"/>
                      <a:pt y="286" x="669"/>
                    </a:cubicBezTo>
                    <a:cubicBezTo>
                      <a:pt y="291" x="669"/>
                      <a:pt y="296" x="669"/>
                      <a:pt y="302" x="669"/>
                    </a:cubicBezTo>
                    <a:lnTo>
                      <a:pt y="425" x="669"/>
                    </a:lnTo>
                    <a:close/>
                    <a:moveTo>
                      <a:pt y="373" x="881"/>
                    </a:moveTo>
                    <a:cubicBezTo>
                      <a:pt y="373" x="769"/>
                      <a:pt y="373" x="769"/>
                      <a:pt y="373" x="769"/>
                    </a:cubicBezTo>
                    <a:cubicBezTo>
                      <a:pt y="428" x="769"/>
                      <a:pt y="428" x="769"/>
                      <a:pt y="428" x="769"/>
                    </a:cubicBezTo>
                    <a:cubicBezTo>
                      <a:pt y="457" x="769"/>
                      <a:pt y="471" x="778"/>
                      <a:pt y="471" x="798"/>
                    </a:cubicBezTo>
                    <a:cubicBezTo>
                      <a:pt y="471" x="811"/>
                      <a:pt y="464" x="819"/>
                      <a:pt y="449" x="823"/>
                    </a:cubicBezTo>
                    <a:cubicBezTo>
                      <a:pt y="446" x="823"/>
                      <a:pt y="433" x="824"/>
                      <a:pt y="411" x="824"/>
                    </a:cubicBezTo>
                    <a:cubicBezTo>
                      <a:pt y="411" x="881"/>
                      <a:pt y="411" x="881"/>
                      <a:pt y="411" x="881"/>
                    </a:cubicBezTo>
                    <a:cubicBezTo>
                      <a:pt y="419" x="881"/>
                      <a:pt y="419" x="881"/>
                      <a:pt y="419" x="881"/>
                    </a:cubicBezTo>
                    <a:cubicBezTo>
                      <a:pt y="437" x="881"/>
                      <a:pt y="449" x="881"/>
                      <a:pt y="455" x="880"/>
                    </a:cubicBezTo>
                    <a:cubicBezTo>
                      <a:pt y="467" x="878"/>
                      <a:pt y="479" x="874"/>
                      <a:pt y="489" x="867"/>
                    </a:cubicBezTo>
                    <a:cubicBezTo>
                      <a:pt y="511" x="851"/>
                      <a:pt y="522" x="828"/>
                      <a:pt y="522" x="799"/>
                    </a:cubicBezTo>
                    <a:cubicBezTo>
                      <a:pt y="522" x="770"/>
                      <a:pt y="512" x="747"/>
                      <a:pt y="490" x="731"/>
                    </a:cubicBezTo>
                    <a:cubicBezTo>
                      <a:pt y="475" x="719"/>
                      <a:pt y="451" x="713"/>
                      <a:pt y="418" x="713"/>
                    </a:cubicBezTo>
                    <a:cubicBezTo>
                      <a:pt y="309" x="713"/>
                      <a:pt y="309" x="713"/>
                      <a:pt y="309" x="713"/>
                    </a:cubicBezTo>
                    <a:cubicBezTo>
                      <a:pt y="301" x="713"/>
                      <a:pt y="293" x="713"/>
                      <a:pt y="286" x="714"/>
                    </a:cubicBezTo>
                    <a:cubicBezTo>
                      <a:pt y="265" x="716"/>
                      <a:pt y="248" x="722"/>
                      <a:pt y="236" x="730"/>
                    </a:cubicBezTo>
                    <a:cubicBezTo>
                      <a:pt y="215" x="747"/>
                      <a:pt y="204" x="769"/>
                      <a:pt y="204" x="798"/>
                    </a:cubicBezTo>
                    <a:cubicBezTo>
                      <a:pt y="204" x="826"/>
                      <a:pt y="215" x="848"/>
                      <a:pt y="236" x="864"/>
                    </a:cubicBezTo>
                    <a:cubicBezTo>
                      <a:pt y="248" x="873"/>
                      <a:pt y="265" x="878"/>
                      <a:pt y="286" x="880"/>
                    </a:cubicBezTo>
                    <a:cubicBezTo>
                      <a:pt y="293" x="881"/>
                      <a:pt y="301" x="881"/>
                      <a:pt y="309" x="881"/>
                    </a:cubicBezTo>
                    <a:lnTo>
                      <a:pt y="373" x="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Shape 100"/>
            <p:cNvGrpSpPr/>
            <p:nvPr/>
          </p:nvGrpSpPr>
          <p:grpSpPr>
            <a:xfrm>
              <a:off y="6529413" x="7576470"/>
              <a:ext cy="198723" cx="563219"/>
              <a:chOff y="6130926" x="5389562"/>
              <a:chExt cy="306387" cx="868361"/>
            </a:xfrm>
          </p:grpSpPr>
          <p:sp>
            <p:nvSpPr>
              <p:cNvPr id="101" name="Shape 101"/>
              <p:cNvSpPr/>
              <p:nvPr/>
            </p:nvSpPr>
            <p:spPr>
              <a:xfrm>
                <a:off y="6203951" x="6132512"/>
                <a:ext cy="144463" cx="125411"/>
              </a:xfrm>
              <a:custGeom>
                <a:pathLst>
                  <a:path w="129" extrusionOk="0" h="148">
                    <a:moveTo>
                      <a:pt y="137" x="113"/>
                    </a:moveTo>
                    <a:cubicBezTo>
                      <a:pt y="139" x="110"/>
                      <a:pt y="141" x="106"/>
                      <a:pt y="142" x="103"/>
                    </a:cubicBezTo>
                    <a:cubicBezTo>
                      <a:pt y="147" x="93"/>
                      <a:pt y="148" x="82"/>
                      <a:pt y="148" x="73"/>
                    </a:cubicBezTo>
                    <a:cubicBezTo>
                      <a:pt y="148" x="63"/>
                      <a:pt y="148" x="47"/>
                      <a:pt y="136" x="32"/>
                    </a:cubicBezTo>
                    <a:cubicBezTo>
                      <a:pt y="121" x="10"/>
                      <a:pt y="94" x="0"/>
                      <a:pt y="71" x="0"/>
                    </a:cubicBezTo>
                    <a:cubicBezTo>
                      <a:pt y="23" x="0"/>
                      <a:pt y="0" x="39"/>
                      <a:pt y="0" x="71"/>
                    </a:cubicBezTo>
                    <a:cubicBezTo>
                      <a:pt y="0" x="82"/>
                      <a:pt y="2" x="94"/>
                      <a:pt y="8" x="103"/>
                    </a:cubicBezTo>
                    <a:cubicBezTo>
                      <a:pt y="19" x="118"/>
                      <a:pt y="32" x="122"/>
                      <a:pt y="39" x="124"/>
                    </a:cubicBezTo>
                    <a:cubicBezTo>
                      <a:pt y="68" x="52"/>
                      <a:pt y="68" x="52"/>
                      <a:pt y="68" x="52"/>
                    </a:cubicBezTo>
                    <a:cubicBezTo>
                      <a:pt y="70" x="28"/>
                      <a:pt y="70" x="28"/>
                      <a:pt y="70" x="28"/>
                    </a:cubicBezTo>
                    <a:cubicBezTo>
                      <a:pt y="109" x="36"/>
                      <a:pt y="132" x="62"/>
                      <a:pt y="132" x="92"/>
                    </a:cubicBezTo>
                    <a:cubicBezTo>
                      <a:pt y="132" x="107"/>
                      <a:pt y="127" x="119"/>
                      <a:pt y="121" x="129"/>
                    </a:cubicBezTo>
                    <a:cubicBezTo>
                      <a:pt y="137" x="113"/>
                      <a:pt y="137" x="113"/>
                      <a:pt y="137" x="113"/>
                    </a:cubicBezTo>
                    <a:close/>
                    <a:moveTo>
                      <a:pt y="45" x="84"/>
                    </a:moveTo>
                    <a:cubicBezTo>
                      <a:pt y="43" x="90"/>
                      <a:pt y="41" x="93"/>
                      <a:pt y="36" x="93"/>
                    </a:cubicBezTo>
                    <a:cubicBezTo>
                      <a:pt y="24" x="93"/>
                      <a:pt y="10" x="79"/>
                      <a:pt y="10" x="62"/>
                    </a:cubicBezTo>
                    <a:cubicBezTo>
                      <a:pt y="10" x="50"/>
                      <a:pt y="19" x="27"/>
                      <a:pt y="53" x="27"/>
                    </a:cubicBezTo>
                    <a:cubicBezTo>
                      <a:pt y="58" x="27"/>
                      <a:pt y="64" x="27"/>
                      <a:pt y="69" x="28"/>
                    </a:cubicBezTo>
                    <a:cubicBezTo>
                      <a:pt y="45" x="84"/>
                      <a:pt y="45" x="84"/>
                      <a:pt y="45" x="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y="6130926" x="6057900"/>
                <a:ext cy="214313" cx="77786"/>
              </a:xfrm>
              <a:custGeom>
                <a:pathLst>
                  <a:path w="79" extrusionOk="0" h="218">
                    <a:moveTo>
                      <a:pt y="218" x="68"/>
                    </a:moveTo>
                    <a:cubicBezTo>
                      <a:pt y="218" x="13"/>
                      <a:pt y="218" x="13"/>
                      <a:pt y="218" x="13"/>
                    </a:cubicBezTo>
                    <a:cubicBezTo>
                      <a:pt y="208" x="20"/>
                      <a:pt y="207" x="21"/>
                      <a:pt y="201" x="21"/>
                    </a:cubicBezTo>
                    <a:cubicBezTo>
                      <a:pt y="151" x="21"/>
                      <a:pt y="151" x="21"/>
                      <a:pt y="151" x="21"/>
                    </a:cubicBezTo>
                    <a:cubicBezTo>
                      <a:pt y="127" x="21"/>
                      <a:pt y="93" x="22"/>
                      <a:pt y="60" x="23"/>
                    </a:cubicBezTo>
                    <a:cubicBezTo>
                      <a:pt y="45" x="23"/>
                      <a:pt y="25" x="24"/>
                      <a:pt y="11" x="25"/>
                    </a:cubicBezTo>
                    <a:cubicBezTo>
                      <a:pt y="11" x="0"/>
                      <a:pt y="11" x="0"/>
                      <a:pt y="11" x="0"/>
                    </a:cubicBezTo>
                    <a:cubicBezTo>
                      <a:pt y="0" x="24"/>
                      <a:pt y="0" x="24"/>
                      <a:pt y="0" x="24"/>
                    </a:cubicBezTo>
                    <a:cubicBezTo>
                      <a:pt y="0" x="68"/>
                      <a:pt y="0" x="68"/>
                      <a:pt y="0" x="68"/>
                    </a:cubicBezTo>
                    <a:cubicBezTo>
                      <a:pt y="5" x="58"/>
                      <a:pt y="7" x="55"/>
                      <a:pt y="18" x="54"/>
                    </a:cubicBezTo>
                    <a:cubicBezTo>
                      <a:pt y="42" x="51"/>
                      <a:pt y="79" x="51"/>
                      <a:pt y="123" x="51"/>
                    </a:cubicBezTo>
                    <a:cubicBezTo>
                      <a:pt y="194" x="51"/>
                      <a:pt y="194" x="51"/>
                      <a:pt y="194" x="51"/>
                    </a:cubicBezTo>
                    <a:cubicBezTo>
                      <a:pt y="207" x="51"/>
                      <a:pt y="208" x="53"/>
                      <a:pt y="209" x="63"/>
                    </a:cubicBezTo>
                    <a:cubicBezTo>
                      <a:pt y="210" x="69"/>
                      <a:pt y="210" x="74"/>
                      <a:pt y="211" x="79"/>
                    </a:cubicBezTo>
                    <a:cubicBezTo>
                      <a:pt y="218" x="68"/>
                      <a:pt y="218" x="68"/>
                      <a:pt y="218" x="6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Shape 103"/>
              <p:cNvSpPr/>
              <p:nvPr/>
            </p:nvSpPr>
            <p:spPr>
              <a:xfrm>
                <a:off y="6207126" x="5913437"/>
                <a:ext cy="230187" cx="149224"/>
              </a:xfrm>
              <a:custGeom>
                <a:pathLst>
                  <a:path w="154" extrusionOk="0" h="235">
                    <a:moveTo>
                      <a:pt y="11" x="115"/>
                    </a:moveTo>
                    <a:cubicBezTo>
                      <a:pt y="17" x="123"/>
                      <a:pt y="29" x="137"/>
                      <a:pt y="53" x="137"/>
                    </a:cubicBezTo>
                    <a:cubicBezTo>
                      <a:pt y="75" x="137"/>
                      <a:pt y="86" x="124"/>
                      <a:pt y="96" x="111"/>
                    </a:cubicBezTo>
                    <a:cubicBezTo>
                      <a:pt y="100" x="107"/>
                      <a:pt y="105" x="103"/>
                      <a:pt y="112" x="103"/>
                    </a:cubicBezTo>
                    <a:cubicBezTo>
                      <a:pt y="118" x="103"/>
                      <a:pt y="122" x="107"/>
                      <a:pt y="125" x="111"/>
                    </a:cubicBezTo>
                    <a:cubicBezTo>
                      <a:pt y="133" x="122"/>
                      <a:pt y="133" x="122"/>
                      <a:pt y="133" x="122"/>
                    </a:cubicBezTo>
                    <a:cubicBezTo>
                      <a:pt y="145" x="136"/>
                      <a:pt y="155" x="148"/>
                      <a:pt y="177" x="148"/>
                    </a:cubicBezTo>
                    <a:cubicBezTo>
                      <a:pt y="206" x="148"/>
                      <a:pt y="235" x="120"/>
                      <a:pt y="235" x="67"/>
                    </a:cubicBezTo>
                    <a:cubicBezTo>
                      <a:pt y="235" x="22"/>
                      <a:pt y="214" x="0"/>
                      <a:pt y="191" x="0"/>
                    </a:cubicBezTo>
                    <a:cubicBezTo>
                      <a:pt y="180" x="0"/>
                      <a:pt y="164" x="6"/>
                      <a:pt y="153" x="24"/>
                    </a:cubicBezTo>
                    <a:cubicBezTo>
                      <a:pt y="142" x="43"/>
                      <a:pt y="140" x="69"/>
                      <a:pt y="139" x="83"/>
                    </a:cubicBezTo>
                    <a:cubicBezTo>
                      <a:pt y="133" x="79"/>
                      <a:pt y="128" x="74"/>
                      <a:pt y="118" x="74"/>
                    </a:cubicBezTo>
                    <a:cubicBezTo>
                      <a:pt y="113" x="74"/>
                      <a:pt y="110" x="75"/>
                      <a:pt y="106" x="77"/>
                    </a:cubicBezTo>
                    <a:cubicBezTo>
                      <a:pt y="106" x="73"/>
                      <a:pt y="107" x="70"/>
                      <a:pt y="107" x="67"/>
                    </a:cubicBezTo>
                    <a:cubicBezTo>
                      <a:pt y="107" x="34"/>
                      <a:pt y="82" x="16"/>
                      <a:pt y="58" x="16"/>
                    </a:cubicBezTo>
                    <a:cubicBezTo>
                      <a:pt y="44" x="16"/>
                      <a:pt y="28" x="22"/>
                      <a:pt y="17" x="35"/>
                    </a:cubicBezTo>
                    <a:cubicBezTo>
                      <a:pt y="2" x="53"/>
                      <a:pt y="0" x="74"/>
                      <a:pt y="0" x="91"/>
                    </a:cubicBezTo>
                    <a:cubicBezTo>
                      <a:pt y="0" x="154"/>
                      <a:pt y="0" x="154"/>
                      <a:pt y="0" x="154"/>
                    </a:cubicBezTo>
                    <a:cubicBezTo>
                      <a:pt y="11" x="135"/>
                      <a:pt y="11" x="135"/>
                      <a:pt y="11" x="135"/>
                    </a:cubicBezTo>
                    <a:cubicBezTo>
                      <a:pt y="11" x="115"/>
                      <a:pt y="11" x="115"/>
                      <a:pt y="11" x="115"/>
                    </a:cubicBezTo>
                    <a:close/>
                    <a:moveTo>
                      <a:pt y="148" x="94"/>
                    </a:moveTo>
                    <a:cubicBezTo>
                      <a:pt y="148" x="91"/>
                      <a:pt y="148" x="90"/>
                      <a:pt y="148" x="86"/>
                    </a:cubicBezTo>
                    <a:cubicBezTo>
                      <a:pt y="148" x="84"/>
                      <a:pt y="148" x="67"/>
                      <a:pt y="153" x="54"/>
                    </a:cubicBezTo>
                    <a:cubicBezTo>
                      <a:pt y="155" x="47"/>
                      <a:pt y="163" x="27"/>
                      <a:pt y="184" x="27"/>
                    </a:cubicBezTo>
                    <a:cubicBezTo>
                      <a:pt y="206" x="27"/>
                      <a:pt y="222" x="49"/>
                      <a:pt y="222" x="82"/>
                    </a:cubicBezTo>
                    <a:cubicBezTo>
                      <a:pt y="222" x="111"/>
                      <a:pt y="208" x="127"/>
                      <a:pt y="189" x="127"/>
                    </a:cubicBezTo>
                    <a:cubicBezTo>
                      <a:pt y="173" x="127"/>
                      <a:pt y="165" x="117"/>
                      <a:pt y="148" x="94"/>
                    </a:cubicBezTo>
                    <a:close/>
                    <a:moveTo>
                      <a:pt y="89" x="103"/>
                    </a:moveTo>
                    <a:cubicBezTo>
                      <a:pt y="82" x="110"/>
                      <a:pt y="72" x="110"/>
                      <a:pt y="67" x="110"/>
                    </a:cubicBezTo>
                    <a:cubicBezTo>
                      <a:pt y="45" x="110"/>
                      <a:pt y="10" x="97"/>
                      <a:pt y="10" x="71"/>
                    </a:cubicBezTo>
                    <a:cubicBezTo>
                      <a:pt y="10" x="63"/>
                      <a:pt y="14" x="55"/>
                      <a:pt y="20" x="50"/>
                    </a:cubicBezTo>
                    <a:cubicBezTo>
                      <a:pt y="27" x="44"/>
                      <a:pt y="35" x="43"/>
                      <a:pt y="43" x="43"/>
                    </a:cubicBezTo>
                    <a:cubicBezTo>
                      <a:pt y="64" x="43"/>
                      <a:pt y="98" x="55"/>
                      <a:pt y="98" x="81"/>
                    </a:cubicBezTo>
                    <a:cubicBezTo>
                      <a:pt y="98" x="89"/>
                      <a:pt y="94" x="98"/>
                      <a:pt y="89" x="1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Shape 104"/>
              <p:cNvSpPr/>
              <p:nvPr/>
            </p:nvSpPr>
            <p:spPr>
              <a:xfrm>
                <a:off y="6203951" x="5765800"/>
                <a:ext cy="144463" cx="149225"/>
              </a:xfrm>
              <a:custGeom>
                <a:pathLst>
                  <a:path w="153" extrusionOk="0" h="148">
                    <a:moveTo>
                      <a:pt y="148" x="75"/>
                    </a:moveTo>
                    <a:cubicBezTo>
                      <a:pt y="148" x="26"/>
                      <a:pt y="109" x="0"/>
                      <a:pt y="75" x="0"/>
                    </a:cubicBezTo>
                    <a:cubicBezTo>
                      <a:pt y="34" x="0"/>
                      <a:pt y="0" x="33"/>
                      <a:pt y="0" x="80"/>
                    </a:cubicBezTo>
                    <a:cubicBezTo>
                      <a:pt y="0" x="125"/>
                      <a:pt y="35" x="153"/>
                      <a:pt y="73" x="153"/>
                    </a:cubicBezTo>
                    <a:cubicBezTo>
                      <a:pt y="109" x="153"/>
                      <a:pt y="148" x="125"/>
                      <a:pt y="148" x="75"/>
                    </a:cubicBezTo>
                    <a:close/>
                    <a:moveTo>
                      <a:pt y="123" x="114"/>
                    </a:moveTo>
                    <a:cubicBezTo>
                      <a:pt y="113" x="121"/>
                      <a:pt y="100" x="123"/>
                      <a:pt y="88" x="123"/>
                    </a:cubicBezTo>
                    <a:cubicBezTo>
                      <a:pt y="61" x="123"/>
                      <a:pt y="9" x="110"/>
                      <a:pt y="9" x="72"/>
                    </a:cubicBezTo>
                    <a:cubicBezTo>
                      <a:pt y="9" x="61"/>
                      <a:pt y="13" x="51"/>
                      <a:pt y="20" x="44"/>
                    </a:cubicBezTo>
                    <a:cubicBezTo>
                      <a:pt y="31" x="32"/>
                      <a:pt y="44" x="30"/>
                      <a:pt y="57" x="30"/>
                    </a:cubicBezTo>
                    <a:cubicBezTo>
                      <a:pt y="88" x="30"/>
                      <a:pt y="138" x="45"/>
                      <a:pt y="138" x="82"/>
                    </a:cubicBezTo>
                    <a:cubicBezTo>
                      <a:pt y="138" x="94"/>
                      <a:pt y="133" x="106"/>
                      <a:pt y="123" x="1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y="6203951" x="5603875"/>
                <a:ext cy="144463" cx="150811"/>
              </a:xfrm>
              <a:custGeom>
                <a:pathLst>
                  <a:path w="154" extrusionOk="0" h="148">
                    <a:moveTo>
                      <a:pt y="148" x="76"/>
                    </a:moveTo>
                    <a:cubicBezTo>
                      <a:pt y="148" x="26"/>
                      <a:pt y="109" x="0"/>
                      <a:pt y="75" x="0"/>
                    </a:cubicBezTo>
                    <a:cubicBezTo>
                      <a:pt y="34" x="0"/>
                      <a:pt y="0" x="33"/>
                      <a:pt y="0" x="80"/>
                    </a:cubicBezTo>
                    <a:cubicBezTo>
                      <a:pt y="0" x="126"/>
                      <a:pt y="35" x="154"/>
                      <a:pt y="73" x="154"/>
                    </a:cubicBezTo>
                    <a:cubicBezTo>
                      <a:pt y="109" x="154"/>
                      <a:pt y="148" x="126"/>
                      <a:pt y="148" x="76"/>
                    </a:cubicBezTo>
                    <a:close/>
                    <a:moveTo>
                      <a:pt y="123" x="114"/>
                    </a:moveTo>
                    <a:cubicBezTo>
                      <a:pt y="113" x="122"/>
                      <a:pt y="100" x="123"/>
                      <a:pt y="88" x="123"/>
                    </a:cubicBezTo>
                    <a:cubicBezTo>
                      <a:pt y="61" x="123"/>
                      <a:pt y="9" x="110"/>
                      <a:pt y="9" x="72"/>
                    </a:cubicBezTo>
                    <a:cubicBezTo>
                      <a:pt y="9" x="62"/>
                      <a:pt y="13" x="52"/>
                      <a:pt y="20" x="44"/>
                    </a:cubicBezTo>
                    <a:cubicBezTo>
                      <a:pt y="31" x="32"/>
                      <a:pt y="44" x="30"/>
                      <a:pt y="57" x="30"/>
                    </a:cubicBezTo>
                    <a:cubicBezTo>
                      <a:pt y="88" x="30"/>
                      <a:pt y="138" x="45"/>
                      <a:pt y="138" x="83"/>
                    </a:cubicBezTo>
                    <a:cubicBezTo>
                      <a:pt y="138" x="95"/>
                      <a:pt y="133" x="107"/>
                      <a:pt y="123" x="1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y="6143626" x="5389562"/>
                <a:ext cy="207963" cx="206374"/>
              </a:xfrm>
              <a:custGeom>
                <a:pathLst>
                  <a:path w="211" extrusionOk="0" h="213">
                    <a:moveTo>
                      <a:pt y="199" x="200"/>
                    </a:moveTo>
                    <a:cubicBezTo>
                      <a:pt y="208" x="158"/>
                      <a:pt y="208" x="158"/>
                      <a:pt y="208" x="158"/>
                    </a:cubicBezTo>
                    <a:cubicBezTo>
                      <a:pt y="211" x="141"/>
                      <a:pt y="213" x="126"/>
                      <a:pt y="213" x="110"/>
                    </a:cubicBezTo>
                    <a:cubicBezTo>
                      <a:pt y="213" x="30"/>
                      <a:pt y="155" x="0"/>
                      <a:pt y="109" x="0"/>
                    </a:cubicBezTo>
                    <a:cubicBezTo>
                      <a:pt y="52" x="0"/>
                      <a:pt y="0" x="43"/>
                      <a:pt y="0" x="117"/>
                    </a:cubicBezTo>
                    <a:cubicBezTo>
                      <a:pt y="0" x="133"/>
                      <a:pt y="3" x="148"/>
                      <a:pt y="6" x="161"/>
                    </a:cubicBezTo>
                    <a:cubicBezTo>
                      <a:pt y="12" x="183"/>
                      <a:pt y="20" x="193"/>
                      <a:pt y="24" x="200"/>
                    </a:cubicBezTo>
                    <a:cubicBezTo>
                      <a:pt y="47" x="176"/>
                      <a:pt y="47" x="176"/>
                      <a:pt y="47" x="176"/>
                    </a:cubicBezTo>
                    <a:cubicBezTo>
                      <a:pt y="49" x="165"/>
                      <a:pt y="49" x="165"/>
                      <a:pt y="49" x="165"/>
                    </a:cubicBezTo>
                    <a:cubicBezTo>
                      <a:pt y="38" x="173"/>
                      <a:pt y="38" x="173"/>
                      <a:pt y="38" x="173"/>
                    </a:cubicBezTo>
                    <a:cubicBezTo>
                      <a:pt y="28" x="163"/>
                      <a:pt y="11" x="145"/>
                      <a:pt y="11" x="111"/>
                    </a:cubicBezTo>
                    <a:cubicBezTo>
                      <a:pt y="11" x="65"/>
                      <a:pt y="45" x="30"/>
                      <a:pt y="96" x="30"/>
                    </a:cubicBezTo>
                    <a:cubicBezTo>
                      <a:pt y="151" x="30"/>
                      <a:pt y="202" x="70"/>
                      <a:pt y="202" x="133"/>
                    </a:cubicBezTo>
                    <a:cubicBezTo>
                      <a:pt y="202" x="151"/>
                      <a:pt y="198" x="161"/>
                      <a:pt y="195" x="170"/>
                    </a:cubicBezTo>
                    <a:cubicBezTo>
                      <a:pt y="148" x="170"/>
                      <a:pt y="148" x="170"/>
                      <a:pt y="148" x="170"/>
                    </a:cubicBezTo>
                    <a:cubicBezTo>
                      <a:pt y="150" x="126"/>
                      <a:pt y="150" x="126"/>
                      <a:pt y="150" x="126"/>
                    </a:cubicBezTo>
                    <a:cubicBezTo>
                      <a:pt y="138" x="149"/>
                      <a:pt y="138" x="149"/>
                      <a:pt y="138" x="149"/>
                    </a:cubicBezTo>
                    <a:cubicBezTo>
                      <a:pt y="138" x="211"/>
                      <a:pt y="138" x="211"/>
                      <a:pt y="138" x="211"/>
                    </a:cubicBezTo>
                    <a:cubicBezTo>
                      <a:pt y="145" x="203"/>
                      <a:pt y="145" x="203"/>
                      <a:pt y="145" x="203"/>
                    </a:cubicBezTo>
                    <a:cubicBezTo>
                      <a:pt y="147" x="201"/>
                      <a:pt y="147" x="201"/>
                      <a:pt y="150" x="200"/>
                    </a:cubicBezTo>
                    <a:cubicBezTo>
                      <a:pt y="152" x="200"/>
                      <a:pt y="161" x="200"/>
                      <a:pt y="164" x="200"/>
                    </a:cubicBezTo>
                    <a:cubicBezTo>
                      <a:pt y="199" x="200"/>
                      <a:pt y="199" x="200"/>
                      <a:pt y="199" x="20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parator (Grey)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/>
        </p:nvSpPr>
        <p:spPr>
          <a:xfrm>
            <a:off y="-5643" x="0"/>
            <a:ext cy="6863699" cx="9151499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rgbClr val="555555"/>
              </a:gs>
            </a:gsLst>
            <a:lin ang="13499999" scaled="0"/>
          </a:gradFill>
          <a:ln>
            <a:noFill/>
          </a:ln>
        </p:spPr>
        <p:txBody>
          <a:bodyPr bIns="65000" rIns="130025" lIns="130025" tIns="650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y="2286000" x="0"/>
            <a:ext cy="2438399" cx="9135600"/>
          </a:xfrm>
          <a:prstGeom prst="rect">
            <a:avLst/>
          </a:prstGeom>
          <a:gradFill>
            <a:gsLst>
              <a:gs pos="0">
                <a:srgbClr val="333333"/>
              </a:gs>
              <a:gs pos="38000">
                <a:srgbClr val="333333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bIns="65000" rIns="130025" lIns="130025" tIns="650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676400" x="228600"/>
            <a:ext cy="1904999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2" type="subTitle"/>
          </p:nvPr>
        </p:nvSpPr>
        <p:spPr>
          <a:xfrm>
            <a:off y="3657600" x="239888"/>
            <a:ext cy="1146600" cx="721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12" name="Shape 112"/>
          <p:cNvGrpSpPr/>
          <p:nvPr/>
        </p:nvGrpSpPr>
        <p:grpSpPr>
          <a:xfrm>
            <a:off y="6324459" x="7010273"/>
            <a:ext cy="350410" cx="1976699"/>
            <a:chOff y="6486656" x="7576470"/>
            <a:chExt cy="246386" cx="1389888"/>
          </a:xfrm>
        </p:grpSpPr>
        <p:cxnSp>
          <p:nvCxnSpPr>
            <p:cNvPr id="113" name="Shape 113"/>
            <p:cNvCxnSpPr/>
            <p:nvPr/>
          </p:nvCxnSpPr>
          <p:spPr>
            <a:xfrm rot="5400000">
              <a:off y="6598106" x="8128978"/>
              <a:ext cy="0" cx="222899"/>
            </a:xfrm>
            <a:prstGeom prst="straightConnector1">
              <a:avLst/>
            </a:prstGeom>
            <a:noFill/>
            <a:ln w="9525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grpSp>
          <p:nvGrpSpPr>
            <p:cNvPr id="114" name="Shape 114"/>
            <p:cNvGrpSpPr/>
            <p:nvPr/>
          </p:nvGrpSpPr>
          <p:grpSpPr>
            <a:xfrm>
              <a:off y="6496049" x="8369093"/>
              <a:ext cy="236992" cx="597265"/>
              <a:chOff y="-3175" x="1814511"/>
              <a:chExt cy="2398713" cx="6045201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y="379412" x="1814511"/>
                <a:ext cy="1558927" cx="806453"/>
              </a:xfrm>
              <a:custGeom>
                <a:pathLst>
                  <a:path w="215" extrusionOk="0" h="416">
                    <a:moveTo>
                      <a:pt y="164" x="109"/>
                    </a:moveTo>
                    <a:cubicBezTo>
                      <a:pt y="0" x="65"/>
                      <a:pt y="0" x="65"/>
                      <a:pt y="0" x="65"/>
                    </a:cubicBezTo>
                    <a:cubicBezTo>
                      <a:pt y="0" x="0"/>
                      <a:pt y="0" x="0"/>
                      <a:pt y="0" x="0"/>
                    </a:cubicBezTo>
                    <a:cubicBezTo>
                      <a:pt y="39" x="13"/>
                      <a:pt y="78" x="26"/>
                      <a:pt y="116" x="40"/>
                    </a:cubicBezTo>
                    <a:cubicBezTo>
                      <a:pt y="174" x="59"/>
                      <a:pt y="218" x="72"/>
                      <a:pt y="248" x="78"/>
                    </a:cubicBezTo>
                    <a:cubicBezTo>
                      <a:pt y="416" x="78"/>
                      <a:pt y="416" x="78"/>
                      <a:pt y="416" x="78"/>
                    </a:cubicBezTo>
                    <a:cubicBezTo>
                      <a:pt y="416" x="140"/>
                      <a:pt y="416" x="140"/>
                      <a:pt y="416" x="140"/>
                    </a:cubicBezTo>
                    <a:cubicBezTo>
                      <a:pt y="248" x="140"/>
                      <a:pt y="248" x="140"/>
                      <a:pt y="248" x="140"/>
                    </a:cubicBezTo>
                    <a:cubicBezTo>
                      <a:pt y="0" x="215"/>
                      <a:pt y="0" x="215"/>
                      <a:pt y="0" x="215"/>
                    </a:cubicBezTo>
                    <a:cubicBezTo>
                      <a:pt y="0" x="152"/>
                      <a:pt y="0" x="152"/>
                      <a:pt y="0" x="152"/>
                    </a:cubicBezTo>
                    <a:lnTo>
                      <a:pt y="164" x="10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y="760414" x="2620965"/>
                <a:ext cy="1192215" cx="622300"/>
              </a:xfrm>
              <a:custGeom>
                <a:pathLst>
                  <a:path w="166" extrusionOk="0" h="318">
                    <a:moveTo>
                      <a:pt y="0" x="83"/>
                    </a:moveTo>
                    <a:cubicBezTo>
                      <a:pt y="0" x="55"/>
                      <a:pt y="11" x="33"/>
                      <a:pt y="32" x="18"/>
                    </a:cubicBezTo>
                    <a:cubicBezTo>
                      <a:pt y="48" x="6"/>
                      <a:pt y="72" x="0"/>
                      <a:pt y="105" x="0"/>
                    </a:cubicBezTo>
                    <a:cubicBezTo>
                      <a:pt y="214" x="0"/>
                      <a:pt y="214" x="0"/>
                      <a:pt y="214" x="0"/>
                    </a:cubicBezTo>
                    <a:cubicBezTo>
                      <a:pt y="247" x="0"/>
                      <a:pt y="271" x="6"/>
                      <a:pt y="286" x="18"/>
                    </a:cubicBezTo>
                    <a:cubicBezTo>
                      <a:pt y="308" x="33"/>
                      <a:pt y="318" x="55"/>
                      <a:pt y="318" x="83"/>
                    </a:cubicBezTo>
                    <a:cubicBezTo>
                      <a:pt y="318" x="111"/>
                      <a:pt y="308" x="133"/>
                      <a:pt y="286" x="148"/>
                    </a:cubicBezTo>
                    <a:cubicBezTo>
                      <a:pt y="271" x="160"/>
                      <a:pt y="247" x="166"/>
                      <a:pt y="214" x="166"/>
                    </a:cubicBezTo>
                    <a:cubicBezTo>
                      <a:pt y="105" x="166"/>
                      <a:pt y="105" x="166"/>
                      <a:pt y="105" x="166"/>
                    </a:cubicBezTo>
                    <a:cubicBezTo>
                      <a:pt y="72" x="166"/>
                      <a:pt y="48" x="160"/>
                      <a:pt y="32" x="148"/>
                    </a:cubicBezTo>
                    <a:cubicBezTo>
                      <a:pt y="11" x="133"/>
                      <a:pt y="0" x="111"/>
                      <a:pt y="0" x="83"/>
                    </a:cubicBezTo>
                    <a:close/>
                    <a:moveTo>
                      <a:pt y="224" x="110"/>
                    </a:moveTo>
                    <a:cubicBezTo>
                      <a:pt y="253" x="110"/>
                      <a:pt y="267" x="101"/>
                      <a:pt y="267" x="83"/>
                    </a:cubicBezTo>
                    <a:cubicBezTo>
                      <a:pt y="267" x="65"/>
                      <a:pt y="253" x="56"/>
                      <a:pt y="224" x="56"/>
                    </a:cubicBezTo>
                    <a:cubicBezTo>
                      <a:pt y="94" x="56"/>
                      <a:pt y="94" x="56"/>
                      <a:pt y="94" x="56"/>
                    </a:cubicBezTo>
                    <a:cubicBezTo>
                      <a:pt y="65" x="56"/>
                      <a:pt y="51" x="65"/>
                      <a:pt y="51" x="83"/>
                    </a:cubicBezTo>
                    <a:cubicBezTo>
                      <a:pt y="51" x="101"/>
                      <a:pt y="65" x="110"/>
                      <a:pt y="94" x="110"/>
                    </a:cubicBezTo>
                    <a:lnTo>
                      <a:pt y="224" x="11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y="776289" x="3416303"/>
                <a:ext cy="1176339" cx="603252"/>
              </a:xfrm>
              <a:custGeom>
                <a:pathLst>
                  <a:path w="161" extrusionOk="0" h="314">
                    <a:moveTo>
                      <a:pt y="237" x="105"/>
                    </a:moveTo>
                    <a:cubicBezTo>
                      <a:pt y="254" x="93"/>
                      <a:pt y="263" x="81"/>
                      <a:pt y="263" x="70"/>
                    </a:cubicBezTo>
                    <a:cubicBezTo>
                      <a:pt y="263" x="62"/>
                      <a:pt y="259" x="58"/>
                      <a:pt y="250" x="57"/>
                    </a:cubicBezTo>
                    <a:cubicBezTo>
                      <a:pt y="248" x="56"/>
                      <a:pt y="241" x="56"/>
                      <a:pt y="228" x="56"/>
                    </a:cubicBezTo>
                    <a:cubicBezTo>
                      <a:pt y="0" x="56"/>
                      <a:pt y="0" x="56"/>
                      <a:pt y="0" x="56"/>
                    </a:cubicBezTo>
                    <a:cubicBezTo>
                      <a:pt y="0" x="0"/>
                      <a:pt y="0" x="0"/>
                      <a:pt y="0" x="0"/>
                    </a:cubicBezTo>
                    <a:cubicBezTo>
                      <a:pt y="245" x="0"/>
                      <a:pt y="245" x="0"/>
                      <a:pt y="245" x="0"/>
                    </a:cubicBezTo>
                    <a:cubicBezTo>
                      <a:pt y="267" x="0"/>
                      <a:pt y="282" x="2"/>
                      <a:pt y="291" x="5"/>
                    </a:cubicBezTo>
                    <a:cubicBezTo>
                      <a:pt y="307" x="11"/>
                      <a:pt y="314" x="23"/>
                      <a:pt y="314" x="41"/>
                    </a:cubicBezTo>
                    <a:cubicBezTo>
                      <a:pt y="314" x="62"/>
                      <a:pt y="302" x="83"/>
                      <a:pt y="276" x="105"/>
                    </a:cubicBezTo>
                    <a:cubicBezTo>
                      <a:pt y="310" x="105"/>
                      <a:pt y="310" x="105"/>
                      <a:pt y="310" x="105"/>
                    </a:cubicBezTo>
                    <a:cubicBezTo>
                      <a:pt y="310" x="161"/>
                      <a:pt y="310" x="161"/>
                      <a:pt y="310" x="161"/>
                    </a:cubicBezTo>
                    <a:cubicBezTo>
                      <a:pt y="0" x="161"/>
                      <a:pt y="0" x="161"/>
                      <a:pt y="0" x="161"/>
                    </a:cubicBezTo>
                    <a:cubicBezTo>
                      <a:pt y="0" x="105"/>
                      <a:pt y="0" x="105"/>
                      <a:pt y="0" x="105"/>
                    </a:cubicBezTo>
                    <a:lnTo>
                      <a:pt y="237" x="10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y="952500" x="6334125"/>
                <a:ext cy="809627" cx="193675"/>
              </a:xfrm>
              <a:custGeom>
                <a:pathLst>
                  <a:path w="52" extrusionOk="0" h="216">
                    <a:moveTo>
                      <a:pt y="0" x="28"/>
                    </a:moveTo>
                    <a:cubicBezTo>
                      <a:pt y="0" x="19"/>
                      <a:pt y="4" x="9"/>
                      <a:pt y="14" x="0"/>
                    </a:cubicBezTo>
                    <a:cubicBezTo>
                      <a:pt y="31" x="0"/>
                      <a:pt y="31" x="0"/>
                      <a:pt y="31" x="0"/>
                    </a:cubicBezTo>
                    <a:cubicBezTo>
                      <a:pt y="202" x="0"/>
                      <a:pt y="202" x="0"/>
                      <a:pt y="202" x="0"/>
                    </a:cubicBezTo>
                    <a:cubicBezTo>
                      <a:pt y="212" x="9"/>
                      <a:pt y="216" x="19"/>
                      <a:pt y="216" x="28"/>
                    </a:cubicBezTo>
                    <a:cubicBezTo>
                      <a:pt y="216" x="44"/>
                      <a:pt y="202" x="52"/>
                      <a:pt y="174" x="52"/>
                    </a:cubicBezTo>
                    <a:cubicBezTo>
                      <a:pt y="42" x="52"/>
                      <a:pt y="42" x="52"/>
                      <a:pt y="42" x="52"/>
                    </a:cubicBezTo>
                    <a:cubicBezTo>
                      <a:pt y="38" x="52"/>
                      <a:pt y="35" x="52"/>
                      <a:pt y="31" x="52"/>
                    </a:cubicBezTo>
                    <a:cubicBezTo>
                      <a:pt y="11" x="50"/>
                      <a:pt y="0" x="42"/>
                      <a:pt y="0" x="2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y="952500" x="7113589"/>
                <a:ext cy="269877" cx="209550"/>
              </a:xfrm>
              <a:custGeom>
                <a:pathLst>
                  <a:path w="56" extrusionOk="0" h="72">
                    <a:moveTo>
                      <a:pt y="0" x="28"/>
                    </a:moveTo>
                    <a:cubicBezTo>
                      <a:pt y="0" x="12"/>
                      <a:pt y="10" x="3"/>
                      <a:pt y="31" x="1"/>
                    </a:cubicBezTo>
                    <a:cubicBezTo>
                      <a:pt y="35" x="0"/>
                      <a:pt y="39" x="0"/>
                      <a:pt y="43" x="0"/>
                    </a:cubicBezTo>
                    <a:cubicBezTo>
                      <a:pt y="72" x="0"/>
                      <a:pt y="72" x="0"/>
                      <a:pt y="72" x="0"/>
                    </a:cubicBezTo>
                    <a:cubicBezTo>
                      <a:pt y="72" x="56"/>
                      <a:pt y="72" x="56"/>
                      <a:pt y="72" x="56"/>
                    </a:cubicBezTo>
                    <a:cubicBezTo>
                      <a:pt y="43" x="56"/>
                      <a:pt y="43" x="56"/>
                      <a:pt y="43" x="56"/>
                    </a:cubicBezTo>
                    <a:cubicBezTo>
                      <a:pt y="39" x="56"/>
                      <a:pt y="35" x="56"/>
                      <a:pt y="31" x="55"/>
                    </a:cubicBezTo>
                    <a:cubicBezTo>
                      <a:pt y="10" x="53"/>
                      <a:pt y="0" x="44"/>
                      <a:pt y="0" x="2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y="-3175" x="4229098"/>
                <a:ext cy="2398713" cx="3630614"/>
              </a:xfrm>
              <a:custGeom>
                <a:pathLst>
                  <a:path w="968" extrusionOk="0" h="640">
                    <a:moveTo>
                      <a:pt y="102" x="946"/>
                    </a:moveTo>
                    <a:cubicBezTo>
                      <a:pt y="53" x="936"/>
                      <a:pt y="16" x="892"/>
                      <a:pt y="11" x="842"/>
                    </a:cubicBezTo>
                    <a:cubicBezTo>
                      <a:pt y="4" x="722"/>
                      <a:pt y="0" x="602"/>
                      <a:pt y="0" x="481"/>
                    </a:cubicBezTo>
                    <a:cubicBezTo>
                      <a:pt y="0" x="363"/>
                      <a:pt y="4" x="244"/>
                      <a:pt y="11" x="126"/>
                    </a:cubicBezTo>
                    <a:cubicBezTo>
                      <a:pt y="15" x="76"/>
                      <a:pt y="52" x="32"/>
                      <a:pt y="102" x="23"/>
                    </a:cubicBezTo>
                    <a:cubicBezTo>
                      <a:pt y="245" x="0"/>
                      <a:pt y="392" x="0"/>
                      <a:pt y="535" x="23"/>
                    </a:cubicBezTo>
                    <a:cubicBezTo>
                      <a:pt y="585" x="32"/>
                      <a:pt y="622" x="76"/>
                      <a:pt y="626" x="126"/>
                    </a:cubicBezTo>
                    <a:cubicBezTo>
                      <a:pt y="640" x="365"/>
                      <a:pt y="640" x="604"/>
                      <a:pt y="626" x="842"/>
                    </a:cubicBezTo>
                    <a:cubicBezTo>
                      <a:pt y="621" x="892"/>
                      <a:pt y="584" x="936"/>
                      <a:pt y="535" x="946"/>
                    </a:cubicBezTo>
                    <a:cubicBezTo>
                      <a:pt y="391" x="968"/>
                      <a:pt y="246" x="968"/>
                      <a:pt y="102" x="946"/>
                    </a:cubicBezTo>
                    <a:close/>
                    <a:moveTo>
                      <a:pt y="518" x="220"/>
                    </a:moveTo>
                    <a:cubicBezTo>
                      <a:pt y="518" x="157"/>
                      <a:pt y="518" x="157"/>
                      <a:pt y="518" x="157"/>
                    </a:cubicBezTo>
                    <a:cubicBezTo>
                      <a:pt y="286" x="157"/>
                      <a:pt y="286" x="157"/>
                      <a:pt y="286" x="157"/>
                    </a:cubicBezTo>
                    <a:cubicBezTo>
                      <a:pt y="161" x="157"/>
                      <a:pt y="161" x="157"/>
                      <a:pt y="161" x="157"/>
                    </a:cubicBezTo>
                    <a:cubicBezTo>
                      <a:pt y="161" x="91"/>
                      <a:pt y="161" x="91"/>
                      <a:pt y="161" x="91"/>
                    </a:cubicBezTo>
                    <a:cubicBezTo>
                      <a:pt y="102" x="91"/>
                      <a:pt y="102" x="91"/>
                      <a:pt y="102" x="91"/>
                    </a:cubicBezTo>
                    <a:cubicBezTo>
                      <a:pt y="102" x="287"/>
                      <a:pt y="102" x="287"/>
                      <a:pt y="102" x="287"/>
                    </a:cubicBezTo>
                    <a:cubicBezTo>
                      <a:pt y="161" x="287"/>
                      <a:pt y="161" x="287"/>
                      <a:pt y="161" x="287"/>
                    </a:cubicBezTo>
                    <a:cubicBezTo>
                      <a:pt y="161" x="220"/>
                      <a:pt y="161" x="220"/>
                      <a:pt y="161" x="220"/>
                    </a:cubicBezTo>
                    <a:cubicBezTo>
                      <a:pt y="286" x="220"/>
                      <a:pt y="286" x="220"/>
                      <a:pt y="286" x="220"/>
                    </a:cubicBezTo>
                    <a:lnTo>
                      <a:pt y="518" x="220"/>
                    </a:lnTo>
                    <a:close/>
                    <a:moveTo>
                      <a:pt y="518" x="456"/>
                    </a:moveTo>
                    <a:cubicBezTo>
                      <a:pt y="518" x="400"/>
                      <a:pt y="518" x="400"/>
                      <a:pt y="518" x="400"/>
                    </a:cubicBezTo>
                    <a:cubicBezTo>
                      <a:pt y="484" x="400"/>
                      <a:pt y="484" x="400"/>
                      <a:pt y="484" x="400"/>
                    </a:cubicBezTo>
                    <a:cubicBezTo>
                      <a:pt y="510" x="378"/>
                      <a:pt y="522" x="357"/>
                      <a:pt y="522" x="336"/>
                    </a:cubicBezTo>
                    <a:cubicBezTo>
                      <a:pt y="522" x="318"/>
                      <a:pt y="515" x="306"/>
                      <a:pt y="499" x="300"/>
                    </a:cubicBezTo>
                    <a:cubicBezTo>
                      <a:pt y="490" x="297"/>
                      <a:pt y="475" x="295"/>
                      <a:pt y="453" x="295"/>
                    </a:cubicBezTo>
                    <a:cubicBezTo>
                      <a:pt y="286" x="295"/>
                      <a:pt y="286" x="295"/>
                      <a:pt y="286" x="295"/>
                    </a:cubicBezTo>
                    <a:cubicBezTo>
                      <a:pt y="208" x="295"/>
                      <a:pt y="208" x="295"/>
                      <a:pt y="208" x="295"/>
                    </a:cubicBezTo>
                    <a:cubicBezTo>
                      <a:pt y="208" x="351"/>
                      <a:pt y="208" x="351"/>
                      <a:pt y="208" x="351"/>
                    </a:cubicBezTo>
                    <a:cubicBezTo>
                      <a:pt y="286" x="351"/>
                      <a:pt y="286" x="351"/>
                      <a:pt y="286" x="351"/>
                    </a:cubicBezTo>
                    <a:cubicBezTo>
                      <a:pt y="436" x="351"/>
                      <a:pt y="436" x="351"/>
                      <a:pt y="436" x="351"/>
                    </a:cubicBezTo>
                    <a:cubicBezTo>
                      <a:pt y="449" x="351"/>
                      <a:pt y="456" x="351"/>
                      <a:pt y="458" x="352"/>
                    </a:cubicBezTo>
                    <a:cubicBezTo>
                      <a:pt y="467" x="353"/>
                      <a:pt y="471" x="357"/>
                      <a:pt y="471" x="365"/>
                    </a:cubicBezTo>
                    <a:cubicBezTo>
                      <a:pt y="471" x="376"/>
                      <a:pt y="462" x="388"/>
                      <a:pt y="445" x="400"/>
                    </a:cubicBezTo>
                    <a:cubicBezTo>
                      <a:pt y="286" x="400"/>
                      <a:pt y="286" x="400"/>
                      <a:pt y="286" x="400"/>
                    </a:cubicBezTo>
                    <a:cubicBezTo>
                      <a:pt y="208" x="400"/>
                      <a:pt y="208" x="400"/>
                      <a:pt y="208" x="400"/>
                    </a:cubicBezTo>
                    <a:cubicBezTo>
                      <a:pt y="208" x="456"/>
                      <a:pt y="208" x="456"/>
                      <a:pt y="208" x="456"/>
                    </a:cubicBezTo>
                    <a:cubicBezTo>
                      <a:pt y="286" x="456"/>
                      <a:pt y="286" x="456"/>
                      <a:pt y="286" x="456"/>
                    </a:cubicBezTo>
                    <a:lnTo>
                      <a:pt y="518" x="456"/>
                    </a:lnTo>
                    <a:close/>
                    <a:moveTo>
                      <a:pt y="425" x="669"/>
                    </a:moveTo>
                    <a:cubicBezTo>
                      <a:pt y="454" x="669"/>
                      <a:pt y="474" x="668"/>
                      <a:pt y="487" x="664"/>
                    </a:cubicBezTo>
                    <a:cubicBezTo>
                      <a:pt y="510" x="656"/>
                      <a:pt y="522" x="641"/>
                      <a:pt y="522" x="619"/>
                    </a:cubicBezTo>
                    <a:cubicBezTo>
                      <a:pt y="522" x="599"/>
                      <a:pt y="511" x="580"/>
                      <a:pt y="488" x="561"/>
                    </a:cubicBezTo>
                    <a:cubicBezTo>
                      <a:pt y="518" x="561"/>
                      <a:pt y="518" x="561"/>
                      <a:pt y="518" x="561"/>
                    </a:cubicBezTo>
                    <a:cubicBezTo>
                      <a:pt y="518" x="505"/>
                      <a:pt y="518" x="505"/>
                      <a:pt y="518" x="505"/>
                    </a:cubicBezTo>
                    <a:cubicBezTo>
                      <a:pt y="286" x="505"/>
                      <a:pt y="286" x="505"/>
                      <a:pt y="286" x="505"/>
                    </a:cubicBezTo>
                    <a:cubicBezTo>
                      <a:pt y="102" x="505"/>
                      <a:pt y="102" x="505"/>
                      <a:pt y="102" x="505"/>
                    </a:cubicBezTo>
                    <a:cubicBezTo>
                      <a:pt y="102" x="561"/>
                      <a:pt y="102" x="561"/>
                      <a:pt y="102" x="561"/>
                    </a:cubicBezTo>
                    <a:cubicBezTo>
                      <a:pt y="238" x="561"/>
                      <a:pt y="238" x="561"/>
                      <a:pt y="238" x="561"/>
                    </a:cubicBezTo>
                    <a:cubicBezTo>
                      <a:pt y="216" x="579"/>
                      <a:pt y="204" x="598"/>
                      <a:pt y="204" x="619"/>
                    </a:cubicBezTo>
                    <a:cubicBezTo>
                      <a:pt y="204" x="641"/>
                      <a:pt y="216" x="656"/>
                      <a:pt y="239" x="664"/>
                    </a:cubicBezTo>
                    <a:cubicBezTo>
                      <a:pt y="249" x="667"/>
                      <a:pt y="265" x="669"/>
                      <a:pt y="286" x="669"/>
                    </a:cubicBezTo>
                    <a:cubicBezTo>
                      <a:pt y="291" x="669"/>
                      <a:pt y="296" x="669"/>
                      <a:pt y="302" x="669"/>
                    </a:cubicBezTo>
                    <a:lnTo>
                      <a:pt y="425" x="669"/>
                    </a:lnTo>
                    <a:close/>
                    <a:moveTo>
                      <a:pt y="373" x="881"/>
                    </a:moveTo>
                    <a:cubicBezTo>
                      <a:pt y="373" x="769"/>
                      <a:pt y="373" x="769"/>
                      <a:pt y="373" x="769"/>
                    </a:cubicBezTo>
                    <a:cubicBezTo>
                      <a:pt y="428" x="769"/>
                      <a:pt y="428" x="769"/>
                      <a:pt y="428" x="769"/>
                    </a:cubicBezTo>
                    <a:cubicBezTo>
                      <a:pt y="457" x="769"/>
                      <a:pt y="471" x="778"/>
                      <a:pt y="471" x="798"/>
                    </a:cubicBezTo>
                    <a:cubicBezTo>
                      <a:pt y="471" x="811"/>
                      <a:pt y="464" x="819"/>
                      <a:pt y="449" x="823"/>
                    </a:cubicBezTo>
                    <a:cubicBezTo>
                      <a:pt y="446" x="823"/>
                      <a:pt y="433" x="824"/>
                      <a:pt y="411" x="824"/>
                    </a:cubicBezTo>
                    <a:cubicBezTo>
                      <a:pt y="411" x="881"/>
                      <a:pt y="411" x="881"/>
                      <a:pt y="411" x="881"/>
                    </a:cubicBezTo>
                    <a:cubicBezTo>
                      <a:pt y="419" x="881"/>
                      <a:pt y="419" x="881"/>
                      <a:pt y="419" x="881"/>
                    </a:cubicBezTo>
                    <a:cubicBezTo>
                      <a:pt y="437" x="881"/>
                      <a:pt y="449" x="881"/>
                      <a:pt y="455" x="880"/>
                    </a:cubicBezTo>
                    <a:cubicBezTo>
                      <a:pt y="467" x="878"/>
                      <a:pt y="479" x="874"/>
                      <a:pt y="489" x="867"/>
                    </a:cubicBezTo>
                    <a:cubicBezTo>
                      <a:pt y="511" x="851"/>
                      <a:pt y="522" x="828"/>
                      <a:pt y="522" x="799"/>
                    </a:cubicBezTo>
                    <a:cubicBezTo>
                      <a:pt y="522" x="770"/>
                      <a:pt y="512" x="747"/>
                      <a:pt y="490" x="731"/>
                    </a:cubicBezTo>
                    <a:cubicBezTo>
                      <a:pt y="475" x="719"/>
                      <a:pt y="451" x="713"/>
                      <a:pt y="418" x="713"/>
                    </a:cubicBezTo>
                    <a:cubicBezTo>
                      <a:pt y="309" x="713"/>
                      <a:pt y="309" x="713"/>
                      <a:pt y="309" x="713"/>
                    </a:cubicBezTo>
                    <a:cubicBezTo>
                      <a:pt y="301" x="713"/>
                      <a:pt y="293" x="713"/>
                      <a:pt y="286" x="714"/>
                    </a:cubicBezTo>
                    <a:cubicBezTo>
                      <a:pt y="265" x="716"/>
                      <a:pt y="248" x="722"/>
                      <a:pt y="236" x="730"/>
                    </a:cubicBezTo>
                    <a:cubicBezTo>
                      <a:pt y="215" x="747"/>
                      <a:pt y="204" x="769"/>
                      <a:pt y="204" x="798"/>
                    </a:cubicBezTo>
                    <a:cubicBezTo>
                      <a:pt y="204" x="826"/>
                      <a:pt y="215" x="848"/>
                      <a:pt y="236" x="864"/>
                    </a:cubicBezTo>
                    <a:cubicBezTo>
                      <a:pt y="248" x="873"/>
                      <a:pt y="265" x="878"/>
                      <a:pt y="286" x="880"/>
                    </a:cubicBezTo>
                    <a:cubicBezTo>
                      <a:pt y="293" x="881"/>
                      <a:pt y="301" x="881"/>
                      <a:pt y="309" x="881"/>
                    </a:cubicBezTo>
                    <a:lnTo>
                      <a:pt y="373" x="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Shape 121"/>
            <p:cNvGrpSpPr/>
            <p:nvPr/>
          </p:nvGrpSpPr>
          <p:grpSpPr>
            <a:xfrm>
              <a:off y="6529413" x="7576470"/>
              <a:ext cy="198723" cx="563219"/>
              <a:chOff y="6130926" x="5389562"/>
              <a:chExt cy="306387" cx="868361"/>
            </a:xfrm>
          </p:grpSpPr>
          <p:sp>
            <p:nvSpPr>
              <p:cNvPr id="122" name="Shape 122"/>
              <p:cNvSpPr/>
              <p:nvPr/>
            </p:nvSpPr>
            <p:spPr>
              <a:xfrm>
                <a:off y="6203951" x="6132512"/>
                <a:ext cy="144463" cx="125411"/>
              </a:xfrm>
              <a:custGeom>
                <a:pathLst>
                  <a:path w="129" extrusionOk="0" h="148">
                    <a:moveTo>
                      <a:pt y="137" x="113"/>
                    </a:moveTo>
                    <a:cubicBezTo>
                      <a:pt y="139" x="110"/>
                      <a:pt y="141" x="106"/>
                      <a:pt y="142" x="103"/>
                    </a:cubicBezTo>
                    <a:cubicBezTo>
                      <a:pt y="147" x="93"/>
                      <a:pt y="148" x="82"/>
                      <a:pt y="148" x="73"/>
                    </a:cubicBezTo>
                    <a:cubicBezTo>
                      <a:pt y="148" x="63"/>
                      <a:pt y="148" x="47"/>
                      <a:pt y="136" x="32"/>
                    </a:cubicBezTo>
                    <a:cubicBezTo>
                      <a:pt y="121" x="10"/>
                      <a:pt y="94" x="0"/>
                      <a:pt y="71" x="0"/>
                    </a:cubicBezTo>
                    <a:cubicBezTo>
                      <a:pt y="23" x="0"/>
                      <a:pt y="0" x="39"/>
                      <a:pt y="0" x="71"/>
                    </a:cubicBezTo>
                    <a:cubicBezTo>
                      <a:pt y="0" x="82"/>
                      <a:pt y="2" x="94"/>
                      <a:pt y="8" x="103"/>
                    </a:cubicBezTo>
                    <a:cubicBezTo>
                      <a:pt y="19" x="118"/>
                      <a:pt y="32" x="122"/>
                      <a:pt y="39" x="124"/>
                    </a:cubicBezTo>
                    <a:cubicBezTo>
                      <a:pt y="68" x="52"/>
                      <a:pt y="68" x="52"/>
                      <a:pt y="68" x="52"/>
                    </a:cubicBezTo>
                    <a:cubicBezTo>
                      <a:pt y="70" x="28"/>
                      <a:pt y="70" x="28"/>
                      <a:pt y="70" x="28"/>
                    </a:cubicBezTo>
                    <a:cubicBezTo>
                      <a:pt y="109" x="36"/>
                      <a:pt y="132" x="62"/>
                      <a:pt y="132" x="92"/>
                    </a:cubicBezTo>
                    <a:cubicBezTo>
                      <a:pt y="132" x="107"/>
                      <a:pt y="127" x="119"/>
                      <a:pt y="121" x="129"/>
                    </a:cubicBezTo>
                    <a:cubicBezTo>
                      <a:pt y="137" x="113"/>
                      <a:pt y="137" x="113"/>
                      <a:pt y="137" x="113"/>
                    </a:cubicBezTo>
                    <a:close/>
                    <a:moveTo>
                      <a:pt y="45" x="84"/>
                    </a:moveTo>
                    <a:cubicBezTo>
                      <a:pt y="43" x="90"/>
                      <a:pt y="41" x="93"/>
                      <a:pt y="36" x="93"/>
                    </a:cubicBezTo>
                    <a:cubicBezTo>
                      <a:pt y="24" x="93"/>
                      <a:pt y="10" x="79"/>
                      <a:pt y="10" x="62"/>
                    </a:cubicBezTo>
                    <a:cubicBezTo>
                      <a:pt y="10" x="50"/>
                      <a:pt y="19" x="27"/>
                      <a:pt y="53" x="27"/>
                    </a:cubicBezTo>
                    <a:cubicBezTo>
                      <a:pt y="58" x="27"/>
                      <a:pt y="64" x="27"/>
                      <a:pt y="69" x="28"/>
                    </a:cubicBezTo>
                    <a:cubicBezTo>
                      <a:pt y="45" x="84"/>
                      <a:pt y="45" x="84"/>
                      <a:pt y="45" x="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y="6130926" x="6057900"/>
                <a:ext cy="214313" cx="77786"/>
              </a:xfrm>
              <a:custGeom>
                <a:pathLst>
                  <a:path w="79" extrusionOk="0" h="218">
                    <a:moveTo>
                      <a:pt y="218" x="68"/>
                    </a:moveTo>
                    <a:cubicBezTo>
                      <a:pt y="218" x="13"/>
                      <a:pt y="218" x="13"/>
                      <a:pt y="218" x="13"/>
                    </a:cubicBezTo>
                    <a:cubicBezTo>
                      <a:pt y="208" x="20"/>
                      <a:pt y="207" x="21"/>
                      <a:pt y="201" x="21"/>
                    </a:cubicBezTo>
                    <a:cubicBezTo>
                      <a:pt y="151" x="21"/>
                      <a:pt y="151" x="21"/>
                      <a:pt y="151" x="21"/>
                    </a:cubicBezTo>
                    <a:cubicBezTo>
                      <a:pt y="127" x="21"/>
                      <a:pt y="93" x="22"/>
                      <a:pt y="60" x="23"/>
                    </a:cubicBezTo>
                    <a:cubicBezTo>
                      <a:pt y="45" x="23"/>
                      <a:pt y="25" x="24"/>
                      <a:pt y="11" x="25"/>
                    </a:cubicBezTo>
                    <a:cubicBezTo>
                      <a:pt y="11" x="0"/>
                      <a:pt y="11" x="0"/>
                      <a:pt y="11" x="0"/>
                    </a:cubicBezTo>
                    <a:cubicBezTo>
                      <a:pt y="0" x="24"/>
                      <a:pt y="0" x="24"/>
                      <a:pt y="0" x="24"/>
                    </a:cubicBezTo>
                    <a:cubicBezTo>
                      <a:pt y="0" x="68"/>
                      <a:pt y="0" x="68"/>
                      <a:pt y="0" x="68"/>
                    </a:cubicBezTo>
                    <a:cubicBezTo>
                      <a:pt y="5" x="58"/>
                      <a:pt y="7" x="55"/>
                      <a:pt y="18" x="54"/>
                    </a:cubicBezTo>
                    <a:cubicBezTo>
                      <a:pt y="42" x="51"/>
                      <a:pt y="79" x="51"/>
                      <a:pt y="123" x="51"/>
                    </a:cubicBezTo>
                    <a:cubicBezTo>
                      <a:pt y="194" x="51"/>
                      <a:pt y="194" x="51"/>
                      <a:pt y="194" x="51"/>
                    </a:cubicBezTo>
                    <a:cubicBezTo>
                      <a:pt y="207" x="51"/>
                      <a:pt y="208" x="53"/>
                      <a:pt y="209" x="63"/>
                    </a:cubicBezTo>
                    <a:cubicBezTo>
                      <a:pt y="210" x="69"/>
                      <a:pt y="210" x="74"/>
                      <a:pt y="211" x="79"/>
                    </a:cubicBezTo>
                    <a:cubicBezTo>
                      <a:pt y="218" x="68"/>
                      <a:pt y="218" x="68"/>
                      <a:pt y="218" x="6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y="6207126" x="5913437"/>
                <a:ext cy="230187" cx="149224"/>
              </a:xfrm>
              <a:custGeom>
                <a:pathLst>
                  <a:path w="154" extrusionOk="0" h="235">
                    <a:moveTo>
                      <a:pt y="11" x="115"/>
                    </a:moveTo>
                    <a:cubicBezTo>
                      <a:pt y="17" x="123"/>
                      <a:pt y="29" x="137"/>
                      <a:pt y="53" x="137"/>
                    </a:cubicBezTo>
                    <a:cubicBezTo>
                      <a:pt y="75" x="137"/>
                      <a:pt y="86" x="124"/>
                      <a:pt y="96" x="111"/>
                    </a:cubicBezTo>
                    <a:cubicBezTo>
                      <a:pt y="100" x="107"/>
                      <a:pt y="105" x="103"/>
                      <a:pt y="112" x="103"/>
                    </a:cubicBezTo>
                    <a:cubicBezTo>
                      <a:pt y="118" x="103"/>
                      <a:pt y="122" x="107"/>
                      <a:pt y="125" x="111"/>
                    </a:cubicBezTo>
                    <a:cubicBezTo>
                      <a:pt y="133" x="122"/>
                      <a:pt y="133" x="122"/>
                      <a:pt y="133" x="122"/>
                    </a:cubicBezTo>
                    <a:cubicBezTo>
                      <a:pt y="145" x="136"/>
                      <a:pt y="155" x="148"/>
                      <a:pt y="177" x="148"/>
                    </a:cubicBezTo>
                    <a:cubicBezTo>
                      <a:pt y="206" x="148"/>
                      <a:pt y="235" x="120"/>
                      <a:pt y="235" x="67"/>
                    </a:cubicBezTo>
                    <a:cubicBezTo>
                      <a:pt y="235" x="22"/>
                      <a:pt y="214" x="0"/>
                      <a:pt y="191" x="0"/>
                    </a:cubicBezTo>
                    <a:cubicBezTo>
                      <a:pt y="180" x="0"/>
                      <a:pt y="164" x="6"/>
                      <a:pt y="153" x="24"/>
                    </a:cubicBezTo>
                    <a:cubicBezTo>
                      <a:pt y="142" x="43"/>
                      <a:pt y="140" x="69"/>
                      <a:pt y="139" x="83"/>
                    </a:cubicBezTo>
                    <a:cubicBezTo>
                      <a:pt y="133" x="79"/>
                      <a:pt y="128" x="74"/>
                      <a:pt y="118" x="74"/>
                    </a:cubicBezTo>
                    <a:cubicBezTo>
                      <a:pt y="113" x="74"/>
                      <a:pt y="110" x="75"/>
                      <a:pt y="106" x="77"/>
                    </a:cubicBezTo>
                    <a:cubicBezTo>
                      <a:pt y="106" x="73"/>
                      <a:pt y="107" x="70"/>
                      <a:pt y="107" x="67"/>
                    </a:cubicBezTo>
                    <a:cubicBezTo>
                      <a:pt y="107" x="34"/>
                      <a:pt y="82" x="16"/>
                      <a:pt y="58" x="16"/>
                    </a:cubicBezTo>
                    <a:cubicBezTo>
                      <a:pt y="44" x="16"/>
                      <a:pt y="28" x="22"/>
                      <a:pt y="17" x="35"/>
                    </a:cubicBezTo>
                    <a:cubicBezTo>
                      <a:pt y="2" x="53"/>
                      <a:pt y="0" x="74"/>
                      <a:pt y="0" x="91"/>
                    </a:cubicBezTo>
                    <a:cubicBezTo>
                      <a:pt y="0" x="154"/>
                      <a:pt y="0" x="154"/>
                      <a:pt y="0" x="154"/>
                    </a:cubicBezTo>
                    <a:cubicBezTo>
                      <a:pt y="11" x="135"/>
                      <a:pt y="11" x="135"/>
                      <a:pt y="11" x="135"/>
                    </a:cubicBezTo>
                    <a:cubicBezTo>
                      <a:pt y="11" x="115"/>
                      <a:pt y="11" x="115"/>
                      <a:pt y="11" x="115"/>
                    </a:cubicBezTo>
                    <a:close/>
                    <a:moveTo>
                      <a:pt y="148" x="94"/>
                    </a:moveTo>
                    <a:cubicBezTo>
                      <a:pt y="148" x="91"/>
                      <a:pt y="148" x="90"/>
                      <a:pt y="148" x="86"/>
                    </a:cubicBezTo>
                    <a:cubicBezTo>
                      <a:pt y="148" x="84"/>
                      <a:pt y="148" x="67"/>
                      <a:pt y="153" x="54"/>
                    </a:cubicBezTo>
                    <a:cubicBezTo>
                      <a:pt y="155" x="47"/>
                      <a:pt y="163" x="27"/>
                      <a:pt y="184" x="27"/>
                    </a:cubicBezTo>
                    <a:cubicBezTo>
                      <a:pt y="206" x="27"/>
                      <a:pt y="222" x="49"/>
                      <a:pt y="222" x="82"/>
                    </a:cubicBezTo>
                    <a:cubicBezTo>
                      <a:pt y="222" x="111"/>
                      <a:pt y="208" x="127"/>
                      <a:pt y="189" x="127"/>
                    </a:cubicBezTo>
                    <a:cubicBezTo>
                      <a:pt y="173" x="127"/>
                      <a:pt y="165" x="117"/>
                      <a:pt y="148" x="94"/>
                    </a:cubicBezTo>
                    <a:close/>
                    <a:moveTo>
                      <a:pt y="89" x="103"/>
                    </a:moveTo>
                    <a:cubicBezTo>
                      <a:pt y="82" x="110"/>
                      <a:pt y="72" x="110"/>
                      <a:pt y="67" x="110"/>
                    </a:cubicBezTo>
                    <a:cubicBezTo>
                      <a:pt y="45" x="110"/>
                      <a:pt y="10" x="97"/>
                      <a:pt y="10" x="71"/>
                    </a:cubicBezTo>
                    <a:cubicBezTo>
                      <a:pt y="10" x="63"/>
                      <a:pt y="14" x="55"/>
                      <a:pt y="20" x="50"/>
                    </a:cubicBezTo>
                    <a:cubicBezTo>
                      <a:pt y="27" x="44"/>
                      <a:pt y="35" x="43"/>
                      <a:pt y="43" x="43"/>
                    </a:cubicBezTo>
                    <a:cubicBezTo>
                      <a:pt y="64" x="43"/>
                      <a:pt y="98" x="55"/>
                      <a:pt y="98" x="81"/>
                    </a:cubicBezTo>
                    <a:cubicBezTo>
                      <a:pt y="98" x="89"/>
                      <a:pt y="94" x="98"/>
                      <a:pt y="89" x="1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y="6203951" x="5765800"/>
                <a:ext cy="144463" cx="149225"/>
              </a:xfrm>
              <a:custGeom>
                <a:pathLst>
                  <a:path w="153" extrusionOk="0" h="148">
                    <a:moveTo>
                      <a:pt y="148" x="75"/>
                    </a:moveTo>
                    <a:cubicBezTo>
                      <a:pt y="148" x="26"/>
                      <a:pt y="109" x="0"/>
                      <a:pt y="75" x="0"/>
                    </a:cubicBezTo>
                    <a:cubicBezTo>
                      <a:pt y="34" x="0"/>
                      <a:pt y="0" x="33"/>
                      <a:pt y="0" x="80"/>
                    </a:cubicBezTo>
                    <a:cubicBezTo>
                      <a:pt y="0" x="125"/>
                      <a:pt y="35" x="153"/>
                      <a:pt y="73" x="153"/>
                    </a:cubicBezTo>
                    <a:cubicBezTo>
                      <a:pt y="109" x="153"/>
                      <a:pt y="148" x="125"/>
                      <a:pt y="148" x="75"/>
                    </a:cubicBezTo>
                    <a:close/>
                    <a:moveTo>
                      <a:pt y="123" x="114"/>
                    </a:moveTo>
                    <a:cubicBezTo>
                      <a:pt y="113" x="121"/>
                      <a:pt y="100" x="123"/>
                      <a:pt y="88" x="123"/>
                    </a:cubicBezTo>
                    <a:cubicBezTo>
                      <a:pt y="61" x="123"/>
                      <a:pt y="9" x="110"/>
                      <a:pt y="9" x="72"/>
                    </a:cubicBezTo>
                    <a:cubicBezTo>
                      <a:pt y="9" x="61"/>
                      <a:pt y="13" x="51"/>
                      <a:pt y="20" x="44"/>
                    </a:cubicBezTo>
                    <a:cubicBezTo>
                      <a:pt y="31" x="32"/>
                      <a:pt y="44" x="30"/>
                      <a:pt y="57" x="30"/>
                    </a:cubicBezTo>
                    <a:cubicBezTo>
                      <a:pt y="88" x="30"/>
                      <a:pt y="138" x="45"/>
                      <a:pt y="138" x="82"/>
                    </a:cubicBezTo>
                    <a:cubicBezTo>
                      <a:pt y="138" x="94"/>
                      <a:pt y="133" x="106"/>
                      <a:pt y="123" x="1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y="6203951" x="5603875"/>
                <a:ext cy="144463" cx="150811"/>
              </a:xfrm>
              <a:custGeom>
                <a:pathLst>
                  <a:path w="154" extrusionOk="0" h="148">
                    <a:moveTo>
                      <a:pt y="148" x="76"/>
                    </a:moveTo>
                    <a:cubicBezTo>
                      <a:pt y="148" x="26"/>
                      <a:pt y="109" x="0"/>
                      <a:pt y="75" x="0"/>
                    </a:cubicBezTo>
                    <a:cubicBezTo>
                      <a:pt y="34" x="0"/>
                      <a:pt y="0" x="33"/>
                      <a:pt y="0" x="80"/>
                    </a:cubicBezTo>
                    <a:cubicBezTo>
                      <a:pt y="0" x="126"/>
                      <a:pt y="35" x="154"/>
                      <a:pt y="73" x="154"/>
                    </a:cubicBezTo>
                    <a:cubicBezTo>
                      <a:pt y="109" x="154"/>
                      <a:pt y="148" x="126"/>
                      <a:pt y="148" x="76"/>
                    </a:cubicBezTo>
                    <a:close/>
                    <a:moveTo>
                      <a:pt y="123" x="114"/>
                    </a:moveTo>
                    <a:cubicBezTo>
                      <a:pt y="113" x="122"/>
                      <a:pt y="100" x="123"/>
                      <a:pt y="88" x="123"/>
                    </a:cubicBezTo>
                    <a:cubicBezTo>
                      <a:pt y="61" x="123"/>
                      <a:pt y="9" x="110"/>
                      <a:pt y="9" x="72"/>
                    </a:cubicBezTo>
                    <a:cubicBezTo>
                      <a:pt y="9" x="62"/>
                      <a:pt y="13" x="52"/>
                      <a:pt y="20" x="44"/>
                    </a:cubicBezTo>
                    <a:cubicBezTo>
                      <a:pt y="31" x="32"/>
                      <a:pt y="44" x="30"/>
                      <a:pt y="57" x="30"/>
                    </a:cubicBezTo>
                    <a:cubicBezTo>
                      <a:pt y="88" x="30"/>
                      <a:pt y="138" x="45"/>
                      <a:pt y="138" x="83"/>
                    </a:cubicBezTo>
                    <a:cubicBezTo>
                      <a:pt y="138" x="95"/>
                      <a:pt y="133" x="107"/>
                      <a:pt y="123" x="1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Shape 127"/>
              <p:cNvSpPr/>
              <p:nvPr/>
            </p:nvSpPr>
            <p:spPr>
              <a:xfrm>
                <a:off y="6143626" x="5389562"/>
                <a:ext cy="207963" cx="206374"/>
              </a:xfrm>
              <a:custGeom>
                <a:pathLst>
                  <a:path w="211" extrusionOk="0" h="213">
                    <a:moveTo>
                      <a:pt y="199" x="200"/>
                    </a:moveTo>
                    <a:cubicBezTo>
                      <a:pt y="208" x="158"/>
                      <a:pt y="208" x="158"/>
                      <a:pt y="208" x="158"/>
                    </a:cubicBezTo>
                    <a:cubicBezTo>
                      <a:pt y="211" x="141"/>
                      <a:pt y="213" x="126"/>
                      <a:pt y="213" x="110"/>
                    </a:cubicBezTo>
                    <a:cubicBezTo>
                      <a:pt y="213" x="30"/>
                      <a:pt y="155" x="0"/>
                      <a:pt y="109" x="0"/>
                    </a:cubicBezTo>
                    <a:cubicBezTo>
                      <a:pt y="52" x="0"/>
                      <a:pt y="0" x="43"/>
                      <a:pt y="0" x="117"/>
                    </a:cubicBezTo>
                    <a:cubicBezTo>
                      <a:pt y="0" x="133"/>
                      <a:pt y="3" x="148"/>
                      <a:pt y="6" x="161"/>
                    </a:cubicBezTo>
                    <a:cubicBezTo>
                      <a:pt y="12" x="183"/>
                      <a:pt y="20" x="193"/>
                      <a:pt y="24" x="200"/>
                    </a:cubicBezTo>
                    <a:cubicBezTo>
                      <a:pt y="47" x="176"/>
                      <a:pt y="47" x="176"/>
                      <a:pt y="47" x="176"/>
                    </a:cubicBezTo>
                    <a:cubicBezTo>
                      <a:pt y="49" x="165"/>
                      <a:pt y="49" x="165"/>
                      <a:pt y="49" x="165"/>
                    </a:cubicBezTo>
                    <a:cubicBezTo>
                      <a:pt y="38" x="173"/>
                      <a:pt y="38" x="173"/>
                      <a:pt y="38" x="173"/>
                    </a:cubicBezTo>
                    <a:cubicBezTo>
                      <a:pt y="28" x="163"/>
                      <a:pt y="11" x="145"/>
                      <a:pt y="11" x="111"/>
                    </a:cubicBezTo>
                    <a:cubicBezTo>
                      <a:pt y="11" x="65"/>
                      <a:pt y="45" x="30"/>
                      <a:pt y="96" x="30"/>
                    </a:cubicBezTo>
                    <a:cubicBezTo>
                      <a:pt y="151" x="30"/>
                      <a:pt y="202" x="70"/>
                      <a:pt y="202" x="133"/>
                    </a:cubicBezTo>
                    <a:cubicBezTo>
                      <a:pt y="202" x="151"/>
                      <a:pt y="198" x="161"/>
                      <a:pt y="195" x="170"/>
                    </a:cubicBezTo>
                    <a:cubicBezTo>
                      <a:pt y="148" x="170"/>
                      <a:pt y="148" x="170"/>
                      <a:pt y="148" x="170"/>
                    </a:cubicBezTo>
                    <a:cubicBezTo>
                      <a:pt y="150" x="126"/>
                      <a:pt y="150" x="126"/>
                      <a:pt y="150" x="126"/>
                    </a:cubicBezTo>
                    <a:cubicBezTo>
                      <a:pt y="138" x="149"/>
                      <a:pt y="138" x="149"/>
                      <a:pt y="138" x="149"/>
                    </a:cubicBezTo>
                    <a:cubicBezTo>
                      <a:pt y="138" x="211"/>
                      <a:pt y="138" x="211"/>
                      <a:pt y="138" x="211"/>
                    </a:cubicBezTo>
                    <a:cubicBezTo>
                      <a:pt y="145" x="203"/>
                      <a:pt y="145" x="203"/>
                      <a:pt y="145" x="203"/>
                    </a:cubicBezTo>
                    <a:cubicBezTo>
                      <a:pt y="147" x="201"/>
                      <a:pt y="147" x="201"/>
                      <a:pt y="150" x="200"/>
                    </a:cubicBezTo>
                    <a:cubicBezTo>
                      <a:pt y="152" x="200"/>
                      <a:pt y="161" x="200"/>
                      <a:pt y="164" x="200"/>
                    </a:cubicBezTo>
                    <a:cubicBezTo>
                      <a:pt y="199" x="200"/>
                      <a:pt y="199" x="200"/>
                      <a:pt y="199" x="20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theme/theme1.xml" Type="http://schemas.openxmlformats.org/officeDocument/2006/relationships/theme" Id="rId10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901199" cx="670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95400" x="457200"/>
            <a:ext cy="48308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480"/>
              </a:spcBef>
              <a:buClr>
                <a:srgbClr val="3E3E3E"/>
              </a:buClr>
              <a:buSzPct val="100000"/>
              <a:buFont typeface="Arial"/>
              <a:buChar char="●"/>
              <a:defRPr strike="noStrike" u="none" b="0" cap="none" baseline="0" sz="2400" i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rgbClr val="3E3E3E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rgbClr val="3E3E3E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rgbClr val="3E3E3E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rgbClr val="3E3E3E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rgbClr val="3E3E3E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rgbClr val="3E3E3E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rgbClr val="3E3E3E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rgbClr val="3E3E3E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" name="Shape 7"/>
          <p:cNvGrpSpPr/>
          <p:nvPr/>
        </p:nvGrpSpPr>
        <p:grpSpPr>
          <a:xfrm>
            <a:off y="6401015" x="7391677"/>
            <a:ext cy="274227" cx="1546946"/>
            <a:chOff y="6524756" x="7576470"/>
            <a:chExt cy="246386" cx="1389888"/>
          </a:xfrm>
        </p:grpSpPr>
        <p:cxnSp>
          <p:nvCxnSpPr>
            <p:cNvPr id="8" name="Shape 8"/>
            <p:cNvCxnSpPr/>
            <p:nvPr/>
          </p:nvCxnSpPr>
          <p:spPr>
            <a:xfrm rot="5400000">
              <a:off y="6636206" x="8128978"/>
              <a:ext cy="0" cx="222899"/>
            </a:xfrm>
            <a:prstGeom prst="straightConnector1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grpSp>
          <p:nvGrpSpPr>
            <p:cNvPr id="9" name="Shape 9"/>
            <p:cNvGrpSpPr/>
            <p:nvPr/>
          </p:nvGrpSpPr>
          <p:grpSpPr>
            <a:xfrm>
              <a:off y="6534149" x="8369093"/>
              <a:ext cy="236992" cx="597265"/>
              <a:chOff y="-3175" x="1814511"/>
              <a:chExt cy="2398713" cx="6045201"/>
            </a:xfrm>
          </p:grpSpPr>
          <p:sp>
            <p:nvSpPr>
              <p:cNvPr id="10" name="Shape 10"/>
              <p:cNvSpPr/>
              <p:nvPr/>
            </p:nvSpPr>
            <p:spPr>
              <a:xfrm>
                <a:off y="379412" x="1814511"/>
                <a:ext cy="1558927" cx="806453"/>
              </a:xfrm>
              <a:custGeom>
                <a:pathLst>
                  <a:path w="215" extrusionOk="0" h="416">
                    <a:moveTo>
                      <a:pt y="164" x="109"/>
                    </a:moveTo>
                    <a:cubicBezTo>
                      <a:pt y="0" x="65"/>
                      <a:pt y="0" x="65"/>
                      <a:pt y="0" x="65"/>
                    </a:cubicBezTo>
                    <a:cubicBezTo>
                      <a:pt y="0" x="0"/>
                      <a:pt y="0" x="0"/>
                      <a:pt y="0" x="0"/>
                    </a:cubicBezTo>
                    <a:cubicBezTo>
                      <a:pt y="39" x="13"/>
                      <a:pt y="78" x="26"/>
                      <a:pt y="116" x="40"/>
                    </a:cubicBezTo>
                    <a:cubicBezTo>
                      <a:pt y="174" x="59"/>
                      <a:pt y="218" x="72"/>
                      <a:pt y="248" x="78"/>
                    </a:cubicBezTo>
                    <a:cubicBezTo>
                      <a:pt y="416" x="78"/>
                      <a:pt y="416" x="78"/>
                      <a:pt y="416" x="78"/>
                    </a:cubicBezTo>
                    <a:cubicBezTo>
                      <a:pt y="416" x="140"/>
                      <a:pt y="416" x="140"/>
                      <a:pt y="416" x="140"/>
                    </a:cubicBezTo>
                    <a:cubicBezTo>
                      <a:pt y="248" x="140"/>
                      <a:pt y="248" x="140"/>
                      <a:pt y="248" x="140"/>
                    </a:cubicBezTo>
                    <a:cubicBezTo>
                      <a:pt y="0" x="215"/>
                      <a:pt y="0" x="215"/>
                      <a:pt y="0" x="215"/>
                    </a:cubicBezTo>
                    <a:cubicBezTo>
                      <a:pt y="0" x="152"/>
                      <a:pt y="0" x="152"/>
                      <a:pt y="0" x="152"/>
                    </a:cubicBezTo>
                    <a:lnTo>
                      <a:pt y="164" x="109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y="760414" x="2620965"/>
                <a:ext cy="1192215" cx="622300"/>
              </a:xfrm>
              <a:custGeom>
                <a:pathLst>
                  <a:path w="166" extrusionOk="0" h="318">
                    <a:moveTo>
                      <a:pt y="0" x="83"/>
                    </a:moveTo>
                    <a:cubicBezTo>
                      <a:pt y="0" x="55"/>
                      <a:pt y="11" x="33"/>
                      <a:pt y="32" x="18"/>
                    </a:cubicBezTo>
                    <a:cubicBezTo>
                      <a:pt y="48" x="6"/>
                      <a:pt y="72" x="0"/>
                      <a:pt y="105" x="0"/>
                    </a:cubicBezTo>
                    <a:cubicBezTo>
                      <a:pt y="214" x="0"/>
                      <a:pt y="214" x="0"/>
                      <a:pt y="214" x="0"/>
                    </a:cubicBezTo>
                    <a:cubicBezTo>
                      <a:pt y="247" x="0"/>
                      <a:pt y="271" x="6"/>
                      <a:pt y="286" x="18"/>
                    </a:cubicBezTo>
                    <a:cubicBezTo>
                      <a:pt y="308" x="33"/>
                      <a:pt y="318" x="55"/>
                      <a:pt y="318" x="83"/>
                    </a:cubicBezTo>
                    <a:cubicBezTo>
                      <a:pt y="318" x="111"/>
                      <a:pt y="308" x="133"/>
                      <a:pt y="286" x="148"/>
                    </a:cubicBezTo>
                    <a:cubicBezTo>
                      <a:pt y="271" x="160"/>
                      <a:pt y="247" x="166"/>
                      <a:pt y="214" x="166"/>
                    </a:cubicBezTo>
                    <a:cubicBezTo>
                      <a:pt y="105" x="166"/>
                      <a:pt y="105" x="166"/>
                      <a:pt y="105" x="166"/>
                    </a:cubicBezTo>
                    <a:cubicBezTo>
                      <a:pt y="72" x="166"/>
                      <a:pt y="48" x="160"/>
                      <a:pt y="32" x="148"/>
                    </a:cubicBezTo>
                    <a:cubicBezTo>
                      <a:pt y="11" x="133"/>
                      <a:pt y="0" x="111"/>
                      <a:pt y="0" x="83"/>
                    </a:cubicBezTo>
                    <a:close/>
                    <a:moveTo>
                      <a:pt y="224" x="110"/>
                    </a:moveTo>
                    <a:cubicBezTo>
                      <a:pt y="253" x="110"/>
                      <a:pt y="267" x="101"/>
                      <a:pt y="267" x="83"/>
                    </a:cubicBezTo>
                    <a:cubicBezTo>
                      <a:pt y="267" x="65"/>
                      <a:pt y="253" x="56"/>
                      <a:pt y="224" x="56"/>
                    </a:cubicBezTo>
                    <a:cubicBezTo>
                      <a:pt y="94" x="56"/>
                      <a:pt y="94" x="56"/>
                      <a:pt y="94" x="56"/>
                    </a:cubicBezTo>
                    <a:cubicBezTo>
                      <a:pt y="65" x="56"/>
                      <a:pt y="51" x="65"/>
                      <a:pt y="51" x="83"/>
                    </a:cubicBezTo>
                    <a:cubicBezTo>
                      <a:pt y="51" x="101"/>
                      <a:pt y="65" x="110"/>
                      <a:pt y="94" x="110"/>
                    </a:cubicBezTo>
                    <a:lnTo>
                      <a:pt y="224" x="11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y="776289" x="3416303"/>
                <a:ext cy="1176339" cx="603252"/>
              </a:xfrm>
              <a:custGeom>
                <a:pathLst>
                  <a:path w="161" extrusionOk="0" h="314">
                    <a:moveTo>
                      <a:pt y="237" x="105"/>
                    </a:moveTo>
                    <a:cubicBezTo>
                      <a:pt y="254" x="93"/>
                      <a:pt y="263" x="81"/>
                      <a:pt y="263" x="70"/>
                    </a:cubicBezTo>
                    <a:cubicBezTo>
                      <a:pt y="263" x="62"/>
                      <a:pt y="259" x="58"/>
                      <a:pt y="250" x="57"/>
                    </a:cubicBezTo>
                    <a:cubicBezTo>
                      <a:pt y="248" x="56"/>
                      <a:pt y="241" x="56"/>
                      <a:pt y="228" x="56"/>
                    </a:cubicBezTo>
                    <a:cubicBezTo>
                      <a:pt y="0" x="56"/>
                      <a:pt y="0" x="56"/>
                      <a:pt y="0" x="56"/>
                    </a:cubicBezTo>
                    <a:cubicBezTo>
                      <a:pt y="0" x="0"/>
                      <a:pt y="0" x="0"/>
                      <a:pt y="0" x="0"/>
                    </a:cubicBezTo>
                    <a:cubicBezTo>
                      <a:pt y="245" x="0"/>
                      <a:pt y="245" x="0"/>
                      <a:pt y="245" x="0"/>
                    </a:cubicBezTo>
                    <a:cubicBezTo>
                      <a:pt y="267" x="0"/>
                      <a:pt y="282" x="2"/>
                      <a:pt y="291" x="5"/>
                    </a:cubicBezTo>
                    <a:cubicBezTo>
                      <a:pt y="307" x="11"/>
                      <a:pt y="314" x="23"/>
                      <a:pt y="314" x="41"/>
                    </a:cubicBezTo>
                    <a:cubicBezTo>
                      <a:pt y="314" x="62"/>
                      <a:pt y="302" x="83"/>
                      <a:pt y="276" x="105"/>
                    </a:cubicBezTo>
                    <a:cubicBezTo>
                      <a:pt y="310" x="105"/>
                      <a:pt y="310" x="105"/>
                      <a:pt y="310" x="105"/>
                    </a:cubicBezTo>
                    <a:cubicBezTo>
                      <a:pt y="310" x="161"/>
                      <a:pt y="310" x="161"/>
                      <a:pt y="310" x="161"/>
                    </a:cubicBezTo>
                    <a:cubicBezTo>
                      <a:pt y="0" x="161"/>
                      <a:pt y="0" x="161"/>
                      <a:pt y="0" x="161"/>
                    </a:cubicBezTo>
                    <a:cubicBezTo>
                      <a:pt y="0" x="105"/>
                      <a:pt y="0" x="105"/>
                      <a:pt y="0" x="105"/>
                    </a:cubicBezTo>
                    <a:lnTo>
                      <a:pt y="237" x="105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y="952500" x="6334125"/>
                <a:ext cy="809627" cx="193675"/>
              </a:xfrm>
              <a:custGeom>
                <a:pathLst>
                  <a:path w="52" extrusionOk="0" h="216">
                    <a:moveTo>
                      <a:pt y="0" x="28"/>
                    </a:moveTo>
                    <a:cubicBezTo>
                      <a:pt y="0" x="19"/>
                      <a:pt y="4" x="9"/>
                      <a:pt y="14" x="0"/>
                    </a:cubicBezTo>
                    <a:cubicBezTo>
                      <a:pt y="31" x="0"/>
                      <a:pt y="31" x="0"/>
                      <a:pt y="31" x="0"/>
                    </a:cubicBezTo>
                    <a:cubicBezTo>
                      <a:pt y="202" x="0"/>
                      <a:pt y="202" x="0"/>
                      <a:pt y="202" x="0"/>
                    </a:cubicBezTo>
                    <a:cubicBezTo>
                      <a:pt y="212" x="9"/>
                      <a:pt y="216" x="19"/>
                      <a:pt y="216" x="28"/>
                    </a:cubicBezTo>
                    <a:cubicBezTo>
                      <a:pt y="216" x="44"/>
                      <a:pt y="202" x="52"/>
                      <a:pt y="174" x="52"/>
                    </a:cubicBezTo>
                    <a:cubicBezTo>
                      <a:pt y="42" x="52"/>
                      <a:pt y="42" x="52"/>
                      <a:pt y="42" x="52"/>
                    </a:cubicBezTo>
                    <a:cubicBezTo>
                      <a:pt y="38" x="52"/>
                      <a:pt y="35" x="52"/>
                      <a:pt y="31" x="52"/>
                    </a:cubicBezTo>
                    <a:cubicBezTo>
                      <a:pt y="11" x="50"/>
                      <a:pt y="0" x="42"/>
                      <a:pt y="0" x="28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y="952500" x="7113589"/>
                <a:ext cy="269877" cx="209550"/>
              </a:xfrm>
              <a:custGeom>
                <a:pathLst>
                  <a:path w="56" extrusionOk="0" h="72">
                    <a:moveTo>
                      <a:pt y="0" x="28"/>
                    </a:moveTo>
                    <a:cubicBezTo>
                      <a:pt y="0" x="12"/>
                      <a:pt y="10" x="3"/>
                      <a:pt y="31" x="1"/>
                    </a:cubicBezTo>
                    <a:cubicBezTo>
                      <a:pt y="35" x="0"/>
                      <a:pt y="39" x="0"/>
                      <a:pt y="43" x="0"/>
                    </a:cubicBezTo>
                    <a:cubicBezTo>
                      <a:pt y="72" x="0"/>
                      <a:pt y="72" x="0"/>
                      <a:pt y="72" x="0"/>
                    </a:cubicBezTo>
                    <a:cubicBezTo>
                      <a:pt y="72" x="56"/>
                      <a:pt y="72" x="56"/>
                      <a:pt y="72" x="56"/>
                    </a:cubicBezTo>
                    <a:cubicBezTo>
                      <a:pt y="43" x="56"/>
                      <a:pt y="43" x="56"/>
                      <a:pt y="43" x="56"/>
                    </a:cubicBezTo>
                    <a:cubicBezTo>
                      <a:pt y="39" x="56"/>
                      <a:pt y="35" x="56"/>
                      <a:pt y="31" x="55"/>
                    </a:cubicBezTo>
                    <a:cubicBezTo>
                      <a:pt y="10" x="53"/>
                      <a:pt y="0" x="44"/>
                      <a:pt y="0" x="28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Shape 15"/>
              <p:cNvSpPr/>
              <p:nvPr/>
            </p:nvSpPr>
            <p:spPr>
              <a:xfrm>
                <a:off y="-3175" x="4229098"/>
                <a:ext cy="2398713" cx="3630614"/>
              </a:xfrm>
              <a:custGeom>
                <a:pathLst>
                  <a:path w="968" extrusionOk="0" h="640">
                    <a:moveTo>
                      <a:pt y="102" x="946"/>
                    </a:moveTo>
                    <a:cubicBezTo>
                      <a:pt y="53" x="936"/>
                      <a:pt y="16" x="892"/>
                      <a:pt y="11" x="842"/>
                    </a:cubicBezTo>
                    <a:cubicBezTo>
                      <a:pt y="4" x="722"/>
                      <a:pt y="0" x="602"/>
                      <a:pt y="0" x="481"/>
                    </a:cubicBezTo>
                    <a:cubicBezTo>
                      <a:pt y="0" x="363"/>
                      <a:pt y="4" x="244"/>
                      <a:pt y="11" x="126"/>
                    </a:cubicBezTo>
                    <a:cubicBezTo>
                      <a:pt y="15" x="76"/>
                      <a:pt y="52" x="32"/>
                      <a:pt y="102" x="23"/>
                    </a:cubicBezTo>
                    <a:cubicBezTo>
                      <a:pt y="245" x="0"/>
                      <a:pt y="392" x="0"/>
                      <a:pt y="535" x="23"/>
                    </a:cubicBezTo>
                    <a:cubicBezTo>
                      <a:pt y="585" x="32"/>
                      <a:pt y="622" x="76"/>
                      <a:pt y="626" x="126"/>
                    </a:cubicBezTo>
                    <a:cubicBezTo>
                      <a:pt y="640" x="365"/>
                      <a:pt y="640" x="604"/>
                      <a:pt y="626" x="842"/>
                    </a:cubicBezTo>
                    <a:cubicBezTo>
                      <a:pt y="621" x="892"/>
                      <a:pt y="584" x="936"/>
                      <a:pt y="535" x="946"/>
                    </a:cubicBezTo>
                    <a:cubicBezTo>
                      <a:pt y="391" x="968"/>
                      <a:pt y="246" x="968"/>
                      <a:pt y="102" x="946"/>
                    </a:cubicBezTo>
                    <a:close/>
                    <a:moveTo>
                      <a:pt y="518" x="220"/>
                    </a:moveTo>
                    <a:cubicBezTo>
                      <a:pt y="518" x="157"/>
                      <a:pt y="518" x="157"/>
                      <a:pt y="518" x="157"/>
                    </a:cubicBezTo>
                    <a:cubicBezTo>
                      <a:pt y="286" x="157"/>
                      <a:pt y="286" x="157"/>
                      <a:pt y="286" x="157"/>
                    </a:cubicBezTo>
                    <a:cubicBezTo>
                      <a:pt y="161" x="157"/>
                      <a:pt y="161" x="157"/>
                      <a:pt y="161" x="157"/>
                    </a:cubicBezTo>
                    <a:cubicBezTo>
                      <a:pt y="161" x="91"/>
                      <a:pt y="161" x="91"/>
                      <a:pt y="161" x="91"/>
                    </a:cubicBezTo>
                    <a:cubicBezTo>
                      <a:pt y="102" x="91"/>
                      <a:pt y="102" x="91"/>
                      <a:pt y="102" x="91"/>
                    </a:cubicBezTo>
                    <a:cubicBezTo>
                      <a:pt y="102" x="287"/>
                      <a:pt y="102" x="287"/>
                      <a:pt y="102" x="287"/>
                    </a:cubicBezTo>
                    <a:cubicBezTo>
                      <a:pt y="161" x="287"/>
                      <a:pt y="161" x="287"/>
                      <a:pt y="161" x="287"/>
                    </a:cubicBezTo>
                    <a:cubicBezTo>
                      <a:pt y="161" x="220"/>
                      <a:pt y="161" x="220"/>
                      <a:pt y="161" x="220"/>
                    </a:cubicBezTo>
                    <a:cubicBezTo>
                      <a:pt y="286" x="220"/>
                      <a:pt y="286" x="220"/>
                      <a:pt y="286" x="220"/>
                    </a:cubicBezTo>
                    <a:lnTo>
                      <a:pt y="518" x="220"/>
                    </a:lnTo>
                    <a:close/>
                    <a:moveTo>
                      <a:pt y="518" x="456"/>
                    </a:moveTo>
                    <a:cubicBezTo>
                      <a:pt y="518" x="400"/>
                      <a:pt y="518" x="400"/>
                      <a:pt y="518" x="400"/>
                    </a:cubicBezTo>
                    <a:cubicBezTo>
                      <a:pt y="484" x="400"/>
                      <a:pt y="484" x="400"/>
                      <a:pt y="484" x="400"/>
                    </a:cubicBezTo>
                    <a:cubicBezTo>
                      <a:pt y="510" x="378"/>
                      <a:pt y="522" x="357"/>
                      <a:pt y="522" x="336"/>
                    </a:cubicBezTo>
                    <a:cubicBezTo>
                      <a:pt y="522" x="318"/>
                      <a:pt y="515" x="306"/>
                      <a:pt y="499" x="300"/>
                    </a:cubicBezTo>
                    <a:cubicBezTo>
                      <a:pt y="490" x="297"/>
                      <a:pt y="475" x="295"/>
                      <a:pt y="453" x="295"/>
                    </a:cubicBezTo>
                    <a:cubicBezTo>
                      <a:pt y="286" x="295"/>
                      <a:pt y="286" x="295"/>
                      <a:pt y="286" x="295"/>
                    </a:cubicBezTo>
                    <a:cubicBezTo>
                      <a:pt y="208" x="295"/>
                      <a:pt y="208" x="295"/>
                      <a:pt y="208" x="295"/>
                    </a:cubicBezTo>
                    <a:cubicBezTo>
                      <a:pt y="208" x="351"/>
                      <a:pt y="208" x="351"/>
                      <a:pt y="208" x="351"/>
                    </a:cubicBezTo>
                    <a:cubicBezTo>
                      <a:pt y="286" x="351"/>
                      <a:pt y="286" x="351"/>
                      <a:pt y="286" x="351"/>
                    </a:cubicBezTo>
                    <a:cubicBezTo>
                      <a:pt y="436" x="351"/>
                      <a:pt y="436" x="351"/>
                      <a:pt y="436" x="351"/>
                    </a:cubicBezTo>
                    <a:cubicBezTo>
                      <a:pt y="449" x="351"/>
                      <a:pt y="456" x="351"/>
                      <a:pt y="458" x="352"/>
                    </a:cubicBezTo>
                    <a:cubicBezTo>
                      <a:pt y="467" x="353"/>
                      <a:pt y="471" x="357"/>
                      <a:pt y="471" x="365"/>
                    </a:cubicBezTo>
                    <a:cubicBezTo>
                      <a:pt y="471" x="376"/>
                      <a:pt y="462" x="388"/>
                      <a:pt y="445" x="400"/>
                    </a:cubicBezTo>
                    <a:cubicBezTo>
                      <a:pt y="286" x="400"/>
                      <a:pt y="286" x="400"/>
                      <a:pt y="286" x="400"/>
                    </a:cubicBezTo>
                    <a:cubicBezTo>
                      <a:pt y="208" x="400"/>
                      <a:pt y="208" x="400"/>
                      <a:pt y="208" x="400"/>
                    </a:cubicBezTo>
                    <a:cubicBezTo>
                      <a:pt y="208" x="456"/>
                      <a:pt y="208" x="456"/>
                      <a:pt y="208" x="456"/>
                    </a:cubicBezTo>
                    <a:cubicBezTo>
                      <a:pt y="286" x="456"/>
                      <a:pt y="286" x="456"/>
                      <a:pt y="286" x="456"/>
                    </a:cubicBezTo>
                    <a:lnTo>
                      <a:pt y="518" x="456"/>
                    </a:lnTo>
                    <a:close/>
                    <a:moveTo>
                      <a:pt y="425" x="669"/>
                    </a:moveTo>
                    <a:cubicBezTo>
                      <a:pt y="454" x="669"/>
                      <a:pt y="474" x="668"/>
                      <a:pt y="487" x="664"/>
                    </a:cubicBezTo>
                    <a:cubicBezTo>
                      <a:pt y="510" x="656"/>
                      <a:pt y="522" x="641"/>
                      <a:pt y="522" x="619"/>
                    </a:cubicBezTo>
                    <a:cubicBezTo>
                      <a:pt y="522" x="599"/>
                      <a:pt y="511" x="580"/>
                      <a:pt y="488" x="561"/>
                    </a:cubicBezTo>
                    <a:cubicBezTo>
                      <a:pt y="518" x="561"/>
                      <a:pt y="518" x="561"/>
                      <a:pt y="518" x="561"/>
                    </a:cubicBezTo>
                    <a:cubicBezTo>
                      <a:pt y="518" x="505"/>
                      <a:pt y="518" x="505"/>
                      <a:pt y="518" x="505"/>
                    </a:cubicBezTo>
                    <a:cubicBezTo>
                      <a:pt y="286" x="505"/>
                      <a:pt y="286" x="505"/>
                      <a:pt y="286" x="505"/>
                    </a:cubicBezTo>
                    <a:cubicBezTo>
                      <a:pt y="102" x="505"/>
                      <a:pt y="102" x="505"/>
                      <a:pt y="102" x="505"/>
                    </a:cubicBezTo>
                    <a:cubicBezTo>
                      <a:pt y="102" x="561"/>
                      <a:pt y="102" x="561"/>
                      <a:pt y="102" x="561"/>
                    </a:cubicBezTo>
                    <a:cubicBezTo>
                      <a:pt y="238" x="561"/>
                      <a:pt y="238" x="561"/>
                      <a:pt y="238" x="561"/>
                    </a:cubicBezTo>
                    <a:cubicBezTo>
                      <a:pt y="216" x="579"/>
                      <a:pt y="204" x="598"/>
                      <a:pt y="204" x="619"/>
                    </a:cubicBezTo>
                    <a:cubicBezTo>
                      <a:pt y="204" x="641"/>
                      <a:pt y="216" x="656"/>
                      <a:pt y="239" x="664"/>
                    </a:cubicBezTo>
                    <a:cubicBezTo>
                      <a:pt y="249" x="667"/>
                      <a:pt y="265" x="669"/>
                      <a:pt y="286" x="669"/>
                    </a:cubicBezTo>
                    <a:cubicBezTo>
                      <a:pt y="291" x="669"/>
                      <a:pt y="296" x="669"/>
                      <a:pt y="302" x="669"/>
                    </a:cubicBezTo>
                    <a:lnTo>
                      <a:pt y="425" x="669"/>
                    </a:lnTo>
                    <a:close/>
                    <a:moveTo>
                      <a:pt y="373" x="881"/>
                    </a:moveTo>
                    <a:cubicBezTo>
                      <a:pt y="373" x="769"/>
                      <a:pt y="373" x="769"/>
                      <a:pt y="373" x="769"/>
                    </a:cubicBezTo>
                    <a:cubicBezTo>
                      <a:pt y="428" x="769"/>
                      <a:pt y="428" x="769"/>
                      <a:pt y="428" x="769"/>
                    </a:cubicBezTo>
                    <a:cubicBezTo>
                      <a:pt y="457" x="769"/>
                      <a:pt y="471" x="778"/>
                      <a:pt y="471" x="798"/>
                    </a:cubicBezTo>
                    <a:cubicBezTo>
                      <a:pt y="471" x="811"/>
                      <a:pt y="464" x="819"/>
                      <a:pt y="449" x="823"/>
                    </a:cubicBezTo>
                    <a:cubicBezTo>
                      <a:pt y="446" x="823"/>
                      <a:pt y="433" x="824"/>
                      <a:pt y="411" x="824"/>
                    </a:cubicBezTo>
                    <a:cubicBezTo>
                      <a:pt y="411" x="881"/>
                      <a:pt y="411" x="881"/>
                      <a:pt y="411" x="881"/>
                    </a:cubicBezTo>
                    <a:cubicBezTo>
                      <a:pt y="419" x="881"/>
                      <a:pt y="419" x="881"/>
                      <a:pt y="419" x="881"/>
                    </a:cubicBezTo>
                    <a:cubicBezTo>
                      <a:pt y="437" x="881"/>
                      <a:pt y="449" x="881"/>
                      <a:pt y="455" x="880"/>
                    </a:cubicBezTo>
                    <a:cubicBezTo>
                      <a:pt y="467" x="878"/>
                      <a:pt y="479" x="874"/>
                      <a:pt y="489" x="867"/>
                    </a:cubicBezTo>
                    <a:cubicBezTo>
                      <a:pt y="511" x="851"/>
                      <a:pt y="522" x="828"/>
                      <a:pt y="522" x="799"/>
                    </a:cubicBezTo>
                    <a:cubicBezTo>
                      <a:pt y="522" x="770"/>
                      <a:pt y="512" x="747"/>
                      <a:pt y="490" x="731"/>
                    </a:cubicBezTo>
                    <a:cubicBezTo>
                      <a:pt y="475" x="719"/>
                      <a:pt y="451" x="713"/>
                      <a:pt y="418" x="713"/>
                    </a:cubicBezTo>
                    <a:cubicBezTo>
                      <a:pt y="309" x="713"/>
                      <a:pt y="309" x="713"/>
                      <a:pt y="309" x="713"/>
                    </a:cubicBezTo>
                    <a:cubicBezTo>
                      <a:pt y="301" x="713"/>
                      <a:pt y="293" x="713"/>
                      <a:pt y="286" x="714"/>
                    </a:cubicBezTo>
                    <a:cubicBezTo>
                      <a:pt y="265" x="716"/>
                      <a:pt y="248" x="722"/>
                      <a:pt y="236" x="730"/>
                    </a:cubicBezTo>
                    <a:cubicBezTo>
                      <a:pt y="215" x="747"/>
                      <a:pt y="204" x="769"/>
                      <a:pt y="204" x="798"/>
                    </a:cubicBezTo>
                    <a:cubicBezTo>
                      <a:pt y="204" x="826"/>
                      <a:pt y="215" x="848"/>
                      <a:pt y="236" x="864"/>
                    </a:cubicBezTo>
                    <a:cubicBezTo>
                      <a:pt y="248" x="873"/>
                      <a:pt y="265" x="878"/>
                      <a:pt y="286" x="880"/>
                    </a:cubicBezTo>
                    <a:cubicBezTo>
                      <a:pt y="293" x="881"/>
                      <a:pt y="301" x="881"/>
                      <a:pt y="309" x="881"/>
                    </a:cubicBezTo>
                    <a:lnTo>
                      <a:pt y="373" x="88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" name="Shape 16"/>
            <p:cNvGrpSpPr/>
            <p:nvPr/>
          </p:nvGrpSpPr>
          <p:grpSpPr>
            <a:xfrm>
              <a:off y="6567513" x="7576470"/>
              <a:ext cy="198723" cx="563219"/>
              <a:chOff y="6130926" x="5389562"/>
              <a:chExt cy="306387" cx="868361"/>
            </a:xfrm>
          </p:grpSpPr>
          <p:sp>
            <p:nvSpPr>
              <p:cNvPr id="17" name="Shape 17"/>
              <p:cNvSpPr/>
              <p:nvPr/>
            </p:nvSpPr>
            <p:spPr>
              <a:xfrm>
                <a:off y="6203951" x="6132512"/>
                <a:ext cy="144463" cx="125411"/>
              </a:xfrm>
              <a:custGeom>
                <a:pathLst>
                  <a:path w="129" extrusionOk="0" h="148">
                    <a:moveTo>
                      <a:pt y="137" x="113"/>
                    </a:moveTo>
                    <a:cubicBezTo>
                      <a:pt y="139" x="110"/>
                      <a:pt y="141" x="106"/>
                      <a:pt y="142" x="103"/>
                    </a:cubicBezTo>
                    <a:cubicBezTo>
                      <a:pt y="147" x="93"/>
                      <a:pt y="148" x="82"/>
                      <a:pt y="148" x="73"/>
                    </a:cubicBezTo>
                    <a:cubicBezTo>
                      <a:pt y="148" x="63"/>
                      <a:pt y="148" x="47"/>
                      <a:pt y="136" x="32"/>
                    </a:cubicBezTo>
                    <a:cubicBezTo>
                      <a:pt y="121" x="10"/>
                      <a:pt y="94" x="0"/>
                      <a:pt y="71" x="0"/>
                    </a:cubicBezTo>
                    <a:cubicBezTo>
                      <a:pt y="23" x="0"/>
                      <a:pt y="0" x="39"/>
                      <a:pt y="0" x="71"/>
                    </a:cubicBezTo>
                    <a:cubicBezTo>
                      <a:pt y="0" x="82"/>
                      <a:pt y="2" x="94"/>
                      <a:pt y="8" x="103"/>
                    </a:cubicBezTo>
                    <a:cubicBezTo>
                      <a:pt y="19" x="118"/>
                      <a:pt y="32" x="122"/>
                      <a:pt y="39" x="124"/>
                    </a:cubicBezTo>
                    <a:cubicBezTo>
                      <a:pt y="68" x="52"/>
                      <a:pt y="68" x="52"/>
                      <a:pt y="68" x="52"/>
                    </a:cubicBezTo>
                    <a:cubicBezTo>
                      <a:pt y="70" x="28"/>
                      <a:pt y="70" x="28"/>
                      <a:pt y="70" x="28"/>
                    </a:cubicBezTo>
                    <a:cubicBezTo>
                      <a:pt y="109" x="36"/>
                      <a:pt y="132" x="62"/>
                      <a:pt y="132" x="92"/>
                    </a:cubicBezTo>
                    <a:cubicBezTo>
                      <a:pt y="132" x="107"/>
                      <a:pt y="127" x="119"/>
                      <a:pt y="121" x="129"/>
                    </a:cubicBezTo>
                    <a:cubicBezTo>
                      <a:pt y="137" x="113"/>
                      <a:pt y="137" x="113"/>
                      <a:pt y="137" x="113"/>
                    </a:cubicBezTo>
                    <a:close/>
                    <a:moveTo>
                      <a:pt y="45" x="84"/>
                    </a:moveTo>
                    <a:cubicBezTo>
                      <a:pt y="43" x="90"/>
                      <a:pt y="41" x="93"/>
                      <a:pt y="36" x="93"/>
                    </a:cubicBezTo>
                    <a:cubicBezTo>
                      <a:pt y="24" x="93"/>
                      <a:pt y="10" x="79"/>
                      <a:pt y="10" x="62"/>
                    </a:cubicBezTo>
                    <a:cubicBezTo>
                      <a:pt y="10" x="50"/>
                      <a:pt y="19" x="27"/>
                      <a:pt y="53" x="27"/>
                    </a:cubicBezTo>
                    <a:cubicBezTo>
                      <a:pt y="58" x="27"/>
                      <a:pt y="64" x="27"/>
                      <a:pt y="69" x="28"/>
                    </a:cubicBezTo>
                    <a:cubicBezTo>
                      <a:pt y="45" x="84"/>
                      <a:pt y="45" x="84"/>
                      <a:pt y="45" x="84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y="6130926" x="6057900"/>
                <a:ext cy="214313" cx="77786"/>
              </a:xfrm>
              <a:custGeom>
                <a:pathLst>
                  <a:path w="79" extrusionOk="0" h="218">
                    <a:moveTo>
                      <a:pt y="218" x="68"/>
                    </a:moveTo>
                    <a:cubicBezTo>
                      <a:pt y="218" x="13"/>
                      <a:pt y="218" x="13"/>
                      <a:pt y="218" x="13"/>
                    </a:cubicBezTo>
                    <a:cubicBezTo>
                      <a:pt y="208" x="20"/>
                      <a:pt y="207" x="21"/>
                      <a:pt y="201" x="21"/>
                    </a:cubicBezTo>
                    <a:cubicBezTo>
                      <a:pt y="151" x="21"/>
                      <a:pt y="151" x="21"/>
                      <a:pt y="151" x="21"/>
                    </a:cubicBezTo>
                    <a:cubicBezTo>
                      <a:pt y="127" x="21"/>
                      <a:pt y="93" x="22"/>
                      <a:pt y="60" x="23"/>
                    </a:cubicBezTo>
                    <a:cubicBezTo>
                      <a:pt y="45" x="23"/>
                      <a:pt y="25" x="24"/>
                      <a:pt y="11" x="25"/>
                    </a:cubicBezTo>
                    <a:cubicBezTo>
                      <a:pt y="11" x="0"/>
                      <a:pt y="11" x="0"/>
                      <a:pt y="11" x="0"/>
                    </a:cubicBezTo>
                    <a:cubicBezTo>
                      <a:pt y="0" x="24"/>
                      <a:pt y="0" x="24"/>
                      <a:pt y="0" x="24"/>
                    </a:cubicBezTo>
                    <a:cubicBezTo>
                      <a:pt y="0" x="68"/>
                      <a:pt y="0" x="68"/>
                      <a:pt y="0" x="68"/>
                    </a:cubicBezTo>
                    <a:cubicBezTo>
                      <a:pt y="5" x="58"/>
                      <a:pt y="7" x="55"/>
                      <a:pt y="18" x="54"/>
                    </a:cubicBezTo>
                    <a:cubicBezTo>
                      <a:pt y="42" x="51"/>
                      <a:pt y="79" x="51"/>
                      <a:pt y="123" x="51"/>
                    </a:cubicBezTo>
                    <a:cubicBezTo>
                      <a:pt y="194" x="51"/>
                      <a:pt y="194" x="51"/>
                      <a:pt y="194" x="51"/>
                    </a:cubicBezTo>
                    <a:cubicBezTo>
                      <a:pt y="207" x="51"/>
                      <a:pt y="208" x="53"/>
                      <a:pt y="209" x="63"/>
                    </a:cubicBezTo>
                    <a:cubicBezTo>
                      <a:pt y="210" x="69"/>
                      <a:pt y="210" x="74"/>
                      <a:pt y="211" x="79"/>
                    </a:cubicBezTo>
                    <a:cubicBezTo>
                      <a:pt y="218" x="68"/>
                      <a:pt y="218" x="68"/>
                      <a:pt y="218" x="68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Shape 19"/>
              <p:cNvSpPr/>
              <p:nvPr/>
            </p:nvSpPr>
            <p:spPr>
              <a:xfrm>
                <a:off y="6207126" x="5913437"/>
                <a:ext cy="230187" cx="149224"/>
              </a:xfrm>
              <a:custGeom>
                <a:pathLst>
                  <a:path w="154" extrusionOk="0" h="235">
                    <a:moveTo>
                      <a:pt y="11" x="115"/>
                    </a:moveTo>
                    <a:cubicBezTo>
                      <a:pt y="17" x="123"/>
                      <a:pt y="29" x="137"/>
                      <a:pt y="53" x="137"/>
                    </a:cubicBezTo>
                    <a:cubicBezTo>
                      <a:pt y="75" x="137"/>
                      <a:pt y="86" x="124"/>
                      <a:pt y="96" x="111"/>
                    </a:cubicBezTo>
                    <a:cubicBezTo>
                      <a:pt y="100" x="107"/>
                      <a:pt y="105" x="103"/>
                      <a:pt y="112" x="103"/>
                    </a:cubicBezTo>
                    <a:cubicBezTo>
                      <a:pt y="118" x="103"/>
                      <a:pt y="122" x="107"/>
                      <a:pt y="125" x="111"/>
                    </a:cubicBezTo>
                    <a:cubicBezTo>
                      <a:pt y="133" x="122"/>
                      <a:pt y="133" x="122"/>
                      <a:pt y="133" x="122"/>
                    </a:cubicBezTo>
                    <a:cubicBezTo>
                      <a:pt y="145" x="136"/>
                      <a:pt y="155" x="148"/>
                      <a:pt y="177" x="148"/>
                    </a:cubicBezTo>
                    <a:cubicBezTo>
                      <a:pt y="206" x="148"/>
                      <a:pt y="235" x="120"/>
                      <a:pt y="235" x="67"/>
                    </a:cubicBezTo>
                    <a:cubicBezTo>
                      <a:pt y="235" x="22"/>
                      <a:pt y="214" x="0"/>
                      <a:pt y="191" x="0"/>
                    </a:cubicBezTo>
                    <a:cubicBezTo>
                      <a:pt y="180" x="0"/>
                      <a:pt y="164" x="6"/>
                      <a:pt y="153" x="24"/>
                    </a:cubicBezTo>
                    <a:cubicBezTo>
                      <a:pt y="142" x="43"/>
                      <a:pt y="140" x="69"/>
                      <a:pt y="139" x="83"/>
                    </a:cubicBezTo>
                    <a:cubicBezTo>
                      <a:pt y="133" x="79"/>
                      <a:pt y="128" x="74"/>
                      <a:pt y="118" x="74"/>
                    </a:cubicBezTo>
                    <a:cubicBezTo>
                      <a:pt y="113" x="74"/>
                      <a:pt y="110" x="75"/>
                      <a:pt y="106" x="77"/>
                    </a:cubicBezTo>
                    <a:cubicBezTo>
                      <a:pt y="106" x="73"/>
                      <a:pt y="107" x="70"/>
                      <a:pt y="107" x="67"/>
                    </a:cubicBezTo>
                    <a:cubicBezTo>
                      <a:pt y="107" x="34"/>
                      <a:pt y="82" x="16"/>
                      <a:pt y="58" x="16"/>
                    </a:cubicBezTo>
                    <a:cubicBezTo>
                      <a:pt y="44" x="16"/>
                      <a:pt y="28" x="22"/>
                      <a:pt y="17" x="35"/>
                    </a:cubicBezTo>
                    <a:cubicBezTo>
                      <a:pt y="2" x="53"/>
                      <a:pt y="0" x="74"/>
                      <a:pt y="0" x="91"/>
                    </a:cubicBezTo>
                    <a:cubicBezTo>
                      <a:pt y="0" x="154"/>
                      <a:pt y="0" x="154"/>
                      <a:pt y="0" x="154"/>
                    </a:cubicBezTo>
                    <a:cubicBezTo>
                      <a:pt y="11" x="135"/>
                      <a:pt y="11" x="135"/>
                      <a:pt y="11" x="135"/>
                    </a:cubicBezTo>
                    <a:cubicBezTo>
                      <a:pt y="11" x="115"/>
                      <a:pt y="11" x="115"/>
                      <a:pt y="11" x="115"/>
                    </a:cubicBezTo>
                    <a:close/>
                    <a:moveTo>
                      <a:pt y="148" x="94"/>
                    </a:moveTo>
                    <a:cubicBezTo>
                      <a:pt y="148" x="91"/>
                      <a:pt y="148" x="90"/>
                      <a:pt y="148" x="86"/>
                    </a:cubicBezTo>
                    <a:cubicBezTo>
                      <a:pt y="148" x="84"/>
                      <a:pt y="148" x="67"/>
                      <a:pt y="153" x="54"/>
                    </a:cubicBezTo>
                    <a:cubicBezTo>
                      <a:pt y="155" x="47"/>
                      <a:pt y="163" x="27"/>
                      <a:pt y="184" x="27"/>
                    </a:cubicBezTo>
                    <a:cubicBezTo>
                      <a:pt y="206" x="27"/>
                      <a:pt y="222" x="49"/>
                      <a:pt y="222" x="82"/>
                    </a:cubicBezTo>
                    <a:cubicBezTo>
                      <a:pt y="222" x="111"/>
                      <a:pt y="208" x="127"/>
                      <a:pt y="189" x="127"/>
                    </a:cubicBezTo>
                    <a:cubicBezTo>
                      <a:pt y="173" x="127"/>
                      <a:pt y="165" x="117"/>
                      <a:pt y="148" x="94"/>
                    </a:cubicBezTo>
                    <a:close/>
                    <a:moveTo>
                      <a:pt y="89" x="103"/>
                    </a:moveTo>
                    <a:cubicBezTo>
                      <a:pt y="82" x="110"/>
                      <a:pt y="72" x="110"/>
                      <a:pt y="67" x="110"/>
                    </a:cubicBezTo>
                    <a:cubicBezTo>
                      <a:pt y="45" x="110"/>
                      <a:pt y="10" x="97"/>
                      <a:pt y="10" x="71"/>
                    </a:cubicBezTo>
                    <a:cubicBezTo>
                      <a:pt y="10" x="63"/>
                      <a:pt y="14" x="55"/>
                      <a:pt y="20" x="50"/>
                    </a:cubicBezTo>
                    <a:cubicBezTo>
                      <a:pt y="27" x="44"/>
                      <a:pt y="35" x="43"/>
                      <a:pt y="43" x="43"/>
                    </a:cubicBezTo>
                    <a:cubicBezTo>
                      <a:pt y="64" x="43"/>
                      <a:pt y="98" x="55"/>
                      <a:pt y="98" x="81"/>
                    </a:cubicBezTo>
                    <a:cubicBezTo>
                      <a:pt y="98" x="89"/>
                      <a:pt y="94" x="98"/>
                      <a:pt y="89" x="103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y="6203951" x="5765800"/>
                <a:ext cy="144463" cx="149225"/>
              </a:xfrm>
              <a:custGeom>
                <a:pathLst>
                  <a:path w="153" extrusionOk="0" h="148">
                    <a:moveTo>
                      <a:pt y="148" x="75"/>
                    </a:moveTo>
                    <a:cubicBezTo>
                      <a:pt y="148" x="26"/>
                      <a:pt y="109" x="0"/>
                      <a:pt y="75" x="0"/>
                    </a:cubicBezTo>
                    <a:cubicBezTo>
                      <a:pt y="34" x="0"/>
                      <a:pt y="0" x="33"/>
                      <a:pt y="0" x="80"/>
                    </a:cubicBezTo>
                    <a:cubicBezTo>
                      <a:pt y="0" x="125"/>
                      <a:pt y="35" x="153"/>
                      <a:pt y="73" x="153"/>
                    </a:cubicBezTo>
                    <a:cubicBezTo>
                      <a:pt y="109" x="153"/>
                      <a:pt y="148" x="125"/>
                      <a:pt y="148" x="75"/>
                    </a:cubicBezTo>
                    <a:close/>
                    <a:moveTo>
                      <a:pt y="123" x="114"/>
                    </a:moveTo>
                    <a:cubicBezTo>
                      <a:pt y="113" x="121"/>
                      <a:pt y="100" x="123"/>
                      <a:pt y="88" x="123"/>
                    </a:cubicBezTo>
                    <a:cubicBezTo>
                      <a:pt y="61" x="123"/>
                      <a:pt y="9" x="110"/>
                      <a:pt y="9" x="72"/>
                    </a:cubicBezTo>
                    <a:cubicBezTo>
                      <a:pt y="9" x="61"/>
                      <a:pt y="13" x="51"/>
                      <a:pt y="20" x="44"/>
                    </a:cubicBezTo>
                    <a:cubicBezTo>
                      <a:pt y="31" x="32"/>
                      <a:pt y="44" x="30"/>
                      <a:pt y="57" x="30"/>
                    </a:cubicBezTo>
                    <a:cubicBezTo>
                      <a:pt y="88" x="30"/>
                      <a:pt y="138" x="45"/>
                      <a:pt y="138" x="82"/>
                    </a:cubicBezTo>
                    <a:cubicBezTo>
                      <a:pt y="138" x="94"/>
                      <a:pt y="133" x="106"/>
                      <a:pt y="123" x="114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y="6203951" x="5603875"/>
                <a:ext cy="144463" cx="150811"/>
              </a:xfrm>
              <a:custGeom>
                <a:pathLst>
                  <a:path w="154" extrusionOk="0" h="148">
                    <a:moveTo>
                      <a:pt y="148" x="76"/>
                    </a:moveTo>
                    <a:cubicBezTo>
                      <a:pt y="148" x="26"/>
                      <a:pt y="109" x="0"/>
                      <a:pt y="75" x="0"/>
                    </a:cubicBezTo>
                    <a:cubicBezTo>
                      <a:pt y="34" x="0"/>
                      <a:pt y="0" x="33"/>
                      <a:pt y="0" x="80"/>
                    </a:cubicBezTo>
                    <a:cubicBezTo>
                      <a:pt y="0" x="126"/>
                      <a:pt y="35" x="154"/>
                      <a:pt y="73" x="154"/>
                    </a:cubicBezTo>
                    <a:cubicBezTo>
                      <a:pt y="109" x="154"/>
                      <a:pt y="148" x="126"/>
                      <a:pt y="148" x="76"/>
                    </a:cubicBezTo>
                    <a:close/>
                    <a:moveTo>
                      <a:pt y="123" x="114"/>
                    </a:moveTo>
                    <a:cubicBezTo>
                      <a:pt y="113" x="122"/>
                      <a:pt y="100" x="123"/>
                      <a:pt y="88" x="123"/>
                    </a:cubicBezTo>
                    <a:cubicBezTo>
                      <a:pt y="61" x="123"/>
                      <a:pt y="9" x="110"/>
                      <a:pt y="9" x="72"/>
                    </a:cubicBezTo>
                    <a:cubicBezTo>
                      <a:pt y="9" x="62"/>
                      <a:pt y="13" x="52"/>
                      <a:pt y="20" x="44"/>
                    </a:cubicBezTo>
                    <a:cubicBezTo>
                      <a:pt y="31" x="32"/>
                      <a:pt y="44" x="30"/>
                      <a:pt y="57" x="30"/>
                    </a:cubicBezTo>
                    <a:cubicBezTo>
                      <a:pt y="88" x="30"/>
                      <a:pt y="138" x="45"/>
                      <a:pt y="138" x="83"/>
                    </a:cubicBezTo>
                    <a:cubicBezTo>
                      <a:pt y="138" x="95"/>
                      <a:pt y="133" x="107"/>
                      <a:pt y="123" x="114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y="6143626" x="5389562"/>
                <a:ext cy="207963" cx="206374"/>
              </a:xfrm>
              <a:custGeom>
                <a:pathLst>
                  <a:path w="211" extrusionOk="0" h="213">
                    <a:moveTo>
                      <a:pt y="199" x="200"/>
                    </a:moveTo>
                    <a:cubicBezTo>
                      <a:pt y="208" x="158"/>
                      <a:pt y="208" x="158"/>
                      <a:pt y="208" x="158"/>
                    </a:cubicBezTo>
                    <a:cubicBezTo>
                      <a:pt y="211" x="141"/>
                      <a:pt y="213" x="126"/>
                      <a:pt y="213" x="110"/>
                    </a:cubicBezTo>
                    <a:cubicBezTo>
                      <a:pt y="213" x="30"/>
                      <a:pt y="155" x="0"/>
                      <a:pt y="109" x="0"/>
                    </a:cubicBezTo>
                    <a:cubicBezTo>
                      <a:pt y="52" x="0"/>
                      <a:pt y="0" x="43"/>
                      <a:pt y="0" x="117"/>
                    </a:cubicBezTo>
                    <a:cubicBezTo>
                      <a:pt y="0" x="133"/>
                      <a:pt y="3" x="148"/>
                      <a:pt y="6" x="161"/>
                    </a:cubicBezTo>
                    <a:cubicBezTo>
                      <a:pt y="12" x="183"/>
                      <a:pt y="20" x="193"/>
                      <a:pt y="24" x="200"/>
                    </a:cubicBezTo>
                    <a:cubicBezTo>
                      <a:pt y="47" x="176"/>
                      <a:pt y="47" x="176"/>
                      <a:pt y="47" x="176"/>
                    </a:cubicBezTo>
                    <a:cubicBezTo>
                      <a:pt y="49" x="165"/>
                      <a:pt y="49" x="165"/>
                      <a:pt y="49" x="165"/>
                    </a:cubicBezTo>
                    <a:cubicBezTo>
                      <a:pt y="38" x="173"/>
                      <a:pt y="38" x="173"/>
                      <a:pt y="38" x="173"/>
                    </a:cubicBezTo>
                    <a:cubicBezTo>
                      <a:pt y="28" x="163"/>
                      <a:pt y="11" x="145"/>
                      <a:pt y="11" x="111"/>
                    </a:cubicBezTo>
                    <a:cubicBezTo>
                      <a:pt y="11" x="65"/>
                      <a:pt y="45" x="30"/>
                      <a:pt y="96" x="30"/>
                    </a:cubicBezTo>
                    <a:cubicBezTo>
                      <a:pt y="151" x="30"/>
                      <a:pt y="202" x="70"/>
                      <a:pt y="202" x="133"/>
                    </a:cubicBezTo>
                    <a:cubicBezTo>
                      <a:pt y="202" x="151"/>
                      <a:pt y="198" x="161"/>
                      <a:pt y="195" x="170"/>
                    </a:cubicBezTo>
                    <a:cubicBezTo>
                      <a:pt y="148" x="170"/>
                      <a:pt y="148" x="170"/>
                      <a:pt y="148" x="170"/>
                    </a:cubicBezTo>
                    <a:cubicBezTo>
                      <a:pt y="150" x="126"/>
                      <a:pt y="150" x="126"/>
                      <a:pt y="150" x="126"/>
                    </a:cubicBezTo>
                    <a:cubicBezTo>
                      <a:pt y="138" x="149"/>
                      <a:pt y="138" x="149"/>
                      <a:pt y="138" x="149"/>
                    </a:cubicBezTo>
                    <a:cubicBezTo>
                      <a:pt y="138" x="211"/>
                      <a:pt y="138" x="211"/>
                      <a:pt y="138" x="211"/>
                    </a:cubicBezTo>
                    <a:cubicBezTo>
                      <a:pt y="145" x="203"/>
                      <a:pt y="145" x="203"/>
                      <a:pt y="145" x="203"/>
                    </a:cubicBezTo>
                    <a:cubicBezTo>
                      <a:pt y="147" x="201"/>
                      <a:pt y="147" x="201"/>
                      <a:pt y="150" x="200"/>
                    </a:cubicBezTo>
                    <a:cubicBezTo>
                      <a:pt y="152" x="200"/>
                      <a:pt y="161" x="200"/>
                      <a:pt y="164" x="200"/>
                    </a:cubicBezTo>
                    <a:cubicBezTo>
                      <a:pt y="199" x="200"/>
                      <a:pt y="199" x="200"/>
                      <a:pt y="199" x="20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21.png" Type="http://schemas.openxmlformats.org/officeDocument/2006/relationships/image" Id="rId4"/><Relationship Target="../media/image23.png" Type="http://schemas.openxmlformats.org/officeDocument/2006/relationships/image" Id="rId3"/><Relationship Target="../media/image18.png" Type="http://schemas.openxmlformats.org/officeDocument/2006/relationships/image" Id="rId6"/><Relationship Target="../media/image22.png" Type="http://schemas.openxmlformats.org/officeDocument/2006/relationships/image" Id="rId5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4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20.jpg" Type="http://schemas.openxmlformats.org/officeDocument/2006/relationships/image" Id="rId4"/><Relationship Target="../media/image19.jpg" Type="http://schemas.openxmlformats.org/officeDocument/2006/relationships/image" Id="rId3"/><Relationship Target="../media/image25.jpg" Type="http://schemas.openxmlformats.org/officeDocument/2006/relationships/image" Id="rId5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5.jpg" Type="http://schemas.openxmlformats.org/officeDocument/2006/relationships/image" Id="rId4"/><Relationship Target="../media/image10.png" Type="http://schemas.openxmlformats.org/officeDocument/2006/relationships/image" Id="rId3"/><Relationship Target="../media/image03.png" Type="http://schemas.openxmlformats.org/officeDocument/2006/relationships/image" Id="rId6"/><Relationship Target="../media/image04.jp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gif" Type="http://schemas.openxmlformats.org/officeDocument/2006/relationships/image" Id="rId4"/><Relationship Target="../media/image02.jpg" Type="http://schemas.openxmlformats.org/officeDocument/2006/relationships/image" Id="rId3"/><Relationship Target="../media/image01.jp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../media/image07.jpg" Type="http://schemas.openxmlformats.org/officeDocument/2006/relationships/image" Id="rId3"/><Relationship Target="../media/image08.pn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9.png" Type="http://schemas.openxmlformats.org/officeDocument/2006/relationships/image" Id="rId4"/><Relationship Target="../media/image11.png" Type="http://schemas.openxmlformats.org/officeDocument/2006/relationships/image" Id="rId3"/><Relationship Target="../media/image16.png" Type="http://schemas.openxmlformats.org/officeDocument/2006/relationships/image" Id="rId6"/><Relationship Target="../media/image12.png" Type="http://schemas.openxmlformats.org/officeDocument/2006/relationships/image" Id="rId5"/><Relationship Target="../media/image14.png" Type="http://schemas.openxmlformats.org/officeDocument/2006/relationships/image" Id="rId7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15.png" Type="http://schemas.openxmlformats.org/officeDocument/2006/relationships/image" Id="rId4"/><Relationship Target="../media/image13.png" Type="http://schemas.openxmlformats.org/officeDocument/2006/relationships/image" Id="rId3"/><Relationship Target="../media/image17.pn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y="2492108" x="304800"/>
            <a:ext cy="963600" cx="88391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YouTube New Channel Impression Trend and Demographic Clustering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y="3638712" x="310215"/>
            <a:ext cy="1390499" cx="8833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Dexter Lau, GA Data Science 20130912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*just my education -- YT data scientists do crazy stuff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y="274637" x="457200"/>
            <a:ext cy="901199" cx="6705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Demographics Data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1295400" x="457200"/>
            <a:ext cy="4830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●"/>
            </a:pPr>
            <a:r>
              <a:rPr lang="en"/>
              <a:t>Normalization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Distribution gathered over 201308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Naturally weighted towards larger feature sets (device=1/10, ages=1/7, gender=1/4)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Emphasize age and gender over device</a:t>
            </a:r>
          </a:p>
        </p:txBody>
      </p:sp>
      <p:sp>
        <p:nvSpPr>
          <p:cNvPr id="207" name="Shape 207"/>
          <p:cNvSpPr/>
          <p:nvPr/>
        </p:nvSpPr>
        <p:spPr>
          <a:xfrm>
            <a:off y="3834700" x="1079100"/>
            <a:ext cy="289200" cx="3801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Device</a:t>
            </a:r>
          </a:p>
        </p:txBody>
      </p:sp>
      <p:sp>
        <p:nvSpPr>
          <p:cNvPr id="208" name="Shape 208"/>
          <p:cNvSpPr/>
          <p:nvPr/>
        </p:nvSpPr>
        <p:spPr>
          <a:xfrm>
            <a:off y="3834700" x="4880400"/>
            <a:ext cy="1428299" cx="1895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</a:t>
            </a:r>
          </a:p>
        </p:txBody>
      </p:sp>
      <p:sp>
        <p:nvSpPr>
          <p:cNvPr id="209" name="Shape 209"/>
          <p:cNvSpPr/>
          <p:nvPr/>
        </p:nvSpPr>
        <p:spPr>
          <a:xfrm>
            <a:off y="3834700" x="6775500"/>
            <a:ext cy="1939800" cx="1289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Gender</a:t>
            </a:r>
          </a:p>
        </p:txBody>
      </p:sp>
      <p:sp>
        <p:nvSpPr>
          <p:cNvPr id="210" name="Shape 210"/>
          <p:cNvSpPr/>
          <p:nvPr/>
        </p:nvSpPr>
        <p:spPr>
          <a:xfrm>
            <a:off y="3251175" x="1079100"/>
            <a:ext cy="428100" cx="704579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211" name="Shape 211"/>
          <p:cNvSpPr/>
          <p:nvPr/>
        </p:nvSpPr>
        <p:spPr>
          <a:xfrm rot="-5400000">
            <a:off y="4637100" x="-345299"/>
            <a:ext cy="428100" cx="203309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Weight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y="274637" x="457200"/>
            <a:ext cy="901199" cx="6705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Classify Demographics to Labels?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1295400" x="457200"/>
            <a:ext cy="4830899" cx="403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●"/>
            </a:pPr>
            <a:r>
              <a:rPr lang="en"/>
              <a:t>Naive Bayes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Terrible (GE ~95%)</a:t>
            </a:r>
          </a:p>
          <a:p>
            <a:pPr rtl="0" lvl="0" indent="-381000" marL="4572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●"/>
            </a:pPr>
            <a:r>
              <a:rPr lang="en"/>
              <a:t>kNN</a:t>
            </a:r>
          </a:p>
          <a:p>
            <a:pPr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Less terrible (GE ~76%)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42630" x="6055121"/>
            <a:ext cy="2953198" cx="296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341662" x="3088866"/>
            <a:ext cy="2955110" cx="296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340714" x="122627"/>
            <a:ext cy="2955097" cx="2966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295400" x="4495800"/>
            <a:ext cy="1381125" cx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y="274637" x="457200"/>
            <a:ext cy="901199" cx="6705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went wrong?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1295400" x="457200"/>
            <a:ext cy="4830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●"/>
            </a:pPr>
            <a:r>
              <a:rPr lang="en"/>
              <a:t>Trend data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Users upload files inconsistently</a:t>
            </a:r>
          </a:p>
          <a:p>
            <a:pPr rtl="0" lvl="2" indent="-381000" marL="13716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■"/>
            </a:pPr>
            <a:r>
              <a:rPr lang="en"/>
              <a:t>If users upload regularly, HMM is better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Seasonality (day of week, day of year)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Additional data (only 771 channels is tiny)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Longer time horizon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Measure the magnitude</a:t>
            </a:r>
          </a:p>
          <a:p>
            <a:pPr rtl="0" lvl="0" indent="-381000" marL="4572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●"/>
            </a:pPr>
            <a:r>
              <a:rPr lang="en"/>
              <a:t>Demographic data to trends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More sophisticated classifier (Random Forest, etc)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Additional features (i.e. specific ages, language, etc)</a:t>
            </a:r>
          </a:p>
          <a:p>
            <a:pPr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Adjust normalizations/weightings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idx="1" type="subTitle"/>
          </p:nvPr>
        </p:nvSpPr>
        <p:spPr>
          <a:xfrm>
            <a:off y="3657600" x="200247"/>
            <a:ext cy="1146600" cx="7039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Kind of like a recommendation system</a:t>
            </a:r>
          </a:p>
        </p:txBody>
      </p:sp>
      <p:sp>
        <p:nvSpPr>
          <p:cNvPr id="233" name="Shape 233"/>
          <p:cNvSpPr txBox="1"/>
          <p:nvPr>
            <p:ph idx="2" type="body"/>
          </p:nvPr>
        </p:nvSpPr>
        <p:spPr>
          <a:xfrm>
            <a:off y="1676400" x="200891"/>
            <a:ext cy="1904999" cx="8104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Identifying similar channels using audience demographics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y="1295400" x="457200"/>
            <a:ext cy="4830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●"/>
            </a:pPr>
            <a:r>
              <a:rPr lang="en"/>
              <a:t>Using the same demographic data, run k-means clustering</a:t>
            </a:r>
          </a:p>
          <a:p>
            <a:pPr rtl="0" lvl="0" indent="-381000" marL="4572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●"/>
            </a:pPr>
            <a:r>
              <a:rPr lang="en"/>
              <a:t>Same sqrt(N/2) rule of thumb used for centers</a:t>
            </a:r>
          </a:p>
          <a:p>
            <a:pPr rtl="0" lvl="0" indent="-381000" marL="4572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●"/>
            </a:pPr>
            <a:r>
              <a:rPr lang="en"/>
              <a:t>Same weightings (1/10, 1/7, 1/4) </a:t>
            </a:r>
          </a:p>
          <a:p>
            <a:pPr lvl="0" indent="-381000" marL="4572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●"/>
            </a:pPr>
            <a:r>
              <a:rPr lang="en"/>
              <a:t>Run it multiple times (nstart) to get a consistent convergence</a:t>
            </a:r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y="274637" x="457200"/>
            <a:ext cy="901199" cx="6705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Approach and Data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y="274637" x="457200"/>
            <a:ext cy="901199" cx="6705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Like TV stations with shows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y="1295400" x="457200"/>
            <a:ext cy="4830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●"/>
            </a:pPr>
            <a:r>
              <a:rPr lang="en"/>
              <a:t>Clusters ended up being pretty consistent from demographics alone</a:t>
            </a:r>
          </a:p>
          <a:p>
            <a:pPr rtl="0" lvl="0" indent="-381000" marL="4572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●"/>
            </a:pPr>
            <a:r>
              <a:rPr lang="en"/>
              <a:t>Stations for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Beauty and fitness (young women)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Military, planes, cars (young men)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Documentaries, news (old people/daytime TV)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Education and family (kids/parents)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Video games (young boys)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Teen beauty (teen girls)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…</a:t>
            </a:r>
          </a:p>
          <a:p>
            <a:pPr rtl="0" lvl="0" indent="-381000" marL="4572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●"/>
            </a:pPr>
            <a:r>
              <a:rPr lang="en"/>
              <a:t>Nuances within similar videos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Fitness (men/women)</a:t>
            </a:r>
          </a:p>
          <a:p>
            <a:pPr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Beauty (teen/women/general)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351250" x="5736837"/>
            <a:ext cy="1775049" cx="294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y="274637" x="457200"/>
            <a:ext cy="901199" cx="6705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Making it better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y="1295400" x="457200"/>
            <a:ext cy="4830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●"/>
            </a:pPr>
            <a:r>
              <a:rPr lang="en"/>
              <a:t>Include text metadata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Title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Description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Comments* (probably very noisy)</a:t>
            </a:r>
          </a:p>
          <a:p>
            <a:pPr rtl="0" lvl="0" indent="-381000" marL="4572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●"/>
            </a:pPr>
            <a:r>
              <a:rPr lang="en"/>
              <a:t>More granular ages (rather than age buckets)</a:t>
            </a:r>
          </a:p>
          <a:p>
            <a:pPr lvl="0" indent="-381000" marL="4572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●"/>
            </a:pPr>
            <a:r>
              <a:rPr lang="en"/>
              <a:t>Add language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y="274637" x="457200"/>
            <a:ext cy="901199" cx="6705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 + Suggestions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16087" x="296400"/>
            <a:ext cy="2625825" cx="27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151075" x="3779737"/>
            <a:ext cy="2555850" cx="19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238375" x="6466350"/>
            <a:ext cy="2381250" cx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274637" x="457200"/>
            <a:ext cy="901199" cx="6705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Do specific audiences consume videos in specific ways?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1295400" x="457200"/>
            <a:ext cy="4830899" cx="403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AutoNum type="arabicPeriod"/>
            </a:pPr>
            <a:r>
              <a:rPr lang="en"/>
              <a:t>Can we use existing channel data to characterize a new channel’s impression trends?</a:t>
            </a:r>
            <a:br>
              <a:rPr lang="en"/>
            </a:br>
            <a:br>
              <a:rPr lang="en"/>
            </a:br>
            <a:br>
              <a:rPr lang="en"/>
            </a:br>
          </a:p>
          <a:p>
            <a:pPr lvl="0" indent="-381000" marL="4572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AutoNum type="arabicPeriod"/>
            </a:pPr>
            <a:r>
              <a:rPr lang="en"/>
              <a:t>How can we identify similar channels using audience demographics?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92421" x="4495800"/>
            <a:ext cy="932308" cx="15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y="4863025" x="6474875"/>
            <a:ext cy="311099" cx="2937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392425" x="7110437"/>
            <a:ext cy="932299" cx="161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552425" x="4515600"/>
            <a:ext cy="932299" cx="161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479975" x="7110425"/>
            <a:ext cy="1077201" cx="161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790825" x="5849237"/>
            <a:ext cy="934708" cx="154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Shape 143"/>
          <p:cNvCxnSpPr/>
          <p:nvPr/>
        </p:nvCxnSpPr>
        <p:spPr>
          <a:xfrm>
            <a:off y="2512000" x="5185412"/>
            <a:ext cy="366899" cx="277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4" name="Shape 144"/>
          <p:cNvCxnSpPr/>
          <p:nvPr/>
        </p:nvCxnSpPr>
        <p:spPr>
          <a:xfrm flipH="1">
            <a:off y="2512000" x="7780237"/>
            <a:ext cy="366899" cx="277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idx="1" type="subTitle"/>
          </p:nvPr>
        </p:nvSpPr>
        <p:spPr>
          <a:xfrm>
            <a:off y="3657600" x="200247"/>
            <a:ext cy="1146600" cx="7039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Categorizing trends and matching new channels to those trends</a:t>
            </a:r>
          </a:p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y="1676400" x="200891"/>
            <a:ext cy="1904999" cx="8104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Characterizing new channel impression trends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74637" x="457200"/>
            <a:ext cy="901199" cx="6705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Approach (Part 1/2)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1295400" x="457200"/>
            <a:ext cy="4830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●"/>
            </a:pPr>
            <a:r>
              <a:rPr lang="en"/>
              <a:t>Categorizing trends</a:t>
            </a:r>
          </a:p>
          <a:p>
            <a:pPr rtl="0" lvl="1" indent="-381000" marL="13716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AutoNum type="alphaLcPeriod"/>
            </a:pPr>
            <a:r>
              <a:rPr lang="en"/>
              <a:t>Hidden Markov Model (hard to define discrete states)</a:t>
            </a:r>
          </a:p>
          <a:p>
            <a:pPr rtl="0" lvl="1" indent="-381000" marL="13716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AutoNum type="alphaLcPeriod"/>
            </a:pPr>
            <a:r>
              <a:rPr lang="en"/>
              <a:t>Dynamic Time Warping (duration between inflection points matter)</a:t>
            </a:r>
          </a:p>
          <a:p>
            <a:pPr rtl="0" lvl="1" indent="-381000" marL="13716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AutoNum type="alphaLcPeriod"/>
            </a:pPr>
            <a:r>
              <a:rPr b="1" lang="en">
                <a:solidFill>
                  <a:srgbClr val="3E3E3E"/>
                </a:solidFill>
              </a:rPr>
              <a:t>k-means </a:t>
            </a:r>
            <a:r>
              <a:rPr lang="en"/>
              <a:t>(okay since starting from zero, set time window)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394675" x="3683186"/>
            <a:ext cy="1731500" cx="182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394675" x="674800"/>
            <a:ext cy="1731500" cx="2290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403187" x="6229175"/>
            <a:ext cy="1714475" cx="229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274637" x="457200"/>
            <a:ext cy="901199" cx="6705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Approach (Part 2/2)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1295400" x="457200"/>
            <a:ext cy="4830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●"/>
            </a:pPr>
            <a:r>
              <a:rPr lang="en"/>
              <a:t>Matching a channel to a trend</a:t>
            </a:r>
          </a:p>
          <a:p>
            <a:pPr rtl="0" lvl="1" indent="-381000" marL="13716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AutoNum type="alphaLcPeriod"/>
            </a:pPr>
            <a:r>
              <a:rPr lang="en"/>
              <a:t>SVM (not binary)</a:t>
            </a:r>
          </a:p>
          <a:p>
            <a:pPr rtl="0" lvl="1" indent="-381000" marL="13716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AutoNum type="alphaLcPeriod"/>
            </a:pPr>
            <a:r>
              <a:rPr lang="en"/>
              <a:t>Naive Bayes (data’s high variance/low bias - tried it, horrible)</a:t>
            </a:r>
          </a:p>
          <a:p>
            <a:pPr rtl="0" lvl="1" indent="-381000" marL="13716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AutoNum type="alphaLcPeriod"/>
            </a:pPr>
            <a:r>
              <a:rPr b="1" lang="en">
                <a:solidFill>
                  <a:srgbClr val="3E3E3E"/>
                </a:solidFill>
              </a:rPr>
              <a:t>kNN</a:t>
            </a:r>
            <a:r>
              <a:rPr lang="en"/>
              <a:t> (all the features are numeric and normalized)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903674" x="755725"/>
            <a:ext cy="1900601" cx="23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282475" x="3941052"/>
            <a:ext cy="1143000" cx="1858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039487" x="6587325"/>
            <a:ext cy="1628975" cx="18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y="274637" x="457200"/>
            <a:ext cy="901199" cx="6705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*aggregated/hidden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1295400" x="457200"/>
            <a:ext cy="4830899" cx="403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●"/>
            </a:pPr>
            <a:r>
              <a:rPr lang="en"/>
              <a:t>Trend data for new channels, not mature ones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One country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Recent</a:t>
            </a:r>
          </a:p>
          <a:p>
            <a:pPr rtl="0" lvl="0" indent="-381000" marL="4572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●"/>
            </a:pPr>
            <a:r>
              <a:rPr lang="en"/>
              <a:t>Demographic data for each channel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Gender (% m/f/o/blank)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Age range (% for each age range)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Device (% for each device type)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95359" x="4648373"/>
            <a:ext cy="1177642" cx="1963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95359" x="6728496"/>
            <a:ext cy="1179532" cx="1963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039050" x="4648375"/>
            <a:ext cy="1177650" cx="1959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039050" x="6728500"/>
            <a:ext cy="1177650" cx="195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4453950" x="5648725"/>
            <a:ext cy="1179550" cx="1957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y="274637" x="457200"/>
            <a:ext cy="901199" cx="6705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Trend Data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1295400" x="457200"/>
            <a:ext cy="4830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●"/>
            </a:pPr>
            <a:r>
              <a:rPr lang="en"/>
              <a:t>Issues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Late upload date*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Discontinued channel (e.g. copyright material)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Unpopular video with few/no impressions*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Varying channel age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Different countries blocked content</a:t>
            </a:r>
          </a:p>
          <a:p>
            <a:pPr rtl="0" lvl="0" indent="-381000" marL="4572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●"/>
            </a:pPr>
            <a:r>
              <a:rPr lang="en"/>
              <a:t>Massaging the data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Normalize impressions (impressions range from [0,1], sum to 1)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Just the US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30 day window for all channels created 20130801 (feature for each date)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Keep only channels that had impressions on last day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274637" x="457200"/>
            <a:ext cy="901199" cx="6705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Demographic Data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1295400" x="457200"/>
            <a:ext cy="4830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●"/>
            </a:pPr>
            <a:r>
              <a:rPr lang="en"/>
              <a:t>Age range (7 features)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6 buckets + 1 blank bucket</a:t>
            </a:r>
          </a:p>
          <a:p>
            <a:pPr rtl="0" lvl="0" indent="-381000" marL="4572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●"/>
            </a:pPr>
            <a:r>
              <a:rPr lang="en"/>
              <a:t>Gender (4 features)</a:t>
            </a:r>
          </a:p>
          <a:p>
            <a:pPr rtl="0"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male, female, other, blank</a:t>
            </a:r>
          </a:p>
          <a:p>
            <a:pPr rtl="0" lvl="0" indent="-381000" marL="4572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●"/>
            </a:pPr>
            <a:r>
              <a:rPr lang="en"/>
              <a:t>Device (10 features)</a:t>
            </a:r>
          </a:p>
          <a:p>
            <a:pPr lvl="1" indent="-381000" marL="9144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○"/>
            </a:pPr>
            <a:r>
              <a:rPr lang="en"/>
              <a:t>web, mobile, tv, etc.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274637" x="457200"/>
            <a:ext cy="901199" cx="6705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Clustering Trend Data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1295400" x="457200"/>
            <a:ext cy="4830899" cx="403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●"/>
            </a:pPr>
            <a:r>
              <a:rPr lang="en"/>
              <a:t>R k-means (re-used homework functions!)</a:t>
            </a:r>
          </a:p>
          <a:p>
            <a:pPr rtl="0" lvl="0" indent="-381000" marL="4572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●"/>
            </a:pPr>
            <a:r>
              <a:rPr lang="en"/>
              <a:t>Centers = 20 (close to rule of thumb sqrt(N/2))</a:t>
            </a:r>
          </a:p>
          <a:p>
            <a:pPr lvl="0" indent="-381000" marL="457200">
              <a:spcBef>
                <a:spcPts val="0"/>
              </a:spcBef>
              <a:buClr>
                <a:srgbClr val="3E3E3E"/>
              </a:buClr>
              <a:buSzPct val="100000"/>
              <a:buFont typeface="Arial"/>
              <a:buChar char="●"/>
            </a:pPr>
            <a:r>
              <a:rPr lang="en"/>
              <a:t>Channel distribution in clusters appears skewed to clusters 1, 13, 20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95404" x="4970550"/>
            <a:ext cy="2220752" cx="3685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116629" x="4970549"/>
            <a:ext cy="2220752" cx="3685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116625" x="457200"/>
            <a:ext cy="2220749" cx="3685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YouTub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FF0000"/>
      </a:accent3>
      <a:accent4>
        <a:srgbClr val="800000"/>
      </a:accent4>
      <a:accent5>
        <a:srgbClr val="5F5F5F"/>
      </a:accent5>
      <a:accent6>
        <a:srgbClr val="4D4D4D"/>
      </a:accent6>
      <a:hlink>
        <a:srgbClr val="0000FF"/>
      </a:hlink>
      <a:folHlink>
        <a:srgbClr val="919191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