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8" r:id="rId19"/>
    <p:sldId id="272" r:id="rId20"/>
    <p:sldId id="273" r:id="rId21"/>
    <p:sldId id="274" r:id="rId22"/>
    <p:sldId id="279" r:id="rId23"/>
    <p:sldId id="286" r:id="rId24"/>
    <p:sldId id="280" r:id="rId25"/>
    <p:sldId id="283" r:id="rId26"/>
    <p:sldId id="281" r:id="rId27"/>
    <p:sldId id="284" r:id="rId28"/>
    <p:sldId id="282" r:id="rId29"/>
    <p:sldId id="285" r:id="rId30"/>
    <p:sldId id="275" r:id="rId31"/>
    <p:sldId id="276" r:id="rId32"/>
    <p:sldId id="289" r:id="rId33"/>
    <p:sldId id="287" r:id="rId34"/>
    <p:sldId id="288" r:id="rId35"/>
    <p:sldId id="29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53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2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3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0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68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37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286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39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75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75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53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DD9-955C-4549-961A-B1EB711105F7}" type="datetimeFigureOut">
              <a:rPr lang="ru-RU" smtClean="0"/>
              <a:t>31.01.2016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D02E2-BC2D-423E-839E-D8178D7A8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6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Cloud computing capstone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122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– </a:t>
            </a:r>
            <a:r>
              <a:rPr lang="en-US" dirty="0" err="1" smtClean="0"/>
              <a:t>Ambari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2839053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– </a:t>
            </a:r>
            <a:r>
              <a:rPr lang="en-US" dirty="0" err="1" smtClean="0"/>
              <a:t>Ambari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3945688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– </a:t>
            </a:r>
            <a:r>
              <a:rPr lang="en-US" dirty="0" err="1" smtClean="0"/>
              <a:t>Ambari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124655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– </a:t>
            </a:r>
            <a:r>
              <a:rPr lang="en-US" dirty="0" err="1" smtClean="0"/>
              <a:t>Ambari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95915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– </a:t>
            </a:r>
            <a:r>
              <a:rPr lang="en-US" dirty="0" err="1" smtClean="0"/>
              <a:t>Ambari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3258322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– </a:t>
            </a:r>
            <a:r>
              <a:rPr lang="en-US" dirty="0" err="1" smtClean="0"/>
              <a:t>Ambari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3081750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– </a:t>
            </a:r>
            <a:r>
              <a:rPr lang="en-US" dirty="0" err="1" smtClean="0"/>
              <a:t>Ambari</a:t>
            </a:r>
            <a:r>
              <a:rPr lang="en-US" dirty="0" smtClean="0"/>
              <a:t> server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7772810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 data – PIG script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38647118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Cleanup data – PIG script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2623697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- Start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14" y="1977484"/>
            <a:ext cx="6428571" cy="4047619"/>
          </a:xfrm>
        </p:spPr>
      </p:pic>
    </p:spTree>
    <p:extLst>
      <p:ext uri="{BB962C8B-B14F-4D97-AF65-F5344CB8AC3E}">
        <p14:creationId xmlns:p14="http://schemas.microsoft.com/office/powerpoint/2010/main" val="1521819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- Amazon EC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2927878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- Progress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14" y="1977484"/>
            <a:ext cx="6428571" cy="4047619"/>
          </a:xfrm>
        </p:spPr>
      </p:pic>
    </p:spTree>
    <p:extLst>
      <p:ext uri="{BB962C8B-B14F-4D97-AF65-F5344CB8AC3E}">
        <p14:creationId xmlns:p14="http://schemas.microsoft.com/office/powerpoint/2010/main" val="3247659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 job - Completion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85" y="1825625"/>
            <a:ext cx="6427030" cy="4351338"/>
          </a:xfrm>
        </p:spPr>
      </p:pic>
    </p:spTree>
    <p:extLst>
      <p:ext uri="{BB962C8B-B14F-4D97-AF65-F5344CB8AC3E}">
        <p14:creationId xmlns:p14="http://schemas.microsoft.com/office/powerpoint/2010/main" val="122825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Top-10 </a:t>
            </a:r>
            <a:r>
              <a:rPr lang="en-US" dirty="0"/>
              <a:t>most popular airports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14" y="1977484"/>
            <a:ext cx="6428571" cy="4047619"/>
          </a:xfrm>
        </p:spPr>
      </p:pic>
    </p:spTree>
    <p:extLst>
      <p:ext uri="{BB962C8B-B14F-4D97-AF65-F5344CB8AC3E}">
        <p14:creationId xmlns:p14="http://schemas.microsoft.com/office/powerpoint/2010/main" val="15807029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Top-10 airlines with on-time </a:t>
            </a:r>
            <a:r>
              <a:rPr lang="en-US" dirty="0" err="1" smtClean="0"/>
              <a:t>perfomance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3702"/>
            <a:ext cx="10515600" cy="4335184"/>
          </a:xfrm>
        </p:spPr>
      </p:pic>
    </p:spTree>
    <p:extLst>
      <p:ext uri="{BB962C8B-B14F-4D97-AF65-F5344CB8AC3E}">
        <p14:creationId xmlns:p14="http://schemas.microsoft.com/office/powerpoint/2010/main" val="4294555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Top-10 carriers with on-time </a:t>
            </a:r>
            <a:r>
              <a:rPr lang="en-US" dirty="0"/>
              <a:t>departure performance </a:t>
            </a:r>
            <a:r>
              <a:rPr lang="en-US" dirty="0" smtClean="0"/>
              <a:t>for each airport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3702"/>
            <a:ext cx="10515600" cy="4335184"/>
          </a:xfrm>
        </p:spPr>
      </p:pic>
    </p:spTree>
    <p:extLst>
      <p:ext uri="{BB962C8B-B14F-4D97-AF65-F5344CB8AC3E}">
        <p14:creationId xmlns:p14="http://schemas.microsoft.com/office/powerpoint/2010/main" val="3513342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Top-10 carriers with on-time </a:t>
            </a:r>
            <a:r>
              <a:rPr lang="en-US" dirty="0"/>
              <a:t>departure performance </a:t>
            </a:r>
            <a:r>
              <a:rPr lang="en-US" dirty="0" smtClean="0"/>
              <a:t>for specific airports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56" y="1825625"/>
            <a:ext cx="8469888" cy="4351338"/>
          </a:xfrm>
        </p:spPr>
      </p:pic>
    </p:spTree>
    <p:extLst>
      <p:ext uri="{BB962C8B-B14F-4D97-AF65-F5344CB8AC3E}">
        <p14:creationId xmlns:p14="http://schemas.microsoft.com/office/powerpoint/2010/main" val="2846672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Top-10 </a:t>
            </a:r>
            <a:r>
              <a:rPr lang="en-US" dirty="0"/>
              <a:t>airports </a:t>
            </a:r>
            <a:r>
              <a:rPr lang="en-US" dirty="0" smtClean="0"/>
              <a:t>with on-time </a:t>
            </a:r>
            <a:r>
              <a:rPr lang="en-US" dirty="0"/>
              <a:t>departure </a:t>
            </a:r>
            <a:r>
              <a:rPr lang="en-US" dirty="0" smtClean="0"/>
              <a:t>performance for each airport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3702"/>
            <a:ext cx="10515600" cy="4335184"/>
          </a:xfrm>
        </p:spPr>
      </p:pic>
    </p:spTree>
    <p:extLst>
      <p:ext uri="{BB962C8B-B14F-4D97-AF65-F5344CB8AC3E}">
        <p14:creationId xmlns:p14="http://schemas.microsoft.com/office/powerpoint/2010/main" val="243900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Top-10 </a:t>
            </a:r>
            <a:r>
              <a:rPr lang="en-US" dirty="0"/>
              <a:t>airports </a:t>
            </a:r>
            <a:r>
              <a:rPr lang="en-US" dirty="0" smtClean="0"/>
              <a:t>with on-time </a:t>
            </a:r>
            <a:r>
              <a:rPr lang="en-US" dirty="0"/>
              <a:t>departure </a:t>
            </a:r>
            <a:r>
              <a:rPr lang="en-US" dirty="0" smtClean="0"/>
              <a:t>performance for specific airport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15816"/>
            <a:ext cx="10515600" cy="1370955"/>
          </a:xfrm>
        </p:spPr>
      </p:pic>
    </p:spTree>
    <p:extLst>
      <p:ext uri="{BB962C8B-B14F-4D97-AF65-F5344CB8AC3E}">
        <p14:creationId xmlns:p14="http://schemas.microsoft.com/office/powerpoint/2010/main" val="3602774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Mean </a:t>
            </a:r>
            <a:r>
              <a:rPr lang="en-US" dirty="0"/>
              <a:t>arrival </a:t>
            </a:r>
            <a:r>
              <a:rPr lang="en-US" dirty="0" smtClean="0"/>
              <a:t>delay for each airport pair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56" y="1825625"/>
            <a:ext cx="8469888" cy="4351338"/>
          </a:xfrm>
        </p:spPr>
      </p:pic>
    </p:spTree>
    <p:extLst>
      <p:ext uri="{BB962C8B-B14F-4D97-AF65-F5344CB8AC3E}">
        <p14:creationId xmlns:p14="http://schemas.microsoft.com/office/powerpoint/2010/main" val="38212568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 Mean </a:t>
            </a:r>
            <a:r>
              <a:rPr lang="en-US" dirty="0"/>
              <a:t>arrival </a:t>
            </a:r>
            <a:r>
              <a:rPr lang="en-US" dirty="0" smtClean="0"/>
              <a:t>delay for specific airport pair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625" y="1825625"/>
            <a:ext cx="88587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838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- Amazon EC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2984335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airports – Linear graph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1027213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airports – Log graph, </a:t>
            </a:r>
            <a:r>
              <a:rPr lang="en-US" dirty="0" err="1" smtClean="0"/>
              <a:t>Zipf</a:t>
            </a:r>
            <a:r>
              <a:rPr lang="en-US" dirty="0" smtClean="0"/>
              <a:t> </a:t>
            </a:r>
            <a:r>
              <a:rPr lang="en-US" dirty="0" err="1" smtClean="0"/>
              <a:t>destribution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2735476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script </a:t>
            </a:r>
            <a:r>
              <a:rPr lang="en-US" dirty="0" smtClean="0"/>
              <a:t>to prepare dataset with two joined </a:t>
            </a:r>
            <a:r>
              <a:rPr lang="en-US" dirty="0" smtClean="0"/>
              <a:t>flight legs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3445135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– Cassandra service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11206958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– Cassandra service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3473446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084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- Amazon EC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55165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- Amazon EC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3310834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- Amazon EC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41" y="1825625"/>
            <a:ext cx="7971917" cy="4351338"/>
          </a:xfrm>
        </p:spPr>
      </p:pic>
    </p:spTree>
    <p:extLst>
      <p:ext uri="{BB962C8B-B14F-4D97-AF65-F5344CB8AC3E}">
        <p14:creationId xmlns:p14="http://schemas.microsoft.com/office/powerpoint/2010/main" val="791741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- Cluster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14" y="1977484"/>
            <a:ext cx="6428571" cy="4047619"/>
          </a:xfrm>
        </p:spPr>
      </p:pic>
    </p:spTree>
    <p:extLst>
      <p:ext uri="{BB962C8B-B14F-4D97-AF65-F5344CB8AC3E}">
        <p14:creationId xmlns:p14="http://schemas.microsoft.com/office/powerpoint/2010/main" val="9911079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- Cluster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14" y="1977484"/>
            <a:ext cx="6428571" cy="4047619"/>
          </a:xfrm>
        </p:spPr>
      </p:pic>
    </p:spTree>
    <p:extLst>
      <p:ext uri="{BB962C8B-B14F-4D97-AF65-F5344CB8AC3E}">
        <p14:creationId xmlns:p14="http://schemas.microsoft.com/office/powerpoint/2010/main" val="16373647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 - Cluster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714" y="1977484"/>
            <a:ext cx="6428571" cy="4047619"/>
          </a:xfrm>
        </p:spPr>
      </p:pic>
    </p:spTree>
    <p:extLst>
      <p:ext uri="{BB962C8B-B14F-4D97-AF65-F5344CB8AC3E}">
        <p14:creationId xmlns:p14="http://schemas.microsoft.com/office/powerpoint/2010/main" val="3753857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185</Words>
  <Application>Microsoft Office PowerPoint</Application>
  <PresentationFormat>Widescreen</PresentationFormat>
  <Paragraphs>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Cloud computing capstone</vt:lpstr>
      <vt:lpstr>Environment setup - Amazon EC</vt:lpstr>
      <vt:lpstr>Environment setup - Amazon EC</vt:lpstr>
      <vt:lpstr>Environment setup - Amazon EC</vt:lpstr>
      <vt:lpstr>Environment setup - Amazon EC</vt:lpstr>
      <vt:lpstr>Environment setup - Amazon EC</vt:lpstr>
      <vt:lpstr>Environment setup - Cluster</vt:lpstr>
      <vt:lpstr>Environment setup - Cluster</vt:lpstr>
      <vt:lpstr>Environment setup - Cluster</vt:lpstr>
      <vt:lpstr>Environment setup – Ambari server</vt:lpstr>
      <vt:lpstr>Environment setup – Ambari server</vt:lpstr>
      <vt:lpstr>Environment setup – Ambari server</vt:lpstr>
      <vt:lpstr>Environment setup – Ambari server</vt:lpstr>
      <vt:lpstr>Environment setup – Ambari server</vt:lpstr>
      <vt:lpstr>Environment setup – Ambari server</vt:lpstr>
      <vt:lpstr>Environment setup – Ambari server</vt:lpstr>
      <vt:lpstr>Cleanup data – PIG script</vt:lpstr>
      <vt:lpstr>Cleanup data – PIG script</vt:lpstr>
      <vt:lpstr>MapReduce job - Start</vt:lpstr>
      <vt:lpstr>MapReduce job - Progress</vt:lpstr>
      <vt:lpstr>MapReduce job - Completion</vt:lpstr>
      <vt:lpstr>Results - Top-10 most popular airports</vt:lpstr>
      <vt:lpstr>Results - Top-10 airlines with on-time perfomance</vt:lpstr>
      <vt:lpstr>Results - Top-10 carriers with on-time departure performance for each airport</vt:lpstr>
      <vt:lpstr>Results - Top-10 carriers with on-time departure performance for specific airports</vt:lpstr>
      <vt:lpstr>Results - Top-10 airports with on-time departure performance for each airport</vt:lpstr>
      <vt:lpstr>Results - Top-10 airports with on-time departure performance for specific airport</vt:lpstr>
      <vt:lpstr>Results - Mean arrival delay for each airport pair</vt:lpstr>
      <vt:lpstr>Results - Mean arrival delay for specific airport pair</vt:lpstr>
      <vt:lpstr>Popular airports – Linear graph</vt:lpstr>
      <vt:lpstr>Popular airports – Log graph, Zipf destribution</vt:lpstr>
      <vt:lpstr>PIG script to prepare dataset with two joined flight legs</vt:lpstr>
      <vt:lpstr>Integration – Cassandra service</vt:lpstr>
      <vt:lpstr>Integration – Cassandra service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capstone</dc:title>
  <dc:creator>g.fil</dc:creator>
  <cp:lastModifiedBy>g.fil</cp:lastModifiedBy>
  <cp:revision>13</cp:revision>
  <dcterms:created xsi:type="dcterms:W3CDTF">2016-01-30T11:02:07Z</dcterms:created>
  <dcterms:modified xsi:type="dcterms:W3CDTF">2016-01-31T11:41:00Z</dcterms:modified>
</cp:coreProperties>
</file>