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74E1E1-77C6-4F21-8C82-0C82D20964BA}"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67584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4E1E1-77C6-4F21-8C82-0C82D20964BA}"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54350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4E1E1-77C6-4F21-8C82-0C82D20964BA}"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240780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4E1E1-77C6-4F21-8C82-0C82D20964BA}"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25250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74E1E1-77C6-4F21-8C82-0C82D20964BA}"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105350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74E1E1-77C6-4F21-8C82-0C82D20964BA}"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661704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74E1E1-77C6-4F21-8C82-0C82D20964BA}"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66613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74E1E1-77C6-4F21-8C82-0C82D20964BA}"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3527726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74E1E1-77C6-4F21-8C82-0C82D20964BA}"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2012026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74E1E1-77C6-4F21-8C82-0C82D20964BA}"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70835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74E1E1-77C6-4F21-8C82-0C82D20964BA}"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5BB5-275D-4705-84F3-3F559A9E2063}" type="slidenum">
              <a:rPr lang="en-US" smtClean="0"/>
              <a:t>‹#›</a:t>
            </a:fld>
            <a:endParaRPr lang="en-US"/>
          </a:p>
        </p:txBody>
      </p:sp>
    </p:spTree>
    <p:extLst>
      <p:ext uri="{BB962C8B-B14F-4D97-AF65-F5344CB8AC3E}">
        <p14:creationId xmlns:p14="http://schemas.microsoft.com/office/powerpoint/2010/main" val="140149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4E1E1-77C6-4F21-8C82-0C82D20964BA}" type="datetimeFigureOut">
              <a:rPr lang="en-US" smtClean="0"/>
              <a:t>2/18/2024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95BB5-275D-4705-84F3-3F559A9E2063}" type="slidenum">
              <a:rPr lang="en-US" smtClean="0"/>
              <a:t>‹#›</a:t>
            </a:fld>
            <a:endParaRPr lang="en-US"/>
          </a:p>
        </p:txBody>
      </p:sp>
    </p:spTree>
    <p:extLst>
      <p:ext uri="{BB962C8B-B14F-4D97-AF65-F5344CB8AC3E}">
        <p14:creationId xmlns:p14="http://schemas.microsoft.com/office/powerpoint/2010/main" val="120069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2357"/>
            <a:ext cx="9144000" cy="616285"/>
          </a:xfrm>
        </p:spPr>
        <p:txBody>
          <a:bodyPr>
            <a:normAutofit/>
          </a:bodyPr>
          <a:lstStyle/>
          <a:p>
            <a:r>
              <a:rPr lang="en-US" sz="3600" dirty="0" smtClean="0"/>
              <a:t>SQL PORTFOLIO PROJECT</a:t>
            </a:r>
            <a:endParaRPr lang="en-US" sz="3600" dirty="0"/>
          </a:p>
        </p:txBody>
      </p:sp>
      <p:sp>
        <p:nvSpPr>
          <p:cNvPr id="3" name="Subtitle 2"/>
          <p:cNvSpPr>
            <a:spLocks noGrp="1"/>
          </p:cNvSpPr>
          <p:nvPr>
            <p:ph type="subTitle" idx="1"/>
          </p:nvPr>
        </p:nvSpPr>
        <p:spPr>
          <a:xfrm>
            <a:off x="1524000" y="888642"/>
            <a:ext cx="9144000" cy="399245"/>
          </a:xfrm>
        </p:spPr>
        <p:txBody>
          <a:bodyPr>
            <a:noAutofit/>
          </a:bodyPr>
          <a:lstStyle/>
          <a:p>
            <a:r>
              <a:rPr lang="en-US" sz="3200" dirty="0" smtClean="0"/>
              <a:t>EXTENSION REQUEST</a:t>
            </a:r>
            <a:endParaRPr lang="en-US" sz="3200" dirty="0"/>
          </a:p>
        </p:txBody>
      </p:sp>
      <p:sp>
        <p:nvSpPr>
          <p:cNvPr id="4" name="Subtitle 2"/>
          <p:cNvSpPr txBox="1">
            <a:spLocks/>
          </p:cNvSpPr>
          <p:nvPr/>
        </p:nvSpPr>
        <p:spPr>
          <a:xfrm>
            <a:off x="1418822" y="1337501"/>
            <a:ext cx="9144000" cy="3992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p>
        </p:txBody>
      </p:sp>
      <p:sp>
        <p:nvSpPr>
          <p:cNvPr id="5" name="Subtitle 2"/>
          <p:cNvSpPr txBox="1">
            <a:spLocks/>
          </p:cNvSpPr>
          <p:nvPr/>
        </p:nvSpPr>
        <p:spPr>
          <a:xfrm>
            <a:off x="1524000" y="1387115"/>
            <a:ext cx="9144000" cy="3992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smtClean="0"/>
              <a:t>Nodes are assigned to customers for better security measures based upon the region allotted to them. This node is then reallocated after some time to avoid security lapse or failure. As evident from the data, this security feature is taken care of and stringent guidelines or policies are employed to evade any cyber attack on servers risking customers information.</a:t>
            </a:r>
          </a:p>
          <a:p>
            <a:pPr algn="just"/>
            <a:r>
              <a:rPr lang="en-US" dirty="0" smtClean="0"/>
              <a:t>There are 3 types of transactions: withdrawal, deposit and purchases. The more the deposits, the more the capital in bank (which is good for business). By running the analysis, we can analyze the amount and type of transactions and the amount of money left in every customers’ account which can </a:t>
            </a:r>
            <a:r>
              <a:rPr lang="en-US" smtClean="0"/>
              <a:t>then help </a:t>
            </a:r>
            <a:r>
              <a:rPr lang="en-US" dirty="0" smtClean="0"/>
              <a:t>make informed decisions.</a:t>
            </a:r>
            <a:endParaRPr lang="en-US" dirty="0"/>
          </a:p>
        </p:txBody>
      </p:sp>
    </p:spTree>
    <p:extLst>
      <p:ext uri="{BB962C8B-B14F-4D97-AF65-F5344CB8AC3E}">
        <p14:creationId xmlns:p14="http://schemas.microsoft.com/office/powerpoint/2010/main" val="1190978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132</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SQL PORTFOLIO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PORTFOLIO PROJECT</dc:title>
  <dc:creator>Microsoft account</dc:creator>
  <cp:lastModifiedBy>Microsoft account</cp:lastModifiedBy>
  <cp:revision>5</cp:revision>
  <dcterms:created xsi:type="dcterms:W3CDTF">2024-02-19T03:15:44Z</dcterms:created>
  <dcterms:modified xsi:type="dcterms:W3CDTF">2024-02-19T03:22:43Z</dcterms:modified>
</cp:coreProperties>
</file>