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4" r:id="rId4"/>
    <p:sldId id="273" r:id="rId5"/>
    <p:sldId id="271" r:id="rId6"/>
    <p:sldId id="272" r:id="rId7"/>
    <p:sldId id="275" r:id="rId8"/>
    <p:sldId id="276" r:id="rId9"/>
    <p:sldId id="269" r:id="rId10"/>
  </p:sldIdLst>
  <p:sldSz cx="12192000" cy="6858000"/>
  <p:notesSz cx="6858000" cy="9144000"/>
  <p:embeddedFontLst>
    <p:embeddedFont>
      <p:font typeface="나눔고딕" panose="020B0600000101010101" charset="-127"/>
      <p:regular r:id="rId12"/>
      <p:bold r:id="rId13"/>
    </p:embeddedFon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C7053D"/>
    <a:srgbClr val="64B6D9"/>
    <a:srgbClr val="484848"/>
    <a:srgbClr val="AFD8EB"/>
    <a:srgbClr val="F1C1C1"/>
    <a:srgbClr val="EC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07" autoAdjust="0"/>
  </p:normalViewPr>
  <p:slideViewPr>
    <p:cSldViewPr snapToGrid="0">
      <p:cViewPr>
        <p:scale>
          <a:sx n="75" d="100"/>
          <a:sy n="75" d="100"/>
        </p:scale>
        <p:origin x="97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88ADA-8712-457A-892B-68B8C04B83ED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4523F-1533-4D5F-B5BC-E93C7D4CA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5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4523F-1533-4D5F-B5BC-E93C7D4CA4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7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4523F-1533-4D5F-B5BC-E93C7D4CA4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3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4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4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3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5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6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0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9726-0229-4D42-8A2C-A452DA6004CC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EA23-EF54-4C15-A9C9-52AC5E624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8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76513" y="0"/>
            <a:ext cx="2215487" cy="6858000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490" y="1351128"/>
            <a:ext cx="2626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8484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종합설계 프로젝트</a:t>
            </a:r>
            <a:r>
              <a:rPr lang="en-US" altLang="ko-KR" sz="2400" dirty="0">
                <a:solidFill>
                  <a:srgbClr val="48484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358" r="18687"/>
          <a:stretch/>
        </p:blipFill>
        <p:spPr>
          <a:xfrm>
            <a:off x="63393" y="3316406"/>
            <a:ext cx="9910788" cy="3541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490" y="2088248"/>
            <a:ext cx="606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8484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 분열에 미리 대처할 수 있는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490" y="2734579"/>
            <a:ext cx="657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48484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주행 경로 기반 예비 그룹 설정 기법</a:t>
            </a:r>
            <a:endParaRPr lang="en-US" altLang="ko-KR" sz="3600" b="1" dirty="0">
              <a:solidFill>
                <a:srgbClr val="48484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51695" y="1812793"/>
            <a:ext cx="1130968" cy="376954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606060"/>
                </a:solidFill>
              </a:rPr>
              <a:t>INDEX</a:t>
            </a:r>
            <a:endParaRPr lang="ko-KR" altLang="en-US" sz="2400" b="1">
              <a:solidFill>
                <a:srgbClr val="606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7809" y="307315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64B6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43695" y="358871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64B6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43695" y="255760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64B6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43695" y="4104264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64B6D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관련논문</a:t>
            </a:r>
          </a:p>
        </p:txBody>
      </p:sp>
    </p:spTree>
    <p:extLst>
      <p:ext uri="{BB962C8B-B14F-4D97-AF65-F5344CB8AC3E}">
        <p14:creationId xmlns:p14="http://schemas.microsoft.com/office/powerpoint/2010/main" val="28944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3111"/>
            <a:ext cx="12192000" cy="6935204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21" y="54981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4562" y="1165370"/>
            <a:ext cx="589716" cy="280371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09568" y="-13110"/>
            <a:ext cx="9782432" cy="693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44121" y="1559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4121" y="195933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121" y="235944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관련논문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259" y="1120889"/>
            <a:ext cx="64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Idea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53430" y="1051714"/>
            <a:ext cx="3286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커넥티드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카에서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집중할 분야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17825" y="1625968"/>
            <a:ext cx="2469002" cy="602600"/>
          </a:xfrm>
          <a:prstGeom prst="rect">
            <a:avLst/>
          </a:prstGeom>
          <a:solidFill>
            <a:srgbClr val="AF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53430" y="1595116"/>
            <a:ext cx="517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차량 간 통신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3430" y="2298664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전방에 주행중인 차량을</a:t>
            </a:r>
            <a:endParaRPr lang="ko-KR" altLang="en-US" sz="3600" dirty="0"/>
          </a:p>
        </p:txBody>
      </p:sp>
      <p:sp>
        <p:nvSpPr>
          <p:cNvPr id="27" name="직사각형 26"/>
          <p:cNvSpPr/>
          <p:nvPr/>
        </p:nvSpPr>
        <p:spPr>
          <a:xfrm>
            <a:off x="4617824" y="3036956"/>
            <a:ext cx="3628099" cy="602600"/>
          </a:xfrm>
          <a:prstGeom prst="rect">
            <a:avLst/>
          </a:prstGeom>
          <a:solidFill>
            <a:srgbClr val="AF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53430" y="3002212"/>
            <a:ext cx="5222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자동으로 따라가는 시스템</a:t>
            </a:r>
            <a:endParaRPr lang="ko-KR" altLang="en-US" sz="36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336830" y="5612588"/>
            <a:ext cx="9855170" cy="96593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131314" y="4614476"/>
            <a:ext cx="2292439" cy="1554660"/>
            <a:chOff x="4494727" y="4532415"/>
            <a:chExt cx="2292439" cy="155466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9" t="32702" r="19425" b="18615"/>
            <a:stretch/>
          </p:blipFill>
          <p:spPr>
            <a:xfrm>
              <a:off x="4494727" y="4532415"/>
              <a:ext cx="2292439" cy="1094705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4816701" y="5704864"/>
              <a:ext cx="1706969" cy="382211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35497" y="5704864"/>
              <a:ext cx="1713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64B6D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수동운전 </a:t>
              </a:r>
              <a:r>
                <a:rPr lang="en-US" altLang="ko-KR" b="1" dirty="0">
                  <a:solidFill>
                    <a:srgbClr val="64B6D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b="1">
                  <a:solidFill>
                    <a:srgbClr val="64B6D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리더</a:t>
              </a:r>
              <a:r>
                <a:rPr lang="en-US" altLang="ko-KR" b="1" dirty="0">
                  <a:solidFill>
                    <a:srgbClr val="64B6D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b="1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040761" y="4614476"/>
            <a:ext cx="3559821" cy="1594386"/>
            <a:chOff x="7404174" y="4532415"/>
            <a:chExt cx="3559821" cy="1594386"/>
          </a:xfrm>
        </p:grpSpPr>
        <p:grpSp>
          <p:nvGrpSpPr>
            <p:cNvPr id="35" name="그룹 34"/>
            <p:cNvGrpSpPr/>
            <p:nvPr/>
          </p:nvGrpSpPr>
          <p:grpSpPr>
            <a:xfrm>
              <a:off x="7404174" y="4532415"/>
              <a:ext cx="3559821" cy="1094705"/>
              <a:chOff x="7404174" y="4532415"/>
              <a:chExt cx="3559821" cy="1094705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79" t="32702" r="19425" b="18615"/>
              <a:stretch/>
            </p:blipFill>
            <p:spPr>
              <a:xfrm>
                <a:off x="8671556" y="4532415"/>
                <a:ext cx="2292439" cy="1094705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74" y="4722854"/>
                <a:ext cx="739586" cy="739586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9199877" y="5665136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64B6D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자동운전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2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 animBg="1"/>
      <p:bldP spid="21" grpId="0"/>
      <p:bldP spid="24" grpId="0"/>
      <p:bldP spid="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3111"/>
            <a:ext cx="12192000" cy="6935204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21" y="995292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4562" y="1610844"/>
            <a:ext cx="1010106" cy="280371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17012" y="-14670"/>
            <a:ext cx="9782432" cy="693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44121" y="195933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121" y="235944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관련논문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259" y="1566363"/>
            <a:ext cx="119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8484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Material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121" y="64482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15" y="1935695"/>
            <a:ext cx="2663424" cy="26634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99" y="1851332"/>
            <a:ext cx="1048740" cy="11361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31" y="5262936"/>
            <a:ext cx="589277" cy="5892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89" y="471213"/>
            <a:ext cx="716560" cy="71656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259493" y="3651026"/>
            <a:ext cx="948352" cy="948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64803" y="703505"/>
            <a:ext cx="19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IEEE 802.11N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64803" y="2243173"/>
            <a:ext cx="199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Raspberry PI 3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0133" y="3891639"/>
            <a:ext cx="3766111" cy="37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" panose="020B0600000101010101" charset="-127"/>
                <a:ea typeface="나눔바른고딕" panose="020B0600000101010101" charset="-127"/>
              </a:rPr>
              <a:t>Raspberry PI Touch Screen 7inch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64803" y="5324876"/>
            <a:ext cx="270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0000101010101" charset="-127"/>
                <a:ea typeface="나눔바른고딕" panose="020B0600000101010101" charset="-127"/>
              </a:rPr>
              <a:t>휴대폰 보조 배터리</a:t>
            </a:r>
          </a:p>
        </p:txBody>
      </p:sp>
    </p:spTree>
    <p:extLst>
      <p:ext uri="{BB962C8B-B14F-4D97-AF65-F5344CB8AC3E}">
        <p14:creationId xmlns:p14="http://schemas.microsoft.com/office/powerpoint/2010/main" val="37461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3111"/>
            <a:ext cx="12192000" cy="6935204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21" y="137042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4562" y="1985980"/>
            <a:ext cx="1010106" cy="280371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09568" y="-13110"/>
            <a:ext cx="9782432" cy="693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121" y="10214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121" y="235944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관련논문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536" y="1941499"/>
            <a:ext cx="119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8484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121" y="64482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780" y="1664200"/>
            <a:ext cx="8776805" cy="42375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2549" y="567883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SUMO </a:t>
            </a:r>
            <a:r>
              <a:rPr lang="ko-KR" altLang="en-US" sz="2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통한 시뮬레이션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99501" y="989319"/>
            <a:ext cx="336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(Simulation of Urban Mobility)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6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3111"/>
            <a:ext cx="12192000" cy="6935204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21" y="137042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4562" y="1985980"/>
            <a:ext cx="1010106" cy="280371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09568" y="-13110"/>
            <a:ext cx="9782432" cy="693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121" y="10214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121" y="235944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관련논문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536" y="1941499"/>
            <a:ext cx="119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8484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121" y="64482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74" y="2346263"/>
            <a:ext cx="2893887" cy="2893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9975" y="3102162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raspberry pi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88" y="3554035"/>
            <a:ext cx="669875" cy="84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58988" y="47599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스크린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4774" y="1379257"/>
            <a:ext cx="6672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자전거에 </a:t>
            </a:r>
            <a:r>
              <a:rPr lang="ko-KR" altLang="en-US" sz="3200" b="1" dirty="0" err="1">
                <a:solidFill>
                  <a:srgbClr val="C7053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스크린을 설치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81"/>
          <a:stretch/>
        </p:blipFill>
        <p:spPr>
          <a:xfrm>
            <a:off x="7674467" y="2564593"/>
            <a:ext cx="2769263" cy="21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3111"/>
            <a:ext cx="12192000" cy="6935204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21" y="137042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4562" y="1985980"/>
            <a:ext cx="1010106" cy="280371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09568" y="-13110"/>
            <a:ext cx="9782432" cy="693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121" y="102149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121" y="235944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관련논문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536" y="1941499"/>
            <a:ext cx="119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8484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Scenario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121" y="64482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77842" y="2917940"/>
            <a:ext cx="1792381" cy="1815430"/>
            <a:chOff x="2915135" y="3166878"/>
            <a:chExt cx="2893887" cy="28938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135" y="3166878"/>
              <a:ext cx="2893887" cy="289388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3" b="21881"/>
            <a:stretch/>
          </p:blipFill>
          <p:spPr>
            <a:xfrm>
              <a:off x="3583104" y="3360593"/>
              <a:ext cx="837434" cy="543460"/>
            </a:xfrm>
            <a:prstGeom prst="rect">
              <a:avLst/>
            </a:prstGeom>
          </p:spPr>
        </p:pic>
        <p:pic>
          <p:nvPicPr>
            <p:cNvPr id="1026" name="Picture 2" descr="raspberry pi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946" y="3518151"/>
              <a:ext cx="181750" cy="2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5505934" y="2917940"/>
            <a:ext cx="1792381" cy="1815430"/>
            <a:chOff x="2915135" y="3166878"/>
            <a:chExt cx="2893887" cy="289388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135" y="3166878"/>
              <a:ext cx="2893887" cy="2893887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3" b="21881"/>
            <a:stretch/>
          </p:blipFill>
          <p:spPr>
            <a:xfrm>
              <a:off x="3583104" y="3360593"/>
              <a:ext cx="837434" cy="543460"/>
            </a:xfrm>
            <a:prstGeom prst="rect">
              <a:avLst/>
            </a:prstGeom>
          </p:spPr>
        </p:pic>
        <p:pic>
          <p:nvPicPr>
            <p:cNvPr id="33" name="Picture 2" descr="raspberry pi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946" y="3518151"/>
              <a:ext cx="181750" cy="2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7529537" y="2941386"/>
            <a:ext cx="1792381" cy="1815430"/>
            <a:chOff x="2915135" y="3166878"/>
            <a:chExt cx="2893887" cy="289388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135" y="3166878"/>
              <a:ext cx="2893887" cy="289388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3" b="21881"/>
            <a:stretch/>
          </p:blipFill>
          <p:spPr>
            <a:xfrm>
              <a:off x="3583104" y="3360593"/>
              <a:ext cx="837434" cy="543460"/>
            </a:xfrm>
            <a:prstGeom prst="rect">
              <a:avLst/>
            </a:prstGeom>
          </p:spPr>
        </p:pic>
        <p:pic>
          <p:nvPicPr>
            <p:cNvPr id="37" name="Picture 2" descr="raspberry pi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946" y="3518151"/>
              <a:ext cx="181750" cy="2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그룹 37"/>
          <p:cNvGrpSpPr/>
          <p:nvPr/>
        </p:nvGrpSpPr>
        <p:grpSpPr>
          <a:xfrm>
            <a:off x="9553140" y="2964832"/>
            <a:ext cx="1792381" cy="1815430"/>
            <a:chOff x="2915135" y="3166878"/>
            <a:chExt cx="2893887" cy="2893887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135" y="3166878"/>
              <a:ext cx="2893887" cy="2893887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93" b="21881"/>
            <a:stretch/>
          </p:blipFill>
          <p:spPr>
            <a:xfrm>
              <a:off x="3583104" y="3360593"/>
              <a:ext cx="837434" cy="543460"/>
            </a:xfrm>
            <a:prstGeom prst="rect">
              <a:avLst/>
            </a:prstGeom>
          </p:spPr>
        </p:pic>
        <p:pic>
          <p:nvPicPr>
            <p:cNvPr id="41" name="Picture 2" descr="raspberry pi에 대한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946" y="3518151"/>
              <a:ext cx="181750" cy="2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3716216" y="1588410"/>
            <a:ext cx="2203438" cy="538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676744" y="1564964"/>
            <a:ext cx="7459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대의 자전거를 통한 차량간 통신 시뮬레이션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336830" y="4299607"/>
            <a:ext cx="9855170" cy="96593"/>
          </a:xfrm>
          <a:prstGeom prst="line">
            <a:avLst/>
          </a:prstGeom>
          <a:ln w="28575">
            <a:solidFill>
              <a:srgbClr val="484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3111"/>
            <a:ext cx="12192000" cy="6935204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121" y="9952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2122" y="-27258"/>
            <a:ext cx="9782432" cy="693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121" y="144100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781" y="52928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22" y="-523"/>
            <a:ext cx="5285951" cy="6936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60175" y="964173"/>
            <a:ext cx="187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60174" y="688416"/>
            <a:ext cx="426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0000101010101" charset="-127"/>
                <a:ea typeface="나눔바른고딕" panose="020B0600000101010101" charset="-127"/>
              </a:rPr>
              <a:t>4.</a:t>
            </a:r>
            <a:r>
              <a:rPr lang="ko-KR" altLang="en-US" sz="28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800" dirty="0">
                <a:latin typeface="나눔바른고딕" panose="020B0600000101010101" charset="-127"/>
                <a:ea typeface="나눔바른고딕" panose="020B0600000101010101" charset="-127"/>
              </a:rPr>
              <a:t>General description</a:t>
            </a:r>
            <a:endParaRPr lang="ko-KR" altLang="en-US" sz="2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0174" y="1609262"/>
            <a:ext cx="418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0000101010101" charset="-127"/>
                <a:ea typeface="나눔바른고딕" panose="020B0600000101010101" charset="-127"/>
              </a:rPr>
              <a:t>5.</a:t>
            </a:r>
            <a:r>
              <a:rPr lang="ko-KR" altLang="en-US" sz="28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800" dirty="0">
                <a:latin typeface="나눔바른고딕" panose="020B0600000101010101" charset="-127"/>
                <a:ea typeface="나눔바른고딕" panose="020B0600000101010101" charset="-127"/>
              </a:rPr>
              <a:t>Data plane services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94948" y="4145621"/>
            <a:ext cx="443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0000101010101" charset="-127"/>
                <a:ea typeface="나눔바른고딕" panose="020B0600000101010101" charset="-127"/>
              </a:rPr>
              <a:t>6.</a:t>
            </a:r>
            <a:r>
              <a:rPr lang="ko-KR" altLang="en-US" sz="28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800" dirty="0">
                <a:latin typeface="나눔바른고딕" panose="020B0600000101010101" charset="-127"/>
                <a:ea typeface="나눔바른고딕" panose="020B0600000101010101" charset="-127"/>
              </a:rPr>
              <a:t>Management services</a:t>
            </a:r>
            <a:endParaRPr lang="ko-KR" altLang="en-US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88923" y="2728775"/>
            <a:ext cx="926863" cy="928825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362334" y="2728774"/>
            <a:ext cx="926863" cy="9288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088922" y="5156862"/>
            <a:ext cx="926863" cy="928825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434254" y="5115831"/>
            <a:ext cx="926863" cy="928825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4121" y="1886722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논문</a:t>
            </a:r>
          </a:p>
        </p:txBody>
      </p:sp>
    </p:spTree>
    <p:extLst>
      <p:ext uri="{BB962C8B-B14F-4D97-AF65-F5344CB8AC3E}">
        <p14:creationId xmlns:p14="http://schemas.microsoft.com/office/powerpoint/2010/main" val="2126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3111"/>
            <a:ext cx="12192000" cy="6935204"/>
          </a:xfrm>
          <a:prstGeom prst="rect">
            <a:avLst/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99781" y="-8387"/>
            <a:ext cx="9782432" cy="693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00" y="532478"/>
            <a:ext cx="4248368" cy="57724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146" y="532478"/>
            <a:ext cx="4042748" cy="57682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44121" y="9952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4121" y="144100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4781" y="52928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  <a:endParaRPr lang="en-US" altLang="ko-KR" dirty="0">
              <a:solidFill>
                <a:srgbClr val="606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121" y="1886722"/>
            <a:ext cx="1869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논문</a:t>
            </a:r>
          </a:p>
        </p:txBody>
      </p:sp>
    </p:spTree>
    <p:extLst>
      <p:ext uri="{BB962C8B-B14F-4D97-AF65-F5344CB8AC3E}">
        <p14:creationId xmlns:p14="http://schemas.microsoft.com/office/powerpoint/2010/main" val="28351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B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93234" y="2843615"/>
            <a:ext cx="4288126" cy="92333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38954" y="2843615"/>
            <a:ext cx="4288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64B6D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5400">
              <a:solidFill>
                <a:srgbClr val="64B6D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9"/>
          <a:stretch/>
        </p:blipFill>
        <p:spPr>
          <a:xfrm>
            <a:off x="0" y="324894"/>
            <a:ext cx="4983480" cy="6533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2029" y="3807767"/>
            <a:ext cx="377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종합설계프로젝트 </a:t>
            </a:r>
            <a:r>
              <a:rPr lang="en-US" altLang="ko-KR" sz="2400" dirty="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>
                <a:solidFill>
                  <a:srgbClr val="606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80832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133</Words>
  <Application>Microsoft Office PowerPoint</Application>
  <PresentationFormat>와이드스크린</PresentationFormat>
  <Paragraphs>65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정문주_local</dc:creator>
  <cp:lastModifiedBy>HyunHa Jeon</cp:lastModifiedBy>
  <cp:revision>41</cp:revision>
  <dcterms:created xsi:type="dcterms:W3CDTF">2017-03-10T02:09:54Z</dcterms:created>
  <dcterms:modified xsi:type="dcterms:W3CDTF">2017-03-26T12:35:31Z</dcterms:modified>
</cp:coreProperties>
</file>