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0829-F698-452C-972A-B46FDDC5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EECFE-F7CC-4F0D-BD9D-5F9BCBE5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83C9-DD98-457B-906D-B2B65B6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2AE9-AE76-4F40-98A1-5C088FB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D3C9B-5391-4CF4-AF12-8F6B8705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8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1190-3C2A-4941-B3FC-A4512A0C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4B09B-B25C-4280-BAA2-242B87B9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7623-C26D-47DD-926C-C693BC6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A9C9-46AB-4447-BB5E-C16F97C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50299-0C3B-4180-A79A-94C63008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23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C94F4-E0EF-4AFD-A99B-A1107FCA0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E6FB-1EB7-4C6C-A806-B07AA1044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A8D2-3668-4E8F-AFE9-DB5834AE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EF5B-151B-4091-A4BD-1D2B454B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9DED-159C-4A34-8F1B-E103187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0A0-C97C-499F-B34D-AD039891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943B-517A-4552-804E-DB67C183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C42E-E6A8-4F29-86E5-C7FC1E09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B6F9-42C2-4081-987D-F61587AC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3254-C845-47C2-BFEB-98C31255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AF1-9F08-4062-9F2B-13A67BE0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FDF6A-A5A2-43A2-A2D6-3186B17B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F062-C227-407D-906F-0FBD3E64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B476-2FFC-4F29-A825-94DBA6A2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4FD9-A018-4EB1-A357-13CFFF36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1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101-9D54-4ED8-94A0-BEBF9CAF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ED65-C089-411B-968C-F22877841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360A-F745-4DC3-965C-3BEBE55C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B8E9-1337-4F51-A082-1FA6C224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9758-AF17-44EF-BBA7-0391C4CB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0DE9F-1160-4264-BCA1-DA92EF9C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DF7D-A3A8-4285-844D-3F807A7A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76-092B-4634-BCE1-66749691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247A9-E734-47CB-8BA4-48FA15614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D5794-1E4F-4EB1-99BA-5B7294CB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227B4-6061-47F8-A5A3-38D898CE3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97A78-B25A-4BCA-B206-413828E6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F3B3-E2FC-4E73-8087-C9664D58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3A1A-7B05-408D-906B-0EA82E2E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9347-6BEC-4039-80C2-E9F35C7C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8BF8F-5A7F-4032-82A3-510A3F09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070E-1FBD-47B0-8A40-710885EB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EE28-1F1E-4431-842B-D56BA61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E7C2C-065F-4B07-AF58-1FE03DC9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BB952-35A5-4E02-B5E9-063C1D47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D3DB-E19B-43C7-90DF-0341256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D1E-F3B2-446B-A7C6-4A078B75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F918-2937-42C7-AA0C-14CCCCEE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480A6-0296-4D4F-9556-66381331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72AB6-D772-4043-81FD-8A7A0859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BA3A8-2454-4EFE-8297-5D3A9314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C12F-CFBD-4BF5-8DE1-489CCB9A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2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12C-92BF-440F-8933-7C2F3E0A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7D00B-A458-4FA6-904D-AD9BB272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162D-CAA2-452A-9C91-5B29A84B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C528-AE1F-4D25-9762-ADD00C7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1D946-00D9-47FF-8FFA-EFEBA770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83879-D675-4969-94EF-07CA814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7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9C8A4-7CB1-4D30-A55C-A59683E5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890A-258F-4A38-9046-B5D0AD88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A00F0-4CF9-4102-83E8-AC1DC9260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6B4C-D804-4703-8160-F2C24FCADEA9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CF05-B20C-4B26-AE6F-A8A3C6EA0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41C-E9F1-4154-8656-8D44E945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6A1F-98AB-4F50-A84D-8524C9CA3CE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AC3D27AC-97D6-4655-8543-8AE938F007A2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F6952AC-427F-4A4A-9F0E-9B200CE14E75}"/>
              </a:ext>
            </a:extLst>
          </p:cNvPr>
          <p:cNvGrpSpPr/>
          <p:nvPr/>
        </p:nvGrpSpPr>
        <p:grpSpPr>
          <a:xfrm>
            <a:off x="5141599" y="1179440"/>
            <a:ext cx="2144752" cy="1501357"/>
            <a:chOff x="5023624" y="932811"/>
            <a:chExt cx="2144752" cy="150135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341A99-4339-4332-ABC4-C3862F5AD4A0}"/>
                </a:ext>
              </a:extLst>
            </p:cNvPr>
            <p:cNvSpPr/>
            <p:nvPr/>
          </p:nvSpPr>
          <p:spPr>
            <a:xfrm>
              <a:off x="5023624" y="932812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27716-1160-4ED2-AF30-3199FE835350}"/>
                </a:ext>
              </a:extLst>
            </p:cNvPr>
            <p:cNvCxnSpPr>
              <a:cxnSpLocks/>
              <a:stCxn id="21" idx="2"/>
              <a:endCxn id="21" idx="5"/>
            </p:cNvCxnSpPr>
            <p:nvPr/>
          </p:nvCxnSpPr>
          <p:spPr>
            <a:xfrm flipH="1">
              <a:off x="5023624" y="1271146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C8D892-691E-42DF-8828-EA85E7FF80E3}"/>
                </a:ext>
              </a:extLst>
            </p:cNvPr>
            <p:cNvSpPr txBox="1"/>
            <p:nvPr/>
          </p:nvSpPr>
          <p:spPr>
            <a:xfrm flipH="1">
              <a:off x="5674994" y="932811"/>
              <a:ext cx="967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Shapes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E83654-FF26-445A-9921-3CC80DD8F401}"/>
                </a:ext>
              </a:extLst>
            </p:cNvPr>
            <p:cNvSpPr txBox="1"/>
            <p:nvPr/>
          </p:nvSpPr>
          <p:spPr>
            <a:xfrm>
              <a:off x="5091112" y="1339579"/>
              <a:ext cx="20097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area            : double</a:t>
              </a:r>
            </a:p>
            <a:p>
              <a:r>
                <a:rPr lang="en-IN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colour</a:t>
              </a:r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: double</a:t>
              </a:r>
            </a:p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perimeter : double</a:t>
              </a:r>
              <a:endParaRPr lang="en-IN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D9B6613-7DDA-40F4-8FD5-9961243502B0}"/>
                </a:ext>
              </a:extLst>
            </p:cNvPr>
            <p:cNvSpPr txBox="1"/>
            <p:nvPr/>
          </p:nvSpPr>
          <p:spPr>
            <a:xfrm>
              <a:off x="5118100" y="1893860"/>
              <a:ext cx="19827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calculateTheArea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(): double</a:t>
              </a:r>
            </a:p>
            <a:p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calculateThePerimeter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double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75694E-0286-4F82-A7A8-07C2387FDEAF}"/>
                </a:ext>
              </a:extLst>
            </p:cNvPr>
            <p:cNvCxnSpPr/>
            <p:nvPr/>
          </p:nvCxnSpPr>
          <p:spPr>
            <a:xfrm>
              <a:off x="5023624" y="1847410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99D627-8380-4773-B453-C26B921F2392}"/>
              </a:ext>
            </a:extLst>
          </p:cNvPr>
          <p:cNvGrpSpPr/>
          <p:nvPr/>
        </p:nvGrpSpPr>
        <p:grpSpPr>
          <a:xfrm>
            <a:off x="2123162" y="3779884"/>
            <a:ext cx="2182948" cy="1696972"/>
            <a:chOff x="5023624" y="932811"/>
            <a:chExt cx="2182948" cy="1501357"/>
          </a:xfrm>
        </p:grpSpPr>
        <p:sp>
          <p:nvSpPr>
            <p:cNvPr id="65" name="Rectangle 20">
              <a:extLst>
                <a:ext uri="{FF2B5EF4-FFF2-40B4-BE49-F238E27FC236}">
                  <a16:creationId xmlns:a16="http://schemas.microsoft.com/office/drawing/2014/main" id="{95E3E271-FD90-4D8C-A019-9625A656B9C8}"/>
                </a:ext>
              </a:extLst>
            </p:cNvPr>
            <p:cNvSpPr/>
            <p:nvPr/>
          </p:nvSpPr>
          <p:spPr>
            <a:xfrm>
              <a:off x="5023624" y="932812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9211C6-937D-48D8-A7E0-F6158D46BB2A}"/>
                </a:ext>
              </a:extLst>
            </p:cNvPr>
            <p:cNvCxnSpPr>
              <a:cxnSpLocks/>
              <a:stCxn id="65" idx="2"/>
              <a:endCxn id="65" idx="5"/>
            </p:cNvCxnSpPr>
            <p:nvPr/>
          </p:nvCxnSpPr>
          <p:spPr>
            <a:xfrm flipH="1">
              <a:off x="5023624" y="1271146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789EAC-07D2-4AF0-8AA1-E483F7B5266D}"/>
                </a:ext>
              </a:extLst>
            </p:cNvPr>
            <p:cNvSpPr txBox="1"/>
            <p:nvPr/>
          </p:nvSpPr>
          <p:spPr>
            <a:xfrm flipH="1">
              <a:off x="5674994" y="932811"/>
              <a:ext cx="967106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Circle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7026C7-CDFD-471C-AF71-3848354349E6}"/>
                </a:ext>
              </a:extLst>
            </p:cNvPr>
            <p:cNvSpPr txBox="1"/>
            <p:nvPr/>
          </p:nvSpPr>
          <p:spPr>
            <a:xfrm>
              <a:off x="5196797" y="1344213"/>
              <a:ext cx="2009775" cy="35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-radius  : double</a:t>
              </a:r>
            </a:p>
            <a:p>
              <a:endParaRPr lang="en-IN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A9F842-EA17-4646-BBAA-05B4A4E250E7}"/>
                </a:ext>
              </a:extLst>
            </p:cNvPr>
            <p:cNvSpPr txBox="1"/>
            <p:nvPr/>
          </p:nvSpPr>
          <p:spPr>
            <a:xfrm>
              <a:off x="5119915" y="1671358"/>
              <a:ext cx="2077263" cy="65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displayDetails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void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calculateTheArea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calculateThePerimeter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+getter &amp; setter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FA7DED-3661-4C63-A472-1B9FACF5F86A}"/>
                </a:ext>
              </a:extLst>
            </p:cNvPr>
            <p:cNvCxnSpPr/>
            <p:nvPr/>
          </p:nvCxnSpPr>
          <p:spPr>
            <a:xfrm>
              <a:off x="5023624" y="1634518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B568444-0FC4-4C25-8140-3A46B11A64E7}"/>
              </a:ext>
            </a:extLst>
          </p:cNvPr>
          <p:cNvGrpSpPr/>
          <p:nvPr/>
        </p:nvGrpSpPr>
        <p:grpSpPr>
          <a:xfrm>
            <a:off x="5122653" y="3779884"/>
            <a:ext cx="2239228" cy="1696972"/>
            <a:chOff x="5042874" y="932810"/>
            <a:chExt cx="2239228" cy="1501357"/>
          </a:xfrm>
        </p:grpSpPr>
        <p:sp>
          <p:nvSpPr>
            <p:cNvPr id="74" name="Rectangle 20">
              <a:extLst>
                <a:ext uri="{FF2B5EF4-FFF2-40B4-BE49-F238E27FC236}">
                  <a16:creationId xmlns:a16="http://schemas.microsoft.com/office/drawing/2014/main" id="{B4953726-DC65-49B5-BA9E-A8592B3BCECA}"/>
                </a:ext>
              </a:extLst>
            </p:cNvPr>
            <p:cNvSpPr/>
            <p:nvPr/>
          </p:nvSpPr>
          <p:spPr>
            <a:xfrm>
              <a:off x="5061820" y="932811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C6E6E3-B634-4518-A14D-8056FCBFEB89}"/>
                </a:ext>
              </a:extLst>
            </p:cNvPr>
            <p:cNvCxnSpPr>
              <a:cxnSpLocks/>
              <a:stCxn id="74" idx="2"/>
              <a:endCxn id="74" idx="5"/>
            </p:cNvCxnSpPr>
            <p:nvPr/>
          </p:nvCxnSpPr>
          <p:spPr>
            <a:xfrm flipH="1">
              <a:off x="5061820" y="1271145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191A7-00AB-483E-80C8-B4232EA7FB1D}"/>
                </a:ext>
              </a:extLst>
            </p:cNvPr>
            <p:cNvSpPr txBox="1"/>
            <p:nvPr/>
          </p:nvSpPr>
          <p:spPr>
            <a:xfrm flipH="1">
              <a:off x="5573790" y="932810"/>
              <a:ext cx="1347824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Rectangle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11E59C-A5CA-482C-8001-4CF6C0F22A3E}"/>
                </a:ext>
              </a:extLst>
            </p:cNvPr>
            <p:cNvSpPr txBox="1"/>
            <p:nvPr/>
          </p:nvSpPr>
          <p:spPr>
            <a:xfrm>
              <a:off x="5231573" y="1330519"/>
              <a:ext cx="2009775" cy="51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-height  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-width   : double</a:t>
              </a:r>
            </a:p>
            <a:p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92DBC1-6B93-488F-A422-70ADED50FC28}"/>
                </a:ext>
              </a:extLst>
            </p:cNvPr>
            <p:cNvSpPr txBox="1"/>
            <p:nvPr/>
          </p:nvSpPr>
          <p:spPr>
            <a:xfrm>
              <a:off x="5156296" y="1713948"/>
              <a:ext cx="2125806" cy="65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displayDetails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void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calculateTheArea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calculateThePerimeter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+getters &amp; setters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79F0BA-C04C-42D7-B4BF-95498E879590}"/>
                </a:ext>
              </a:extLst>
            </p:cNvPr>
            <p:cNvCxnSpPr/>
            <p:nvPr/>
          </p:nvCxnSpPr>
          <p:spPr>
            <a:xfrm>
              <a:off x="5042874" y="1685612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66B4A0-4E96-4E65-83C6-C22CCC0E78C1}"/>
              </a:ext>
            </a:extLst>
          </p:cNvPr>
          <p:cNvGrpSpPr/>
          <p:nvPr/>
        </p:nvGrpSpPr>
        <p:grpSpPr>
          <a:xfrm>
            <a:off x="8133821" y="3724532"/>
            <a:ext cx="2198474" cy="1696972"/>
            <a:chOff x="5042874" y="932810"/>
            <a:chExt cx="2198474" cy="1501357"/>
          </a:xfrm>
        </p:grpSpPr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A03AC430-CB32-4E8E-B6C8-5AC5018971DC}"/>
                </a:ext>
              </a:extLst>
            </p:cNvPr>
            <p:cNvSpPr/>
            <p:nvPr/>
          </p:nvSpPr>
          <p:spPr>
            <a:xfrm>
              <a:off x="5061820" y="932811"/>
              <a:ext cx="2144752" cy="1501356"/>
            </a:xfrm>
            <a:custGeom>
              <a:avLst/>
              <a:gdLst>
                <a:gd name="connsiteX0" fmla="*/ 0 w 3479181"/>
                <a:gd name="connsiteY0" fmla="*/ 0 h 3166946"/>
                <a:gd name="connsiteX1" fmla="*/ 3479181 w 3479181"/>
                <a:gd name="connsiteY1" fmla="*/ 0 h 3166946"/>
                <a:gd name="connsiteX2" fmla="*/ 3479181 w 3479181"/>
                <a:gd name="connsiteY2" fmla="*/ 3166946 h 3166946"/>
                <a:gd name="connsiteX3" fmla="*/ 0 w 3479181"/>
                <a:gd name="connsiteY3" fmla="*/ 3166946 h 3166946"/>
                <a:gd name="connsiteX4" fmla="*/ 0 w 3479181"/>
                <a:gd name="connsiteY4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3166946 h 3166946"/>
                <a:gd name="connsiteX3" fmla="*/ 11151 w 3490332"/>
                <a:gd name="connsiteY3" fmla="*/ 3166946 h 3166946"/>
                <a:gd name="connsiteX4" fmla="*/ 0 w 3490332"/>
                <a:gd name="connsiteY4" fmla="*/ 713678 h 3166946"/>
                <a:gd name="connsiteX5" fmla="*/ 11151 w 3490332"/>
                <a:gd name="connsiteY5" fmla="*/ 0 h 3166946"/>
                <a:gd name="connsiteX0" fmla="*/ 11151 w 3490332"/>
                <a:gd name="connsiteY0" fmla="*/ 0 h 3166946"/>
                <a:gd name="connsiteX1" fmla="*/ 3490332 w 3490332"/>
                <a:gd name="connsiteY1" fmla="*/ 0 h 3166946"/>
                <a:gd name="connsiteX2" fmla="*/ 3490332 w 3490332"/>
                <a:gd name="connsiteY2" fmla="*/ 713678 h 3166946"/>
                <a:gd name="connsiteX3" fmla="*/ 3490332 w 3490332"/>
                <a:gd name="connsiteY3" fmla="*/ 3166946 h 3166946"/>
                <a:gd name="connsiteX4" fmla="*/ 11151 w 3490332"/>
                <a:gd name="connsiteY4" fmla="*/ 3166946 h 3166946"/>
                <a:gd name="connsiteX5" fmla="*/ 0 w 3490332"/>
                <a:gd name="connsiteY5" fmla="*/ 713678 h 3166946"/>
                <a:gd name="connsiteX6" fmla="*/ 11151 w 3490332"/>
                <a:gd name="connsiteY6" fmla="*/ 0 h 316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0332" h="3166946">
                  <a:moveTo>
                    <a:pt x="11151" y="0"/>
                  </a:moveTo>
                  <a:lnTo>
                    <a:pt x="3490332" y="0"/>
                  </a:lnTo>
                  <a:lnTo>
                    <a:pt x="3490332" y="713678"/>
                  </a:lnTo>
                  <a:lnTo>
                    <a:pt x="3490332" y="3166946"/>
                  </a:lnTo>
                  <a:lnTo>
                    <a:pt x="11151" y="3166946"/>
                  </a:lnTo>
                  <a:lnTo>
                    <a:pt x="0" y="713678"/>
                  </a:lnTo>
                  <a:lnTo>
                    <a:pt x="11151" y="0"/>
                  </a:lnTo>
                  <a:close/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AD8AE6A-EE2C-4921-A212-08D3567CDE08}"/>
                </a:ext>
              </a:extLst>
            </p:cNvPr>
            <p:cNvCxnSpPr>
              <a:cxnSpLocks/>
              <a:stCxn id="83" idx="2"/>
              <a:endCxn id="83" idx="5"/>
            </p:cNvCxnSpPr>
            <p:nvPr/>
          </p:nvCxnSpPr>
          <p:spPr>
            <a:xfrm flipH="1">
              <a:off x="5061820" y="1271145"/>
              <a:ext cx="21447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652EC98-BDB0-4997-BABF-6CADE8B19787}"/>
                </a:ext>
              </a:extLst>
            </p:cNvPr>
            <p:cNvSpPr txBox="1"/>
            <p:nvPr/>
          </p:nvSpPr>
          <p:spPr>
            <a:xfrm flipH="1">
              <a:off x="5573790" y="932810"/>
              <a:ext cx="1347824" cy="32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Square</a:t>
              </a:r>
              <a:endParaRPr lang="en-IN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AC29B5-AF69-48C8-86AE-7F12843DD3CB}"/>
                </a:ext>
              </a:extLst>
            </p:cNvPr>
            <p:cNvSpPr txBox="1"/>
            <p:nvPr/>
          </p:nvSpPr>
          <p:spPr>
            <a:xfrm>
              <a:off x="5231573" y="1330519"/>
              <a:ext cx="2009775" cy="367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-side  : double</a:t>
              </a:r>
            </a:p>
            <a:p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66FFBA-89D0-4390-96D3-3187DDC595F9}"/>
                </a:ext>
              </a:extLst>
            </p:cNvPr>
            <p:cNvSpPr txBox="1"/>
            <p:nvPr/>
          </p:nvSpPr>
          <p:spPr>
            <a:xfrm>
              <a:off x="5166531" y="1720329"/>
              <a:ext cx="2065584" cy="65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displayDetails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void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calculateTheArea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():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lang="en-US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calculateThePerimeter</a:t>
              </a:r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: double</a:t>
              </a:r>
            </a:p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+getters &amp; setters</a:t>
              </a:r>
              <a:endParaRPr lang="en-IN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3008FB-23BA-43C8-A114-BD72D7686C19}"/>
                </a:ext>
              </a:extLst>
            </p:cNvPr>
            <p:cNvCxnSpPr/>
            <p:nvPr/>
          </p:nvCxnSpPr>
          <p:spPr>
            <a:xfrm>
              <a:off x="5042874" y="1685612"/>
              <a:ext cx="2144752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BF156E-7956-43BB-86CA-9BDBE92BA80B}"/>
              </a:ext>
            </a:extLst>
          </p:cNvPr>
          <p:cNvCxnSpPr>
            <a:cxnSpLocks/>
          </p:cNvCxnSpPr>
          <p:nvPr/>
        </p:nvCxnSpPr>
        <p:spPr>
          <a:xfrm flipV="1">
            <a:off x="6227468" y="2680797"/>
            <a:ext cx="0" cy="1099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9F2A46B-DB03-4241-8BD5-2754FBC70FA9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3305416" y="1950969"/>
            <a:ext cx="1781585" cy="18762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13E85D8-F37C-431A-8946-D68DC5D22110}"/>
              </a:ext>
            </a:extLst>
          </p:cNvPr>
          <p:cNvCxnSpPr>
            <a:cxnSpLocks/>
            <a:stCxn id="85" idx="0"/>
          </p:cNvCxnSpPr>
          <p:nvPr/>
        </p:nvCxnSpPr>
        <p:spPr>
          <a:xfrm rot="16200000" flipV="1">
            <a:off x="7416084" y="1801966"/>
            <a:ext cx="1800100" cy="20450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BE26C2-9DFA-4026-AA00-747B2F2DD58C}"/>
              </a:ext>
            </a:extLst>
          </p:cNvPr>
          <p:cNvSpPr/>
          <p:nvPr/>
        </p:nvSpPr>
        <p:spPr>
          <a:xfrm>
            <a:off x="2397416" y="1"/>
            <a:ext cx="7660104" cy="119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UML Diagram for Week 1 OOPS Assignment: Shapes</a:t>
            </a:r>
            <a:endParaRPr lang="en-IN" sz="2400" b="1" u="sng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9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SHUBHASHISH JENA</dc:creator>
  <cp:lastModifiedBy>SHUBHASHISH JENA</cp:lastModifiedBy>
  <cp:revision>6</cp:revision>
  <dcterms:created xsi:type="dcterms:W3CDTF">2022-12-25T14:31:59Z</dcterms:created>
  <dcterms:modified xsi:type="dcterms:W3CDTF">2022-12-25T15:16:52Z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shubhashish.jena@lntecc.com</vt:lpwstr>
  </property>
  <property fmtid="{D5CDD505-2E9C-101B-9397-08002B2CF9AE}" pid="5" name="MSIP_Label_ac52bb50-aef2-4dc8-bb7f-e0da22648362_SetDate">
    <vt:lpwstr>2022-12-25T15:16:52.6038535Z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e9831f2a-59ab-4ef6-9223-0286645e72de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</Properties>
</file>