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DCED2-7365-49DA-8076-661B110523B2}" v="9" dt="2022-12-29T05:14:04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SHISH JENA" userId="c343850e-78fc-46e6-aaff-1cc968be8513" providerId="ADAL" clId="{2BBDCED2-7365-49DA-8076-661B110523B2}"/>
    <pc:docChg chg="undo custSel modSld">
      <pc:chgData name="SHUBHASHISH JENA" userId="c343850e-78fc-46e6-aaff-1cc968be8513" providerId="ADAL" clId="{2BBDCED2-7365-49DA-8076-661B110523B2}" dt="2022-12-29T05:17:01.424" v="871" actId="14100"/>
      <pc:docMkLst>
        <pc:docMk/>
      </pc:docMkLst>
      <pc:sldChg chg="addSp delSp modSp">
        <pc:chgData name="SHUBHASHISH JENA" userId="c343850e-78fc-46e6-aaff-1cc968be8513" providerId="ADAL" clId="{2BBDCED2-7365-49DA-8076-661B110523B2}" dt="2022-12-29T05:17:01.424" v="871" actId="14100"/>
        <pc:sldMkLst>
          <pc:docMk/>
          <pc:sldMk cId="688791928" sldId="257"/>
        </pc:sldMkLst>
        <pc:spChg chg="mod">
          <ac:chgData name="SHUBHASHISH JENA" userId="c343850e-78fc-46e6-aaff-1cc968be8513" providerId="ADAL" clId="{2BBDCED2-7365-49DA-8076-661B110523B2}" dt="2022-12-29T05:00:23.002" v="337" actId="1076"/>
          <ac:spMkLst>
            <pc:docMk/>
            <pc:sldMk cId="688791928" sldId="257"/>
            <ac:spMk id="21" creationId="{6E341A99-4339-4332-ABC4-C3862F5AD4A0}"/>
          </ac:spMkLst>
        </pc:spChg>
        <pc:spChg chg="mod">
          <ac:chgData name="SHUBHASHISH JENA" userId="c343850e-78fc-46e6-aaff-1cc968be8513" providerId="ADAL" clId="{2BBDCED2-7365-49DA-8076-661B110523B2}" dt="2022-12-29T05:11:28.324" v="800" actId="1037"/>
          <ac:spMkLst>
            <pc:docMk/>
            <pc:sldMk cId="688791928" sldId="257"/>
            <ac:spMk id="37" creationId="{C9D9F945-4858-4FA5-9194-9E4FF71D42A4}"/>
          </ac:spMkLst>
        </pc:spChg>
        <pc:spChg chg="mod">
          <ac:chgData name="SHUBHASHISH JENA" userId="c343850e-78fc-46e6-aaff-1cc968be8513" providerId="ADAL" clId="{2BBDCED2-7365-49DA-8076-661B110523B2}" dt="2022-12-29T05:09:34.841" v="721" actId="1076"/>
          <ac:spMkLst>
            <pc:docMk/>
            <pc:sldMk cId="688791928" sldId="257"/>
            <ac:spMk id="38" creationId="{6201BF8B-B0C7-4290-86B0-D0A8512EFED9}"/>
          </ac:spMkLst>
        </pc:spChg>
        <pc:spChg chg="mod">
          <ac:chgData name="SHUBHASHISH JENA" userId="c343850e-78fc-46e6-aaff-1cc968be8513" providerId="ADAL" clId="{2BBDCED2-7365-49DA-8076-661B110523B2}" dt="2022-12-29T05:10:47.708" v="774" actId="20577"/>
          <ac:spMkLst>
            <pc:docMk/>
            <pc:sldMk cId="688791928" sldId="257"/>
            <ac:spMk id="39" creationId="{FB7B5AE2-8BB1-402B-A1EC-F27BB7EC7062}"/>
          </ac:spMkLst>
        </pc:spChg>
        <pc:spChg chg="mod">
          <ac:chgData name="SHUBHASHISH JENA" userId="c343850e-78fc-46e6-aaff-1cc968be8513" providerId="ADAL" clId="{2BBDCED2-7365-49DA-8076-661B110523B2}" dt="2022-12-29T04:58:29.266" v="279" actId="20577"/>
          <ac:spMkLst>
            <pc:docMk/>
            <pc:sldMk cId="688791928" sldId="257"/>
            <ac:spMk id="48" creationId="{B0C8D892-691E-42DF-8828-EA85E7FF80E3}"/>
          </ac:spMkLst>
        </pc:spChg>
        <pc:spChg chg="del">
          <ac:chgData name="SHUBHASHISH JENA" userId="c343850e-78fc-46e6-aaff-1cc968be8513" providerId="ADAL" clId="{2BBDCED2-7365-49DA-8076-661B110523B2}" dt="2022-12-29T04:58:35.511" v="280" actId="478"/>
          <ac:spMkLst>
            <pc:docMk/>
            <pc:sldMk cId="688791928" sldId="257"/>
            <ac:spMk id="50" creationId="{CAE83654-FF26-445A-9921-3CC80DD8F401}"/>
          </ac:spMkLst>
        </pc:spChg>
        <pc:spChg chg="add mod">
          <ac:chgData name="SHUBHASHISH JENA" userId="c343850e-78fc-46e6-aaff-1cc968be8513" providerId="ADAL" clId="{2BBDCED2-7365-49DA-8076-661B110523B2}" dt="2022-12-29T05:15:06.601" v="866" actId="20577"/>
          <ac:spMkLst>
            <pc:docMk/>
            <pc:sldMk cId="688791928" sldId="257"/>
            <ac:spMk id="51" creationId="{984ADDE3-EA69-48F0-A2FC-B9A3D342F914}"/>
          </ac:spMkLst>
        </pc:spChg>
        <pc:spChg chg="mod">
          <ac:chgData name="SHUBHASHISH JENA" userId="c343850e-78fc-46e6-aaff-1cc968be8513" providerId="ADAL" clId="{2BBDCED2-7365-49DA-8076-661B110523B2}" dt="2022-12-29T05:01:28.607" v="347" actId="14100"/>
          <ac:spMkLst>
            <pc:docMk/>
            <pc:sldMk cId="688791928" sldId="257"/>
            <ac:spMk id="54" creationId="{5D9B6613-7DDA-40F4-8FD5-9961243502B0}"/>
          </ac:spMkLst>
        </pc:spChg>
        <pc:spChg chg="mod">
          <ac:chgData name="SHUBHASHISH JENA" userId="c343850e-78fc-46e6-aaff-1cc968be8513" providerId="ADAL" clId="{2BBDCED2-7365-49DA-8076-661B110523B2}" dt="2022-12-29T05:04:46.367" v="475" actId="1076"/>
          <ac:spMkLst>
            <pc:docMk/>
            <pc:sldMk cId="688791928" sldId="257"/>
            <ac:spMk id="68" creationId="{D67026C7-CDFD-471C-AF71-3848354349E6}"/>
          </ac:spMkLst>
        </pc:spChg>
        <pc:spChg chg="mod">
          <ac:chgData name="SHUBHASHISH JENA" userId="c343850e-78fc-46e6-aaff-1cc968be8513" providerId="ADAL" clId="{2BBDCED2-7365-49DA-8076-661B110523B2}" dt="2022-12-29T05:03:16.209" v="427" actId="1035"/>
          <ac:spMkLst>
            <pc:docMk/>
            <pc:sldMk cId="688791928" sldId="257"/>
            <ac:spMk id="69" creationId="{55A9F842-EA17-4646-BBAA-05B4A4E250E7}"/>
          </ac:spMkLst>
        </pc:spChg>
        <pc:spChg chg="mod">
          <ac:chgData name="SHUBHASHISH JENA" userId="c343850e-78fc-46e6-aaff-1cc968be8513" providerId="ADAL" clId="{2BBDCED2-7365-49DA-8076-661B110523B2}" dt="2022-12-29T05:05:41.676" v="528" actId="1076"/>
          <ac:spMkLst>
            <pc:docMk/>
            <pc:sldMk cId="688791928" sldId="257"/>
            <ac:spMk id="77" creationId="{8C11E59C-A5CA-482C-8001-4CF6C0F22A3E}"/>
          </ac:spMkLst>
        </pc:spChg>
        <pc:spChg chg="mod">
          <ac:chgData name="SHUBHASHISH JENA" userId="c343850e-78fc-46e6-aaff-1cc968be8513" providerId="ADAL" clId="{2BBDCED2-7365-49DA-8076-661B110523B2}" dt="2022-12-29T05:15:13.165" v="867" actId="20577"/>
          <ac:spMkLst>
            <pc:docMk/>
            <pc:sldMk cId="688791928" sldId="257"/>
            <ac:spMk id="78" creationId="{F192DBC1-6B93-488F-A422-70ADED50FC28}"/>
          </ac:spMkLst>
        </pc:spChg>
        <pc:spChg chg="mod">
          <ac:chgData name="SHUBHASHISH JENA" userId="c343850e-78fc-46e6-aaff-1cc968be8513" providerId="ADAL" clId="{2BBDCED2-7365-49DA-8076-661B110523B2}" dt="2022-12-29T04:55:26.745" v="47" actId="20577"/>
          <ac:spMkLst>
            <pc:docMk/>
            <pc:sldMk cId="688791928" sldId="257"/>
            <ac:spMk id="85" creationId="{B652EC98-BDB0-4997-BABF-6CADE8B19787}"/>
          </ac:spMkLst>
        </pc:spChg>
        <pc:spChg chg="mod">
          <ac:chgData name="SHUBHASHISH JENA" userId="c343850e-78fc-46e6-aaff-1cc968be8513" providerId="ADAL" clId="{2BBDCED2-7365-49DA-8076-661B110523B2}" dt="2022-12-29T05:14:28.029" v="865" actId="1076"/>
          <ac:spMkLst>
            <pc:docMk/>
            <pc:sldMk cId="688791928" sldId="257"/>
            <ac:spMk id="86" creationId="{10AC29B5-AF69-48C8-86AE-7F12843DD3CB}"/>
          </ac:spMkLst>
        </pc:spChg>
        <pc:spChg chg="del">
          <ac:chgData name="SHUBHASHISH JENA" userId="c343850e-78fc-46e6-aaff-1cc968be8513" providerId="ADAL" clId="{2BBDCED2-7365-49DA-8076-661B110523B2}" dt="2022-12-29T05:11:43.387" v="801" actId="478"/>
          <ac:spMkLst>
            <pc:docMk/>
            <pc:sldMk cId="688791928" sldId="257"/>
            <ac:spMk id="87" creationId="{E166FFBA-89D0-4390-96D3-3187DDC595F9}"/>
          </ac:spMkLst>
        </pc:spChg>
        <pc:spChg chg="mod">
          <ac:chgData name="SHUBHASHISH JENA" userId="c343850e-78fc-46e6-aaff-1cc968be8513" providerId="ADAL" clId="{2BBDCED2-7365-49DA-8076-661B110523B2}" dt="2022-12-29T05:15:52.441" v="868" actId="20577"/>
          <ac:spMkLst>
            <pc:docMk/>
            <pc:sldMk cId="688791928" sldId="257"/>
            <ac:spMk id="128" creationId="{DABE26C2-9DFA-4026-AA00-747B2F2DD58C}"/>
          </ac:spMkLst>
        </pc:spChg>
        <pc:grpChg chg="add mod">
          <ac:chgData name="SHUBHASHISH JENA" userId="c343850e-78fc-46e6-aaff-1cc968be8513" providerId="ADAL" clId="{2BBDCED2-7365-49DA-8076-661B110523B2}" dt="2022-12-29T05:14:04.027" v="863" actId="164"/>
          <ac:grpSpMkLst>
            <pc:docMk/>
            <pc:sldMk cId="688791928" sldId="257"/>
            <ac:grpSpMk id="10" creationId="{9E8F07DC-B972-46F4-BF0B-19B0A26182FF}"/>
          </ac:grpSpMkLst>
        </pc:grpChg>
        <pc:grpChg chg="add mod">
          <ac:chgData name="SHUBHASHISH JENA" userId="c343850e-78fc-46e6-aaff-1cc968be8513" providerId="ADAL" clId="{2BBDCED2-7365-49DA-8076-661B110523B2}" dt="2022-12-29T05:11:05.014" v="783" actId="1036"/>
          <ac:grpSpMkLst>
            <pc:docMk/>
            <pc:sldMk cId="688791928" sldId="257"/>
            <ac:grpSpMk id="34" creationId="{EB51F35A-E067-49A8-A9F6-5C557E960939}"/>
          </ac:grpSpMkLst>
        </pc:grpChg>
        <pc:grpChg chg="mod">
          <ac:chgData name="SHUBHASHISH JENA" userId="c343850e-78fc-46e6-aaff-1cc968be8513" providerId="ADAL" clId="{2BBDCED2-7365-49DA-8076-661B110523B2}" dt="2022-12-29T04:56:08.845" v="82" actId="1035"/>
          <ac:grpSpMkLst>
            <pc:docMk/>
            <pc:sldMk cId="688791928" sldId="257"/>
            <ac:grpSpMk id="63" creationId="{5F6952AC-427F-4A4A-9F0E-9B200CE14E75}"/>
          </ac:grpSpMkLst>
        </pc:grpChg>
        <pc:grpChg chg="mod">
          <ac:chgData name="SHUBHASHISH JENA" userId="c343850e-78fc-46e6-aaff-1cc968be8513" providerId="ADAL" clId="{2BBDCED2-7365-49DA-8076-661B110523B2}" dt="2022-12-29T05:03:55.536" v="457" actId="1035"/>
          <ac:grpSpMkLst>
            <pc:docMk/>
            <pc:sldMk cId="688791928" sldId="257"/>
            <ac:grpSpMk id="64" creationId="{F399D627-8380-4773-B453-C26B921F2392}"/>
          </ac:grpSpMkLst>
        </pc:grpChg>
        <pc:grpChg chg="mod">
          <ac:chgData name="SHUBHASHISH JENA" userId="c343850e-78fc-46e6-aaff-1cc968be8513" providerId="ADAL" clId="{2BBDCED2-7365-49DA-8076-661B110523B2}" dt="2022-12-29T05:08:40.169" v="633" actId="14100"/>
          <ac:grpSpMkLst>
            <pc:docMk/>
            <pc:sldMk cId="688791928" sldId="257"/>
            <ac:grpSpMk id="73" creationId="{3B568444-0FC4-4C25-8140-3A46B11A64E7}"/>
          </ac:grpSpMkLst>
        </pc:grpChg>
        <pc:grpChg chg="mod">
          <ac:chgData name="SHUBHASHISH JENA" userId="c343850e-78fc-46e6-aaff-1cc968be8513" providerId="ADAL" clId="{2BBDCED2-7365-49DA-8076-661B110523B2}" dt="2022-12-29T05:14:04.027" v="863" actId="164"/>
          <ac:grpSpMkLst>
            <pc:docMk/>
            <pc:sldMk cId="688791928" sldId="257"/>
            <ac:grpSpMk id="82" creationId="{E966B4A0-4E96-4E65-83C6-C22CCC0E78C1}"/>
          </ac:grpSpMkLst>
        </pc:grpChg>
        <pc:cxnChg chg="mod">
          <ac:chgData name="SHUBHASHISH JENA" userId="c343850e-78fc-46e6-aaff-1cc968be8513" providerId="ADAL" clId="{2BBDCED2-7365-49DA-8076-661B110523B2}" dt="2022-12-29T05:00:23.002" v="337" actId="1076"/>
          <ac:cxnSpMkLst>
            <pc:docMk/>
            <pc:sldMk cId="688791928" sldId="257"/>
            <ac:cxnSpMk id="26" creationId="{0E627716-1160-4ED2-AF30-3199FE835350}"/>
          </ac:cxnSpMkLst>
        </pc:cxnChg>
        <pc:cxnChg chg="mod">
          <ac:chgData name="SHUBHASHISH JENA" userId="c343850e-78fc-46e6-aaff-1cc968be8513" providerId="ADAL" clId="{2BBDCED2-7365-49DA-8076-661B110523B2}" dt="2022-12-29T05:11:20.861" v="790" actId="1036"/>
          <ac:cxnSpMkLst>
            <pc:docMk/>
            <pc:sldMk cId="688791928" sldId="257"/>
            <ac:cxnSpMk id="40" creationId="{2CB36348-872D-45EC-9B90-482426781AED}"/>
          </ac:cxnSpMkLst>
        </pc:cxnChg>
        <pc:cxnChg chg="add mod">
          <ac:chgData name="SHUBHASHISH JENA" userId="c343850e-78fc-46e6-aaff-1cc968be8513" providerId="ADAL" clId="{2BBDCED2-7365-49DA-8076-661B110523B2}" dt="2022-12-29T05:11:12.930" v="785" actId="1035"/>
          <ac:cxnSpMkLst>
            <pc:docMk/>
            <pc:sldMk cId="688791928" sldId="257"/>
            <ac:cxnSpMk id="42" creationId="{22AEDAAF-4297-4E9D-ADDF-179FA0291C19}"/>
          </ac:cxnSpMkLst>
        </pc:cxnChg>
        <pc:cxnChg chg="mod">
          <ac:chgData name="SHUBHASHISH JENA" userId="c343850e-78fc-46e6-aaff-1cc968be8513" providerId="ADAL" clId="{2BBDCED2-7365-49DA-8076-661B110523B2}" dt="2022-12-29T04:58:41.136" v="294" actId="1035"/>
          <ac:cxnSpMkLst>
            <pc:docMk/>
            <pc:sldMk cId="688791928" sldId="257"/>
            <ac:cxnSpMk id="60" creationId="{EA75694E-0286-4F82-A7A8-07C2387FDEAF}"/>
          </ac:cxnSpMkLst>
        </pc:cxnChg>
        <pc:cxnChg chg="mod">
          <ac:chgData name="SHUBHASHISH JENA" userId="c343850e-78fc-46e6-aaff-1cc968be8513" providerId="ADAL" clId="{2BBDCED2-7365-49DA-8076-661B110523B2}" dt="2022-12-29T05:08:46.501" v="643" actId="1035"/>
          <ac:cxnSpMkLst>
            <pc:docMk/>
            <pc:sldMk cId="688791928" sldId="257"/>
            <ac:cxnSpMk id="79" creationId="{F279F0BA-C04C-42D7-B4BF-95498E879590}"/>
          </ac:cxnSpMkLst>
        </pc:cxnChg>
        <pc:cxnChg chg="mod">
          <ac:chgData name="SHUBHASHISH JENA" userId="c343850e-78fc-46e6-aaff-1cc968be8513" providerId="ADAL" clId="{2BBDCED2-7365-49DA-8076-661B110523B2}" dt="2022-12-29T05:12:56.599" v="855" actId="1035"/>
          <ac:cxnSpMkLst>
            <pc:docMk/>
            <pc:sldMk cId="688791928" sldId="257"/>
            <ac:cxnSpMk id="88" creationId="{DA3008FB-23BA-43C8-A114-BD72D7686C19}"/>
          </ac:cxnSpMkLst>
        </pc:cxnChg>
        <pc:cxnChg chg="mod">
          <ac:chgData name="SHUBHASHISH JENA" userId="c343850e-78fc-46e6-aaff-1cc968be8513" providerId="ADAL" clId="{2BBDCED2-7365-49DA-8076-661B110523B2}" dt="2022-12-29T04:57:50.107" v="262" actId="693"/>
          <ac:cxnSpMkLst>
            <pc:docMk/>
            <pc:sldMk cId="688791928" sldId="257"/>
            <ac:cxnSpMk id="101" creationId="{42BF156E-7956-43BB-86CA-9BDBE92BA80B}"/>
          </ac:cxnSpMkLst>
        </pc:cxnChg>
        <pc:cxnChg chg="mod">
          <ac:chgData name="SHUBHASHISH JENA" userId="c343850e-78fc-46e6-aaff-1cc968be8513" providerId="ADAL" clId="{2BBDCED2-7365-49DA-8076-661B110523B2}" dt="2022-12-29T05:03:55.536" v="457" actId="1035"/>
          <ac:cxnSpMkLst>
            <pc:docMk/>
            <pc:sldMk cId="688791928" sldId="257"/>
            <ac:cxnSpMk id="114" creationId="{C9F2A46B-DB03-4241-8BD5-2754FBC70FA9}"/>
          </ac:cxnSpMkLst>
        </pc:cxnChg>
        <pc:cxnChg chg="mod">
          <ac:chgData name="SHUBHASHISH JENA" userId="c343850e-78fc-46e6-aaff-1cc968be8513" providerId="ADAL" clId="{2BBDCED2-7365-49DA-8076-661B110523B2}" dt="2022-12-29T05:17:01.424" v="871" actId="14100"/>
          <ac:cxnSpMkLst>
            <pc:docMk/>
            <pc:sldMk cId="688791928" sldId="257"/>
            <ac:cxnSpMk id="115" creationId="{613E85D8-F37C-431A-8946-D68DC5D2211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0829-F698-452C-972A-B46FDDC5E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EECFE-F7CC-4F0D-BD9D-5F9BCBE5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383C9-DD98-457B-906D-B2B65B69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29-12-2022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2AE9-AE76-4F40-98A1-5C088FB1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D3C9B-5391-4CF4-AF12-8F6B8705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68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1190-3C2A-4941-B3FC-A4512A0C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4B09B-B25C-4280-BAA2-242B87B9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7623-C26D-47DD-926C-C693BC6B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29-12-2022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A9C9-46AB-4447-BB5E-C16F97C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0299-0C3B-4180-A79A-94C63008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23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C94F4-E0EF-4AFD-A99B-A1107FCA0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E6FB-1EB7-4C6C-A806-B07AA1044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1A8D2-3668-4E8F-AFE9-DB5834AE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29-12-2022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EF5B-151B-4091-A4BD-1D2B454B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9DED-159C-4A34-8F1B-E1031879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2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90A0-C97C-499F-B34D-AD039891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943B-517A-4552-804E-DB67C183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C42E-E6A8-4F29-86E5-C7FC1E09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29-12-2022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B6F9-42C2-4081-987D-F61587AC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3254-C845-47C2-BFEB-98C31255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97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5AF1-9F08-4062-9F2B-13A67BE0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DF6A-A5A2-43A2-A2D6-3186B17B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F062-C227-407D-906F-0FBD3E64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29-12-2022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B476-2FFC-4F29-A825-94DBA6A2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34FD9-A018-4EB1-A357-13CFFF36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41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101-9D54-4ED8-94A0-BEBF9CAF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ED65-C089-411B-968C-F22877841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360A-F745-4DC3-965C-3BEBE55C3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B8E9-1337-4F51-A082-1FA6C224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29-12-2022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C9758-AF17-44EF-BBA7-0391C4CB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0DE9F-1160-4264-BCA1-DA92EF9C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95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DF7D-A3A8-4285-844D-3F807A7A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BF76-092B-4634-BCE1-667496918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247A9-E734-47CB-8BA4-48FA15614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D5794-1E4F-4EB1-99BA-5B7294CB5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227B4-6061-47F8-A5A3-38D898CE3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97A78-B25A-4BCA-B206-413828E6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29-12-2022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0F3B3-E2FC-4E73-8087-C9664D58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63A1A-7B05-408D-906B-0EA82E2E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0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9347-6BEC-4039-80C2-E9F35C7C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8BF8F-5A7F-4032-82A3-510A3F09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29-12-2022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8070E-1FBD-47B0-8A40-710885EB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EE28-1F1E-4431-842B-D56BA610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69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E7C2C-065F-4B07-AF58-1FE03DC9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29-12-2022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BB952-35A5-4E02-B5E9-063C1D47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2D3DB-E19B-43C7-90DF-0341256F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3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7D1E-F3B2-446B-A7C6-4A078B75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F918-2937-42C7-AA0C-14CCCCEE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480A6-0296-4D4F-9556-66381331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2AB6-D772-4043-81FD-8A7A0859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29-12-2022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A3A8-2454-4EFE-8297-5D3A9314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C12F-CFBD-4BF5-8DE1-489CCB9A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02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E12C-92BF-440F-8933-7C2F3E0A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7D00B-A458-4FA6-904D-AD9BB2720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1162D-CAA2-452A-9C91-5B29A84B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1C528-AE1F-4D25-9762-ADD00C7A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29-12-2022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1D946-00D9-47FF-8FFA-EFEBA770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83879-D675-4969-94EF-07CA8148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77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9C8A4-7CB1-4D30-A55C-A59683E5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890A-258F-4A38-9046-B5D0AD88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A00F0-4CF9-4102-83E8-AC1DC9260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6B4C-D804-4703-8160-F2C24FCADEA9}" type="datetimeFigureOut">
              <a:rPr lang="en-IN" smtClean="0"/>
              <a:t>29-12-2022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0CF05-B20C-4B26-AE6F-A8A3C6EA0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B41C-E9F1-4154-8656-8D44E9458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6A1F-98AB-4F50-A84D-8524C9CA3CE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AC3D27AC-97D6-4655-8543-8AE938F007A2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5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5F6952AC-427F-4A4A-9F0E-9B200CE14E75}"/>
              </a:ext>
            </a:extLst>
          </p:cNvPr>
          <p:cNvGrpSpPr/>
          <p:nvPr/>
        </p:nvGrpSpPr>
        <p:grpSpPr>
          <a:xfrm>
            <a:off x="5119435" y="766853"/>
            <a:ext cx="2166916" cy="1501357"/>
            <a:chOff x="5001460" y="932811"/>
            <a:chExt cx="2166916" cy="150135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341A99-4339-4332-ABC4-C3862F5AD4A0}"/>
                </a:ext>
              </a:extLst>
            </p:cNvPr>
            <p:cNvSpPr/>
            <p:nvPr/>
          </p:nvSpPr>
          <p:spPr>
            <a:xfrm>
              <a:off x="5023624" y="932812"/>
              <a:ext cx="2144752" cy="1501356"/>
            </a:xfrm>
            <a:custGeom>
              <a:avLst/>
              <a:gdLst>
                <a:gd name="connsiteX0" fmla="*/ 0 w 3479181"/>
                <a:gd name="connsiteY0" fmla="*/ 0 h 3166946"/>
                <a:gd name="connsiteX1" fmla="*/ 3479181 w 3479181"/>
                <a:gd name="connsiteY1" fmla="*/ 0 h 3166946"/>
                <a:gd name="connsiteX2" fmla="*/ 3479181 w 3479181"/>
                <a:gd name="connsiteY2" fmla="*/ 3166946 h 3166946"/>
                <a:gd name="connsiteX3" fmla="*/ 0 w 3479181"/>
                <a:gd name="connsiteY3" fmla="*/ 3166946 h 3166946"/>
                <a:gd name="connsiteX4" fmla="*/ 0 w 3479181"/>
                <a:gd name="connsiteY4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3166946 h 3166946"/>
                <a:gd name="connsiteX3" fmla="*/ 11151 w 3490332"/>
                <a:gd name="connsiteY3" fmla="*/ 3166946 h 3166946"/>
                <a:gd name="connsiteX4" fmla="*/ 0 w 3490332"/>
                <a:gd name="connsiteY4" fmla="*/ 713678 h 3166946"/>
                <a:gd name="connsiteX5" fmla="*/ 11151 w 3490332"/>
                <a:gd name="connsiteY5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713678 h 3166946"/>
                <a:gd name="connsiteX3" fmla="*/ 3490332 w 3490332"/>
                <a:gd name="connsiteY3" fmla="*/ 3166946 h 3166946"/>
                <a:gd name="connsiteX4" fmla="*/ 11151 w 3490332"/>
                <a:gd name="connsiteY4" fmla="*/ 3166946 h 3166946"/>
                <a:gd name="connsiteX5" fmla="*/ 0 w 3490332"/>
                <a:gd name="connsiteY5" fmla="*/ 713678 h 3166946"/>
                <a:gd name="connsiteX6" fmla="*/ 11151 w 3490332"/>
                <a:gd name="connsiteY6" fmla="*/ 0 h 316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0332" h="3166946">
                  <a:moveTo>
                    <a:pt x="11151" y="0"/>
                  </a:moveTo>
                  <a:lnTo>
                    <a:pt x="3490332" y="0"/>
                  </a:lnTo>
                  <a:lnTo>
                    <a:pt x="3490332" y="713678"/>
                  </a:lnTo>
                  <a:lnTo>
                    <a:pt x="3490332" y="3166946"/>
                  </a:lnTo>
                  <a:lnTo>
                    <a:pt x="11151" y="3166946"/>
                  </a:lnTo>
                  <a:lnTo>
                    <a:pt x="0" y="713678"/>
                  </a:lnTo>
                  <a:lnTo>
                    <a:pt x="11151" y="0"/>
                  </a:lnTo>
                  <a:close/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627716-1160-4ED2-AF30-3199FE835350}"/>
                </a:ext>
              </a:extLst>
            </p:cNvPr>
            <p:cNvCxnSpPr>
              <a:cxnSpLocks/>
              <a:stCxn id="21" idx="2"/>
              <a:endCxn id="21" idx="5"/>
            </p:cNvCxnSpPr>
            <p:nvPr/>
          </p:nvCxnSpPr>
          <p:spPr>
            <a:xfrm flipH="1">
              <a:off x="5023624" y="1271146"/>
              <a:ext cx="21447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C8D892-691E-42DF-8828-EA85E7FF80E3}"/>
                </a:ext>
              </a:extLst>
            </p:cNvPr>
            <p:cNvSpPr txBox="1"/>
            <p:nvPr/>
          </p:nvSpPr>
          <p:spPr>
            <a:xfrm flipH="1">
              <a:off x="5674994" y="932811"/>
              <a:ext cx="967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Shape</a:t>
              </a:r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9B6613-7DDA-40F4-8FD5-9961243502B0}"/>
                </a:ext>
              </a:extLst>
            </p:cNvPr>
            <p:cNvSpPr txBox="1"/>
            <p:nvPr/>
          </p:nvSpPr>
          <p:spPr>
            <a:xfrm>
              <a:off x="5001460" y="1491218"/>
              <a:ext cx="21447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+calculateTheArea():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+calculateThePerimeter():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+getType(): String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+toString(): String</a:t>
              </a:r>
              <a:endParaRPr lang="en-IN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A75694E-0286-4F82-A7A8-07C2387FDEAF}"/>
                </a:ext>
              </a:extLst>
            </p:cNvPr>
            <p:cNvCxnSpPr/>
            <p:nvPr/>
          </p:nvCxnSpPr>
          <p:spPr>
            <a:xfrm>
              <a:off x="5023624" y="1445967"/>
              <a:ext cx="2144752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99D627-8380-4773-B453-C26B921F2392}"/>
              </a:ext>
            </a:extLst>
          </p:cNvPr>
          <p:cNvGrpSpPr/>
          <p:nvPr/>
        </p:nvGrpSpPr>
        <p:grpSpPr>
          <a:xfrm>
            <a:off x="2097619" y="2698226"/>
            <a:ext cx="2199097" cy="1696973"/>
            <a:chOff x="4998081" y="932811"/>
            <a:chExt cx="2199097" cy="1501357"/>
          </a:xfrm>
        </p:grpSpPr>
        <p:sp>
          <p:nvSpPr>
            <p:cNvPr id="65" name="Rectangle 20">
              <a:extLst>
                <a:ext uri="{FF2B5EF4-FFF2-40B4-BE49-F238E27FC236}">
                  <a16:creationId xmlns:a16="http://schemas.microsoft.com/office/drawing/2014/main" id="{95E3E271-FD90-4D8C-A019-9625A656B9C8}"/>
                </a:ext>
              </a:extLst>
            </p:cNvPr>
            <p:cNvSpPr/>
            <p:nvPr/>
          </p:nvSpPr>
          <p:spPr>
            <a:xfrm>
              <a:off x="5023624" y="932812"/>
              <a:ext cx="2144752" cy="1501356"/>
            </a:xfrm>
            <a:custGeom>
              <a:avLst/>
              <a:gdLst>
                <a:gd name="connsiteX0" fmla="*/ 0 w 3479181"/>
                <a:gd name="connsiteY0" fmla="*/ 0 h 3166946"/>
                <a:gd name="connsiteX1" fmla="*/ 3479181 w 3479181"/>
                <a:gd name="connsiteY1" fmla="*/ 0 h 3166946"/>
                <a:gd name="connsiteX2" fmla="*/ 3479181 w 3479181"/>
                <a:gd name="connsiteY2" fmla="*/ 3166946 h 3166946"/>
                <a:gd name="connsiteX3" fmla="*/ 0 w 3479181"/>
                <a:gd name="connsiteY3" fmla="*/ 3166946 h 3166946"/>
                <a:gd name="connsiteX4" fmla="*/ 0 w 3479181"/>
                <a:gd name="connsiteY4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3166946 h 3166946"/>
                <a:gd name="connsiteX3" fmla="*/ 11151 w 3490332"/>
                <a:gd name="connsiteY3" fmla="*/ 3166946 h 3166946"/>
                <a:gd name="connsiteX4" fmla="*/ 0 w 3490332"/>
                <a:gd name="connsiteY4" fmla="*/ 713678 h 3166946"/>
                <a:gd name="connsiteX5" fmla="*/ 11151 w 3490332"/>
                <a:gd name="connsiteY5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713678 h 3166946"/>
                <a:gd name="connsiteX3" fmla="*/ 3490332 w 3490332"/>
                <a:gd name="connsiteY3" fmla="*/ 3166946 h 3166946"/>
                <a:gd name="connsiteX4" fmla="*/ 11151 w 3490332"/>
                <a:gd name="connsiteY4" fmla="*/ 3166946 h 3166946"/>
                <a:gd name="connsiteX5" fmla="*/ 0 w 3490332"/>
                <a:gd name="connsiteY5" fmla="*/ 713678 h 3166946"/>
                <a:gd name="connsiteX6" fmla="*/ 11151 w 3490332"/>
                <a:gd name="connsiteY6" fmla="*/ 0 h 316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0332" h="3166946">
                  <a:moveTo>
                    <a:pt x="11151" y="0"/>
                  </a:moveTo>
                  <a:lnTo>
                    <a:pt x="3490332" y="0"/>
                  </a:lnTo>
                  <a:lnTo>
                    <a:pt x="3490332" y="713678"/>
                  </a:lnTo>
                  <a:lnTo>
                    <a:pt x="3490332" y="3166946"/>
                  </a:lnTo>
                  <a:lnTo>
                    <a:pt x="11151" y="3166946"/>
                  </a:lnTo>
                  <a:lnTo>
                    <a:pt x="0" y="713678"/>
                  </a:lnTo>
                  <a:lnTo>
                    <a:pt x="11151" y="0"/>
                  </a:lnTo>
                  <a:close/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A9211C6-937D-48D8-A7E0-F6158D46BB2A}"/>
                </a:ext>
              </a:extLst>
            </p:cNvPr>
            <p:cNvCxnSpPr>
              <a:cxnSpLocks/>
              <a:stCxn id="65" idx="2"/>
              <a:endCxn id="65" idx="5"/>
            </p:cNvCxnSpPr>
            <p:nvPr/>
          </p:nvCxnSpPr>
          <p:spPr>
            <a:xfrm flipH="1">
              <a:off x="5023624" y="1271146"/>
              <a:ext cx="21447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789EAC-07D2-4AF0-8AA1-E483F7B5266D}"/>
                </a:ext>
              </a:extLst>
            </p:cNvPr>
            <p:cNvSpPr txBox="1"/>
            <p:nvPr/>
          </p:nvSpPr>
          <p:spPr>
            <a:xfrm flipH="1">
              <a:off x="5674994" y="932811"/>
              <a:ext cx="967106" cy="32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Circle</a:t>
              </a:r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67026C7-CDFD-471C-AF71-3848354349E6}"/>
                </a:ext>
              </a:extLst>
            </p:cNvPr>
            <p:cNvSpPr txBox="1"/>
            <p:nvPr/>
          </p:nvSpPr>
          <p:spPr>
            <a:xfrm>
              <a:off x="5004678" y="1267860"/>
              <a:ext cx="2009775" cy="49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-radius  : double</a:t>
              </a:r>
            </a:p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#type: String</a:t>
              </a:r>
            </a:p>
            <a:p>
              <a:endParaRPr lang="en-IN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A9F842-EA17-4646-BBAA-05B4A4E250E7}"/>
                </a:ext>
              </a:extLst>
            </p:cNvPr>
            <p:cNvSpPr txBox="1"/>
            <p:nvPr/>
          </p:nvSpPr>
          <p:spPr>
            <a:xfrm>
              <a:off x="4998081" y="1622030"/>
              <a:ext cx="2199097" cy="796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+setter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+calculateTheArea():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+calculateThePerimeter():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+getType(): String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+toString(): String</a:t>
              </a:r>
              <a:endParaRPr lang="en-IN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FA7DED-3661-4C63-A472-1B9FACF5F86A}"/>
                </a:ext>
              </a:extLst>
            </p:cNvPr>
            <p:cNvCxnSpPr/>
            <p:nvPr/>
          </p:nvCxnSpPr>
          <p:spPr>
            <a:xfrm>
              <a:off x="5023624" y="1634518"/>
              <a:ext cx="2144752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B568444-0FC4-4C25-8140-3A46B11A64E7}"/>
              </a:ext>
            </a:extLst>
          </p:cNvPr>
          <p:cNvGrpSpPr/>
          <p:nvPr/>
        </p:nvGrpSpPr>
        <p:grpSpPr>
          <a:xfrm>
            <a:off x="5133832" y="2685953"/>
            <a:ext cx="2239228" cy="1993266"/>
            <a:chOff x="5042874" y="932810"/>
            <a:chExt cx="2239228" cy="1509035"/>
          </a:xfrm>
        </p:grpSpPr>
        <p:sp>
          <p:nvSpPr>
            <p:cNvPr id="74" name="Rectangle 20">
              <a:extLst>
                <a:ext uri="{FF2B5EF4-FFF2-40B4-BE49-F238E27FC236}">
                  <a16:creationId xmlns:a16="http://schemas.microsoft.com/office/drawing/2014/main" id="{B4953726-DC65-49B5-BA9E-A8592B3BCECA}"/>
                </a:ext>
              </a:extLst>
            </p:cNvPr>
            <p:cNvSpPr/>
            <p:nvPr/>
          </p:nvSpPr>
          <p:spPr>
            <a:xfrm>
              <a:off x="5061820" y="932811"/>
              <a:ext cx="2144752" cy="1501356"/>
            </a:xfrm>
            <a:custGeom>
              <a:avLst/>
              <a:gdLst>
                <a:gd name="connsiteX0" fmla="*/ 0 w 3479181"/>
                <a:gd name="connsiteY0" fmla="*/ 0 h 3166946"/>
                <a:gd name="connsiteX1" fmla="*/ 3479181 w 3479181"/>
                <a:gd name="connsiteY1" fmla="*/ 0 h 3166946"/>
                <a:gd name="connsiteX2" fmla="*/ 3479181 w 3479181"/>
                <a:gd name="connsiteY2" fmla="*/ 3166946 h 3166946"/>
                <a:gd name="connsiteX3" fmla="*/ 0 w 3479181"/>
                <a:gd name="connsiteY3" fmla="*/ 3166946 h 3166946"/>
                <a:gd name="connsiteX4" fmla="*/ 0 w 3479181"/>
                <a:gd name="connsiteY4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3166946 h 3166946"/>
                <a:gd name="connsiteX3" fmla="*/ 11151 w 3490332"/>
                <a:gd name="connsiteY3" fmla="*/ 3166946 h 3166946"/>
                <a:gd name="connsiteX4" fmla="*/ 0 w 3490332"/>
                <a:gd name="connsiteY4" fmla="*/ 713678 h 3166946"/>
                <a:gd name="connsiteX5" fmla="*/ 11151 w 3490332"/>
                <a:gd name="connsiteY5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713678 h 3166946"/>
                <a:gd name="connsiteX3" fmla="*/ 3490332 w 3490332"/>
                <a:gd name="connsiteY3" fmla="*/ 3166946 h 3166946"/>
                <a:gd name="connsiteX4" fmla="*/ 11151 w 3490332"/>
                <a:gd name="connsiteY4" fmla="*/ 3166946 h 3166946"/>
                <a:gd name="connsiteX5" fmla="*/ 0 w 3490332"/>
                <a:gd name="connsiteY5" fmla="*/ 713678 h 3166946"/>
                <a:gd name="connsiteX6" fmla="*/ 11151 w 3490332"/>
                <a:gd name="connsiteY6" fmla="*/ 0 h 316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0332" h="3166946">
                  <a:moveTo>
                    <a:pt x="11151" y="0"/>
                  </a:moveTo>
                  <a:lnTo>
                    <a:pt x="3490332" y="0"/>
                  </a:lnTo>
                  <a:lnTo>
                    <a:pt x="3490332" y="713678"/>
                  </a:lnTo>
                  <a:lnTo>
                    <a:pt x="3490332" y="3166946"/>
                  </a:lnTo>
                  <a:lnTo>
                    <a:pt x="11151" y="3166946"/>
                  </a:lnTo>
                  <a:lnTo>
                    <a:pt x="0" y="713678"/>
                  </a:lnTo>
                  <a:lnTo>
                    <a:pt x="11151" y="0"/>
                  </a:lnTo>
                  <a:close/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C6E6E3-B634-4518-A14D-8056FCBFEB89}"/>
                </a:ext>
              </a:extLst>
            </p:cNvPr>
            <p:cNvCxnSpPr>
              <a:cxnSpLocks/>
              <a:stCxn id="74" idx="2"/>
              <a:endCxn id="74" idx="5"/>
            </p:cNvCxnSpPr>
            <p:nvPr/>
          </p:nvCxnSpPr>
          <p:spPr>
            <a:xfrm flipH="1">
              <a:off x="5061820" y="1271145"/>
              <a:ext cx="21447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C191A7-00AB-483E-80C8-B4232EA7FB1D}"/>
                </a:ext>
              </a:extLst>
            </p:cNvPr>
            <p:cNvSpPr txBox="1"/>
            <p:nvPr/>
          </p:nvSpPr>
          <p:spPr>
            <a:xfrm flipH="1">
              <a:off x="5573790" y="932810"/>
              <a:ext cx="1347824" cy="32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Rectangle</a:t>
              </a:r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C11E59C-A5CA-482C-8001-4CF6C0F22A3E}"/>
                </a:ext>
              </a:extLst>
            </p:cNvPr>
            <p:cNvSpPr txBox="1"/>
            <p:nvPr/>
          </p:nvSpPr>
          <p:spPr>
            <a:xfrm>
              <a:off x="5130753" y="1243000"/>
              <a:ext cx="1941156" cy="510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-length: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-breadth: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#type: String</a:t>
              </a:r>
              <a:endParaRPr lang="en-IN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192DBC1-6B93-488F-A422-70ADED50FC28}"/>
                </a:ext>
              </a:extLst>
            </p:cNvPr>
            <p:cNvSpPr txBox="1"/>
            <p:nvPr/>
          </p:nvSpPr>
          <p:spPr>
            <a:xfrm>
              <a:off x="5090622" y="1637970"/>
              <a:ext cx="2191480" cy="80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+Rectangle(length, breadth)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+setters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+calculateTheArea():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+calculateThePerimeter():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+getType(); String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+toString(): String</a:t>
              </a:r>
              <a:endParaRPr lang="en-IN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279F0BA-C04C-42D7-B4BF-95498E879590}"/>
                </a:ext>
              </a:extLst>
            </p:cNvPr>
            <p:cNvCxnSpPr/>
            <p:nvPr/>
          </p:nvCxnSpPr>
          <p:spPr>
            <a:xfrm>
              <a:off x="5042874" y="1650520"/>
              <a:ext cx="2144752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BF156E-7956-43BB-86CA-9BDBE92BA80B}"/>
              </a:ext>
            </a:extLst>
          </p:cNvPr>
          <p:cNvCxnSpPr>
            <a:cxnSpLocks/>
          </p:cNvCxnSpPr>
          <p:nvPr/>
        </p:nvCxnSpPr>
        <p:spPr>
          <a:xfrm flipV="1">
            <a:off x="6225654" y="2268210"/>
            <a:ext cx="1814" cy="41774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9F2A46B-DB03-4241-8BD5-2754FBC70FA9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 flipH="1" flipV="1">
            <a:off x="3584161" y="1129106"/>
            <a:ext cx="1243045" cy="189519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613E85D8-F37C-431A-8946-D68DC5D22110}"/>
              </a:ext>
            </a:extLst>
          </p:cNvPr>
          <p:cNvCxnSpPr>
            <a:cxnSpLocks/>
            <a:stCxn id="85" idx="0"/>
          </p:cNvCxnSpPr>
          <p:nvPr/>
        </p:nvCxnSpPr>
        <p:spPr>
          <a:xfrm rot="16200000" flipV="1">
            <a:off x="7703117" y="1030650"/>
            <a:ext cx="1230772" cy="2079834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ABE26C2-9DFA-4026-AA00-747B2F2DD58C}"/>
              </a:ext>
            </a:extLst>
          </p:cNvPr>
          <p:cNvSpPr/>
          <p:nvPr/>
        </p:nvSpPr>
        <p:spPr>
          <a:xfrm>
            <a:off x="2397416" y="-89209"/>
            <a:ext cx="8207394" cy="805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UML Diagram for Week 2 OOPS Assignment: </a:t>
            </a:r>
            <a:r>
              <a:rPr lang="en-US" sz="2400" b="1" u="sng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IShapes</a:t>
            </a:r>
            <a:endParaRPr lang="en-IN" sz="2400" b="1" u="sn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51F35A-E067-49A8-A9F6-5C557E960939}"/>
              </a:ext>
            </a:extLst>
          </p:cNvPr>
          <p:cNvGrpSpPr/>
          <p:nvPr/>
        </p:nvGrpSpPr>
        <p:grpSpPr>
          <a:xfrm>
            <a:off x="5119435" y="5063820"/>
            <a:ext cx="2239228" cy="1381583"/>
            <a:chOff x="5042874" y="884613"/>
            <a:chExt cx="2239228" cy="1549554"/>
          </a:xfrm>
        </p:grpSpPr>
        <p:sp>
          <p:nvSpPr>
            <p:cNvPr id="35" name="Rectangle 20">
              <a:extLst>
                <a:ext uri="{FF2B5EF4-FFF2-40B4-BE49-F238E27FC236}">
                  <a16:creationId xmlns:a16="http://schemas.microsoft.com/office/drawing/2014/main" id="{6C6FC95D-9F06-42D2-8A43-051BF1AD551C}"/>
                </a:ext>
              </a:extLst>
            </p:cNvPr>
            <p:cNvSpPr/>
            <p:nvPr/>
          </p:nvSpPr>
          <p:spPr>
            <a:xfrm>
              <a:off x="5061820" y="932811"/>
              <a:ext cx="2144752" cy="1501356"/>
            </a:xfrm>
            <a:custGeom>
              <a:avLst/>
              <a:gdLst>
                <a:gd name="connsiteX0" fmla="*/ 0 w 3479181"/>
                <a:gd name="connsiteY0" fmla="*/ 0 h 3166946"/>
                <a:gd name="connsiteX1" fmla="*/ 3479181 w 3479181"/>
                <a:gd name="connsiteY1" fmla="*/ 0 h 3166946"/>
                <a:gd name="connsiteX2" fmla="*/ 3479181 w 3479181"/>
                <a:gd name="connsiteY2" fmla="*/ 3166946 h 3166946"/>
                <a:gd name="connsiteX3" fmla="*/ 0 w 3479181"/>
                <a:gd name="connsiteY3" fmla="*/ 3166946 h 3166946"/>
                <a:gd name="connsiteX4" fmla="*/ 0 w 3479181"/>
                <a:gd name="connsiteY4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3166946 h 3166946"/>
                <a:gd name="connsiteX3" fmla="*/ 11151 w 3490332"/>
                <a:gd name="connsiteY3" fmla="*/ 3166946 h 3166946"/>
                <a:gd name="connsiteX4" fmla="*/ 0 w 3490332"/>
                <a:gd name="connsiteY4" fmla="*/ 713678 h 3166946"/>
                <a:gd name="connsiteX5" fmla="*/ 11151 w 3490332"/>
                <a:gd name="connsiteY5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713678 h 3166946"/>
                <a:gd name="connsiteX3" fmla="*/ 3490332 w 3490332"/>
                <a:gd name="connsiteY3" fmla="*/ 3166946 h 3166946"/>
                <a:gd name="connsiteX4" fmla="*/ 11151 w 3490332"/>
                <a:gd name="connsiteY4" fmla="*/ 3166946 h 3166946"/>
                <a:gd name="connsiteX5" fmla="*/ 0 w 3490332"/>
                <a:gd name="connsiteY5" fmla="*/ 713678 h 3166946"/>
                <a:gd name="connsiteX6" fmla="*/ 11151 w 3490332"/>
                <a:gd name="connsiteY6" fmla="*/ 0 h 316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0332" h="3166946">
                  <a:moveTo>
                    <a:pt x="11151" y="0"/>
                  </a:moveTo>
                  <a:lnTo>
                    <a:pt x="3490332" y="0"/>
                  </a:lnTo>
                  <a:lnTo>
                    <a:pt x="3490332" y="713678"/>
                  </a:lnTo>
                  <a:lnTo>
                    <a:pt x="3490332" y="3166946"/>
                  </a:lnTo>
                  <a:lnTo>
                    <a:pt x="11151" y="3166946"/>
                  </a:lnTo>
                  <a:lnTo>
                    <a:pt x="0" y="713678"/>
                  </a:lnTo>
                  <a:lnTo>
                    <a:pt x="11151" y="0"/>
                  </a:lnTo>
                  <a:close/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E526D8-0982-47F0-AE6B-D3A7ECF1E9A8}"/>
                </a:ext>
              </a:extLst>
            </p:cNvPr>
            <p:cNvCxnSpPr>
              <a:cxnSpLocks/>
              <a:stCxn id="35" idx="2"/>
              <a:endCxn id="35" idx="5"/>
            </p:cNvCxnSpPr>
            <p:nvPr/>
          </p:nvCxnSpPr>
          <p:spPr>
            <a:xfrm flipH="1">
              <a:off x="5061820" y="1271145"/>
              <a:ext cx="21447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D9F945-4858-4FA5-9194-9E4FF71D42A4}"/>
                </a:ext>
              </a:extLst>
            </p:cNvPr>
            <p:cNvSpPr txBox="1"/>
            <p:nvPr/>
          </p:nvSpPr>
          <p:spPr>
            <a:xfrm flipH="1">
              <a:off x="5532432" y="884613"/>
              <a:ext cx="1347824" cy="32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Square</a:t>
              </a:r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01BF8B-B0C7-4290-86B0-D0A8512EFED9}"/>
                </a:ext>
              </a:extLst>
            </p:cNvPr>
            <p:cNvSpPr txBox="1"/>
            <p:nvPr/>
          </p:nvSpPr>
          <p:spPr>
            <a:xfrm>
              <a:off x="5211194" y="1261615"/>
              <a:ext cx="2009775" cy="510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-side: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#type: String</a:t>
              </a:r>
            </a:p>
            <a:p>
              <a:endParaRPr lang="en-IN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7B5AE2-8BB1-402B-A1EC-F27BB7EC7062}"/>
                </a:ext>
              </a:extLst>
            </p:cNvPr>
            <p:cNvSpPr txBox="1"/>
            <p:nvPr/>
          </p:nvSpPr>
          <p:spPr>
            <a:xfrm>
              <a:off x="5156296" y="1713948"/>
              <a:ext cx="2125806" cy="510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+Square(side)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+getType(): String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+toString(): String</a:t>
              </a:r>
              <a:endParaRPr lang="en-IN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CB36348-872D-45EC-9B90-482426781AED}"/>
                </a:ext>
              </a:extLst>
            </p:cNvPr>
            <p:cNvCxnSpPr/>
            <p:nvPr/>
          </p:nvCxnSpPr>
          <p:spPr>
            <a:xfrm>
              <a:off x="5042874" y="1748146"/>
              <a:ext cx="2144752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AEDAAF-4297-4E9D-ADDF-179FA0291C19}"/>
              </a:ext>
            </a:extLst>
          </p:cNvPr>
          <p:cNvCxnSpPr>
            <a:cxnSpLocks/>
          </p:cNvCxnSpPr>
          <p:nvPr/>
        </p:nvCxnSpPr>
        <p:spPr>
          <a:xfrm flipV="1">
            <a:off x="6221940" y="4684297"/>
            <a:ext cx="1814" cy="417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8F07DC-B972-46F4-BF0B-19B0A26182FF}"/>
              </a:ext>
            </a:extLst>
          </p:cNvPr>
          <p:cNvGrpSpPr/>
          <p:nvPr/>
        </p:nvGrpSpPr>
        <p:grpSpPr>
          <a:xfrm>
            <a:off x="8153592" y="2685953"/>
            <a:ext cx="2227899" cy="1696972"/>
            <a:chOff x="8153592" y="2685953"/>
            <a:chExt cx="2227899" cy="1696972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966B4A0-4E96-4E65-83C6-C22CCC0E78C1}"/>
                </a:ext>
              </a:extLst>
            </p:cNvPr>
            <p:cNvGrpSpPr/>
            <p:nvPr/>
          </p:nvGrpSpPr>
          <p:grpSpPr>
            <a:xfrm>
              <a:off x="8153592" y="2685953"/>
              <a:ext cx="2163698" cy="1696972"/>
              <a:chOff x="5042874" y="932810"/>
              <a:chExt cx="2163698" cy="1501357"/>
            </a:xfrm>
          </p:grpSpPr>
          <p:sp>
            <p:nvSpPr>
              <p:cNvPr id="83" name="Rectangle 20">
                <a:extLst>
                  <a:ext uri="{FF2B5EF4-FFF2-40B4-BE49-F238E27FC236}">
                    <a16:creationId xmlns:a16="http://schemas.microsoft.com/office/drawing/2014/main" id="{A03AC430-CB32-4E8E-B6C8-5AC5018971DC}"/>
                  </a:ext>
                </a:extLst>
              </p:cNvPr>
              <p:cNvSpPr/>
              <p:nvPr/>
            </p:nvSpPr>
            <p:spPr>
              <a:xfrm>
                <a:off x="5061820" y="932811"/>
                <a:ext cx="2144752" cy="1501356"/>
              </a:xfrm>
              <a:custGeom>
                <a:avLst/>
                <a:gdLst>
                  <a:gd name="connsiteX0" fmla="*/ 0 w 3479181"/>
                  <a:gd name="connsiteY0" fmla="*/ 0 h 3166946"/>
                  <a:gd name="connsiteX1" fmla="*/ 3479181 w 3479181"/>
                  <a:gd name="connsiteY1" fmla="*/ 0 h 3166946"/>
                  <a:gd name="connsiteX2" fmla="*/ 3479181 w 3479181"/>
                  <a:gd name="connsiteY2" fmla="*/ 3166946 h 3166946"/>
                  <a:gd name="connsiteX3" fmla="*/ 0 w 3479181"/>
                  <a:gd name="connsiteY3" fmla="*/ 3166946 h 3166946"/>
                  <a:gd name="connsiteX4" fmla="*/ 0 w 3479181"/>
                  <a:gd name="connsiteY4" fmla="*/ 0 h 3166946"/>
                  <a:gd name="connsiteX0" fmla="*/ 11151 w 3490332"/>
                  <a:gd name="connsiteY0" fmla="*/ 0 h 3166946"/>
                  <a:gd name="connsiteX1" fmla="*/ 3490332 w 3490332"/>
                  <a:gd name="connsiteY1" fmla="*/ 0 h 3166946"/>
                  <a:gd name="connsiteX2" fmla="*/ 3490332 w 3490332"/>
                  <a:gd name="connsiteY2" fmla="*/ 3166946 h 3166946"/>
                  <a:gd name="connsiteX3" fmla="*/ 11151 w 3490332"/>
                  <a:gd name="connsiteY3" fmla="*/ 3166946 h 3166946"/>
                  <a:gd name="connsiteX4" fmla="*/ 0 w 3490332"/>
                  <a:gd name="connsiteY4" fmla="*/ 713678 h 3166946"/>
                  <a:gd name="connsiteX5" fmla="*/ 11151 w 3490332"/>
                  <a:gd name="connsiteY5" fmla="*/ 0 h 3166946"/>
                  <a:gd name="connsiteX0" fmla="*/ 11151 w 3490332"/>
                  <a:gd name="connsiteY0" fmla="*/ 0 h 3166946"/>
                  <a:gd name="connsiteX1" fmla="*/ 3490332 w 3490332"/>
                  <a:gd name="connsiteY1" fmla="*/ 0 h 3166946"/>
                  <a:gd name="connsiteX2" fmla="*/ 3490332 w 3490332"/>
                  <a:gd name="connsiteY2" fmla="*/ 713678 h 3166946"/>
                  <a:gd name="connsiteX3" fmla="*/ 3490332 w 3490332"/>
                  <a:gd name="connsiteY3" fmla="*/ 3166946 h 3166946"/>
                  <a:gd name="connsiteX4" fmla="*/ 11151 w 3490332"/>
                  <a:gd name="connsiteY4" fmla="*/ 3166946 h 3166946"/>
                  <a:gd name="connsiteX5" fmla="*/ 0 w 3490332"/>
                  <a:gd name="connsiteY5" fmla="*/ 713678 h 3166946"/>
                  <a:gd name="connsiteX6" fmla="*/ 11151 w 3490332"/>
                  <a:gd name="connsiteY6" fmla="*/ 0 h 3166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90332" h="3166946">
                    <a:moveTo>
                      <a:pt x="11151" y="0"/>
                    </a:moveTo>
                    <a:lnTo>
                      <a:pt x="3490332" y="0"/>
                    </a:lnTo>
                    <a:lnTo>
                      <a:pt x="3490332" y="713678"/>
                    </a:lnTo>
                    <a:lnTo>
                      <a:pt x="3490332" y="3166946"/>
                    </a:lnTo>
                    <a:lnTo>
                      <a:pt x="11151" y="3166946"/>
                    </a:lnTo>
                    <a:lnTo>
                      <a:pt x="0" y="713678"/>
                    </a:lnTo>
                    <a:lnTo>
                      <a:pt x="11151" y="0"/>
                    </a:lnTo>
                    <a:close/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AD8AE6A-EE2C-4921-A212-08D3567CDE08}"/>
                  </a:ext>
                </a:extLst>
              </p:cNvPr>
              <p:cNvCxnSpPr>
                <a:cxnSpLocks/>
                <a:stCxn id="83" idx="2"/>
                <a:endCxn id="83" idx="5"/>
              </p:cNvCxnSpPr>
              <p:nvPr/>
            </p:nvCxnSpPr>
            <p:spPr>
              <a:xfrm flipH="1">
                <a:off x="5061820" y="1271145"/>
                <a:ext cx="21447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652EC98-BDB0-4997-BABF-6CADE8B19787}"/>
                  </a:ext>
                </a:extLst>
              </p:cNvPr>
              <p:cNvSpPr txBox="1"/>
              <p:nvPr/>
            </p:nvSpPr>
            <p:spPr>
              <a:xfrm flipH="1">
                <a:off x="5573790" y="932810"/>
                <a:ext cx="1347824" cy="32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Triangle</a:t>
                </a:r>
                <a:endParaRPr lang="en-IN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0AC29B5-AF69-48C8-86AE-7F12843DD3CB}"/>
                  </a:ext>
                </a:extLst>
              </p:cNvPr>
              <p:cNvSpPr txBox="1"/>
              <p:nvPr/>
            </p:nvSpPr>
            <p:spPr>
              <a:xfrm>
                <a:off x="5076617" y="1259568"/>
                <a:ext cx="2009775" cy="367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-side1, side2, side3 : double</a:t>
                </a:r>
              </a:p>
              <a:p>
                <a:r>
                  <a:rPr lang="en-US" sz="105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#type: String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A3008FB-23BA-43C8-A114-BD72D7686C19}"/>
                  </a:ext>
                </a:extLst>
              </p:cNvPr>
              <p:cNvCxnSpPr/>
              <p:nvPr/>
            </p:nvCxnSpPr>
            <p:spPr>
              <a:xfrm>
                <a:off x="5042874" y="1626417"/>
                <a:ext cx="2144752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84ADDE3-EA69-48F0-A2FC-B9A3D342F914}"/>
                </a:ext>
              </a:extLst>
            </p:cNvPr>
            <p:cNvSpPr txBox="1"/>
            <p:nvPr/>
          </p:nvSpPr>
          <p:spPr>
            <a:xfrm>
              <a:off x="8182394" y="3469932"/>
              <a:ext cx="2199097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+setters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+calculateTheArea():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+calculateThePerimeter():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+getType(): String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+toString(): String</a:t>
              </a:r>
              <a:endParaRPr lang="en-IN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79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144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SHUBHASHISH JENA</dc:creator>
  <cp:lastModifiedBy>SHUBHASHISH JENA</cp:lastModifiedBy>
  <cp:revision>6</cp:revision>
  <dcterms:created xsi:type="dcterms:W3CDTF">2022-12-25T14:31:59Z</dcterms:created>
  <dcterms:modified xsi:type="dcterms:W3CDTF">2022-12-29T05:17:03Z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shubhashish.jena@lntecc.com</vt:lpwstr>
  </property>
  <property fmtid="{D5CDD505-2E9C-101B-9397-08002B2CF9AE}" pid="5" name="MSIP_Label_ac52bb50-aef2-4dc8-bb7f-e0da22648362_SetDate">
    <vt:lpwstr>2022-12-25T15:16:52.6038535Z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e9831f2a-59ab-4ef6-9223-0286645e72de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</Properties>
</file>