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5A1-2AC8-4AD9-B068-D8C0A90B63B3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9D0-6CF1-40B3-A128-D5742C893F7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5A1-2AC8-4AD9-B068-D8C0A90B63B3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9D0-6CF1-40B3-A128-D5742C893F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5A1-2AC8-4AD9-B068-D8C0A90B63B3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9D0-6CF1-40B3-A128-D5742C893F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5A1-2AC8-4AD9-B068-D8C0A90B63B3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9D0-6CF1-40B3-A128-D5742C893F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5A1-2AC8-4AD9-B068-D8C0A90B63B3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9D0-6CF1-40B3-A128-D5742C893F7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5A1-2AC8-4AD9-B068-D8C0A90B63B3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9D0-6CF1-40B3-A128-D5742C893F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5A1-2AC8-4AD9-B068-D8C0A90B63B3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9D0-6CF1-40B3-A128-D5742C893F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5A1-2AC8-4AD9-B068-D8C0A90B63B3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9D0-6CF1-40B3-A128-D5742C893F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5A1-2AC8-4AD9-B068-D8C0A90B63B3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9D0-6CF1-40B3-A128-D5742C893F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5A1-2AC8-4AD9-B068-D8C0A90B63B3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9D0-6CF1-40B3-A128-D5742C893F7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61C65A1-2AC8-4AD9-B068-D8C0A90B63B3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A7439D0-6CF1-40B3-A128-D5742C893F7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61C65A1-2AC8-4AD9-B068-D8C0A90B63B3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A7439D0-6CF1-40B3-A128-D5742C893F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Applied Data Science Capstone Project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5013176"/>
            <a:ext cx="8077200" cy="1499616"/>
          </a:xfrm>
        </p:spPr>
        <p:txBody>
          <a:bodyPr/>
          <a:lstStyle/>
          <a:p>
            <a:pPr algn="ctr"/>
            <a:r>
              <a:rPr lang="en-US" b="1" dirty="0"/>
              <a:t>Restaurant Recommendation System</a:t>
            </a:r>
            <a:endParaRPr lang="en-IN" dirty="0"/>
          </a:p>
          <a:p>
            <a:pPr algn="ctr"/>
            <a:r>
              <a:rPr lang="en-IN" dirty="0" smtClean="0"/>
              <a:t>By:</a:t>
            </a:r>
          </a:p>
          <a:p>
            <a:pPr algn="ctr"/>
            <a:r>
              <a:rPr lang="en-IN" dirty="0" err="1" smtClean="0"/>
              <a:t>Sahil</a:t>
            </a:r>
            <a:endParaRPr lang="en-I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8077200" cy="1673352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Datasets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17232"/>
            <a:ext cx="6450320" cy="118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05064"/>
            <a:ext cx="3208020" cy="151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501008"/>
            <a:ext cx="2964180" cy="153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556792"/>
            <a:ext cx="2811780" cy="230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1628800"/>
            <a:ext cx="5730240" cy="150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Exploratory Analysis</a:t>
            </a:r>
          </a:p>
          <a:p>
            <a:r>
              <a:rPr lang="en-IN" dirty="0" smtClean="0"/>
              <a:t>Elbow graph for optimal ‘k’</a:t>
            </a:r>
          </a:p>
          <a:p>
            <a:r>
              <a:rPr lang="en-IN" dirty="0" smtClean="0"/>
              <a:t>Interferential Analysis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Methodology- Exploratory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20521"/>
            <a:ext cx="8229600" cy="413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Methodology- Elbow graph for optimal ‘k’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40932"/>
            <a:ext cx="8229600" cy="349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Methodology- Inferential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6507294" cy="387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of Bangalore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081152"/>
            <a:ext cx="8229600" cy="401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Clustered map of Bangalore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37685"/>
            <a:ext cx="8229600" cy="450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and Conclusion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941168"/>
            <a:ext cx="8424936" cy="144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4290060" cy="284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132856"/>
            <a:ext cx="4198620" cy="149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</TotalTime>
  <Words>50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Applied Data Science Capstone Project </vt:lpstr>
      <vt:lpstr>Datasets</vt:lpstr>
      <vt:lpstr>Methodology</vt:lpstr>
      <vt:lpstr>Methodology- Exploratory Analysis</vt:lpstr>
      <vt:lpstr>Methodology- Elbow graph for optimal ‘k’</vt:lpstr>
      <vt:lpstr>Methodology- Inferential Analysis</vt:lpstr>
      <vt:lpstr>Map of Bangalore</vt:lpstr>
      <vt:lpstr>Clustered map of Bangalore</vt:lpstr>
      <vt:lpstr>Results and Conclusion</vt:lpstr>
      <vt:lpstr>Thank You</vt:lpstr>
    </vt:vector>
  </TitlesOfParts>
  <Company>TATA COMMUNICATIONS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</dc:title>
  <dc:creator>Sahil</dc:creator>
  <cp:lastModifiedBy>Sahil</cp:lastModifiedBy>
  <cp:revision>3</cp:revision>
  <dcterms:created xsi:type="dcterms:W3CDTF">2019-04-02T11:44:09Z</dcterms:created>
  <dcterms:modified xsi:type="dcterms:W3CDTF">2019-04-02T12:03:47Z</dcterms:modified>
</cp:coreProperties>
</file>