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15E24-65B0-42D8-A323-BA9CB8DC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6DAF02-737D-4B1E-9FA9-3E2C73BA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BAB1F-2516-4C10-8236-4D87465E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113E4-E6B1-4362-BECB-1466886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668E7-DEB4-4D23-A69E-A489D978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F5B28-111E-43AC-A740-3CB06B01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86BA1E-1D06-4B2C-8DBD-C553A7FF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8C902-FB35-4FCD-96E3-5CACB6A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8D37D-F469-4273-913D-A06D2A28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DE5C73-2AF0-46AE-8988-5D38A135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29F793-313A-4B1B-94B8-D0D88A27B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CD4878-E54F-4B13-9212-E46EC9CB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8FA9C-754A-4F2A-A4E6-77D60F3C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DB5DA-15C0-4090-9350-6F1B72D2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FF210-6AAC-4482-96F0-5A7C6962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B70DA-5F2F-4650-B5C6-085DD7DD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70BB1-ECA7-4B7B-970A-324FAC2B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5AE15-77DB-4727-B3D6-76F6F099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8920A-580B-4AB5-8A85-D6603A63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AEF94-F878-4676-8B72-070F892B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28F86-03E4-4451-87D0-7C79A2E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B322A3-B8E4-4E9B-A3BD-A5BABE8B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0DD37-C3E9-4E98-85D1-56D8DB08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17463-D260-4A12-A03F-F5E85A8B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51CF7-9286-40CE-8CF0-874E30C2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7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27EB3-8BDA-45DD-BBC4-0B94898B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298D7-28E2-4303-A539-D241E4A3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9AA10B-3E1C-4BD4-92D6-7D0A5AFC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325F57-95C7-4E32-BD68-951B744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50DD4-5224-47E7-8E2B-D7574220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F42ACF-ACB8-4BCE-B9B3-6105A1FF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2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197B1-C444-4E40-BC2A-D38FD01E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DD741B-954C-4912-A9D8-13CAF58E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E7B002-2BA7-4F35-82A6-D6FCA8F7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72F14C-C10C-45D3-8AFD-765509356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ACCBCF-539A-4A39-B866-098EC7BB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5D2F51-D497-4F03-8C9C-07C4D64D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99C337-FC00-468E-9687-6C2F056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0306C-743D-4EAC-87E8-85E36696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3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9FD4D-A03E-4E2B-86AF-4C989C99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C48D6A-52A2-4138-8156-12845FDF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7CEA45-C9B3-434D-8C87-BA7A203E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5D7D0B-5F1B-42D0-B1D7-63178BE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25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ABB4A5-1B80-41BC-98FA-E9F2CF0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545A7D-C418-4B6E-9106-31EBC577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9D1D-23D2-4CDD-87CB-7DD37F49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6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6DC33-0BFA-4DC7-A8D2-014C268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D7424-1991-4AF3-B792-59A98FFC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33080F-D2CF-499F-859D-FB907A13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6081E-C5DE-471A-96FB-BF6EFDC7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86BB21-BDBC-441A-8ED2-88C4037B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DBFBCB-54A5-4FD8-A845-5C81CA9D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0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11AB1-2EE2-4583-97DB-99AA4DEA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562697-4374-4B80-982E-2EB1E9D4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DC947E-A1D6-4374-A6B7-00F0204E8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E10120-E6FB-44FC-912D-69506D9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603CCD-9068-4E63-AF39-BDD25407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331FD3-6A83-4B70-A079-03BBC81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9D3276-9F12-4AF3-9D16-EB773EF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090163-2A0F-48AA-81CF-33E9D594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E0C5E-F0B6-4E1B-B2F0-0AAB4D02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6111-97C0-4D43-B67D-4AC5378F240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ED94C-2268-4906-A111-5BF85767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5494A-38DE-4099-B61A-6B6B64EB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069A-F79C-4C44-837A-D70BAC5D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6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B61AFF-B34D-456F-A595-20360FA9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78" y="350771"/>
            <a:ext cx="3377455" cy="6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2018-12-10T14:37:14Z</dcterms:created>
  <dcterms:modified xsi:type="dcterms:W3CDTF">2018-12-10T14:37:37Z</dcterms:modified>
</cp:coreProperties>
</file>