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3AD5F-77F1-4C9A-A5F7-BEC31914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0E9BC1-3ED1-4680-8F81-9A41F72E1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97E77-908A-4EB1-A59B-A6A14350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C2F92-A5C1-4FD9-A962-E4C2E2AD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210EE3-3CAB-4B01-BB72-B7526C6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5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E7FA-E366-434E-A934-624D12A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6F323-8263-4E8F-BA12-CF4A28C3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94357-4E77-47A2-8FE8-327B26BA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E36FE-E616-4AB9-A6F2-84EFC646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CCDBA-B7B0-4698-BBDB-944A8016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0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9C7E6E-7C72-4CB7-A8F1-540E91A5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596A39-5862-490E-A3BB-1FDFB962D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17775-10B6-4599-BEE0-171D0A6A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67C8B-1F0F-4D98-8576-3077E4A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03869-D0B4-4962-9DD4-7D688243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512FE-5E40-4F83-B12C-7F78D9E2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F3284-6EB0-474A-86E7-9321661C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881A1-4F99-4C76-B7F2-92E8FFE1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A72E9-7DB7-47DC-AE2E-7B75CB66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35C44-4ACE-4205-8DA7-06AC0A4A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53811-D73E-4CC9-B041-BD90E6CC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2D2E01-4E0E-4A18-9CD4-09A81521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3FB6A-8632-47A7-8890-4B5422C3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4C8349-D40D-40D8-8EBA-21018427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5D8004-56D0-4241-BA02-D2D143D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F3009-AA64-4127-A7AC-C2D07CE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FE6AF-FFEB-4E43-9DC7-02FC8B43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78BDB7-FFF1-4909-A78A-B9B2D005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D7A62A-0D36-4B23-B621-317CD8CD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2F262-6FF8-4276-AE49-FCB19130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5A4D6D-3C3B-493B-9A7D-64CD2AF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2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0105D-A758-4619-9EEF-662FE032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91599-3C41-4F76-899A-3702C053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7B2BD0-9C7F-4972-9F13-C3999D010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836CEE-D89A-49E9-BD3E-6EFF37CBC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C76AC2-1024-43F9-ABD4-75640675D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7A543-ACD4-4C6A-82A1-DE998D26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B51A30-0921-4F7D-A78C-712ED8EE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49E3A6-A14B-4913-8219-9CD08799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0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78622-C84A-4CAF-AA84-482AFC6A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92D1B7-06AF-48F6-B400-687D8FB8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F6FE6E-581E-416B-857E-1A2D585D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F4AFF4-BEE7-46B3-90F7-2F19B5A7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5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151C33-547B-4E03-BA3E-43205F22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774549-97B0-472F-942A-0A43A3D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3F8F3-61F8-4E4F-BECE-DDD679C6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1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40181-2CAF-4630-BB15-FB5901D6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EC359-CD17-4A41-9593-5A4C6B97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96B9B-CC30-4392-963D-D51C7E15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3DC29-9124-4A18-B985-E2FB3AE3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873A4-F217-48CA-9D2B-8344074F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BD91E-E084-4EE1-8474-6D0752D6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4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716DC-FFC2-4EDD-9F64-693A66A8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5A9A7F-5E76-4EBF-BABF-1A47942F9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2A97A-F7CC-41AB-9288-1B18EC47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433845-C22A-481B-B466-FF74126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FCE78C-8F7C-4B4C-BFBE-08CE25A3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781F97-D1F5-426E-A256-70FD0F6A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6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3F412-A8D7-428B-BF80-BF783AB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5298A0-F2E1-49A2-8295-DD76421EC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47935-278F-4C5E-A364-D78BCC347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4A21-A9B3-4EA4-9BA6-8871252D5D51}" type="datetimeFigureOut">
              <a:rPr lang="zh-TW" altLang="en-US" smtClean="0"/>
              <a:t>2019/1/15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1B802-0ADF-43C7-B9D1-E0D5AD667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E7D41-60C4-4DFD-B83B-A9AFD6C8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3635-AFAE-41A9-BE40-8E63CA55A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3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560169-A755-4B0B-BCD9-FAF16B20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25"/>
            <a:ext cx="12192000" cy="651895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D27DAE9F-52E0-406E-AA86-7E61B4ECE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2019-01-15T05:24:05Z</dcterms:created>
  <dcterms:modified xsi:type="dcterms:W3CDTF">2019-01-15T05:24:18Z</dcterms:modified>
</cp:coreProperties>
</file>