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3"/>
  </p:notesMasterIdLst>
  <p:sldIdLst>
    <p:sldId id="256" r:id="rId3"/>
    <p:sldId id="291" r:id="rId4"/>
    <p:sldId id="292" r:id="rId5"/>
    <p:sldId id="293" r:id="rId6"/>
    <p:sldId id="294" r:id="rId7"/>
    <p:sldId id="258" r:id="rId8"/>
    <p:sldId id="259" r:id="rId9"/>
    <p:sldId id="260" r:id="rId10"/>
    <p:sldId id="257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F1F"/>
    <a:srgbClr val="3C9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EB2628-7A61-4163-9FCB-5CB1474CA20B}" v="898" dt="2024-10-14T03:59:57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4660"/>
  </p:normalViewPr>
  <p:slideViewPr>
    <p:cSldViewPr snapToGrid="0">
      <p:cViewPr varScale="1">
        <p:scale>
          <a:sx n="81" d="100"/>
          <a:sy n="81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ần Công Minh" userId="871f590d-e1fd-475e-948a-9d4e2c5d2c12" providerId="ADAL" clId="{89EB2628-7A61-4163-9FCB-5CB1474CA20B}"/>
    <pc:docChg chg="undo custSel addSld delSld modSld sldOrd">
      <pc:chgData name="Trần Công Minh" userId="871f590d-e1fd-475e-948a-9d4e2c5d2c12" providerId="ADAL" clId="{89EB2628-7A61-4163-9FCB-5CB1474CA20B}" dt="2024-10-14T04:00:06.710" v="2147" actId="1076"/>
      <pc:docMkLst>
        <pc:docMk/>
      </pc:docMkLst>
      <pc:sldChg chg="addSp modSp">
        <pc:chgData name="Trần Công Minh" userId="871f590d-e1fd-475e-948a-9d4e2c5d2c12" providerId="ADAL" clId="{89EB2628-7A61-4163-9FCB-5CB1474CA20B}" dt="2024-10-14T02:00:32.038" v="0" actId="164"/>
        <pc:sldMkLst>
          <pc:docMk/>
          <pc:sldMk cId="344989905" sldId="261"/>
        </pc:sldMkLst>
        <pc:spChg chg="mod">
          <ac:chgData name="Trần Công Minh" userId="871f590d-e1fd-475e-948a-9d4e2c5d2c12" providerId="ADAL" clId="{89EB2628-7A61-4163-9FCB-5CB1474CA20B}" dt="2024-10-14T02:00:32.038" v="0" actId="164"/>
          <ac:spMkLst>
            <pc:docMk/>
            <pc:sldMk cId="344989905" sldId="261"/>
            <ac:spMk id="25" creationId="{91474264-D88B-4204-A5B3-762220E420E1}"/>
          </ac:spMkLst>
        </pc:spChg>
        <pc:grpChg chg="add mod">
          <ac:chgData name="Trần Công Minh" userId="871f590d-e1fd-475e-948a-9d4e2c5d2c12" providerId="ADAL" clId="{89EB2628-7A61-4163-9FCB-5CB1474CA20B}" dt="2024-10-14T02:00:32.038" v="0" actId="164"/>
          <ac:grpSpMkLst>
            <pc:docMk/>
            <pc:sldMk cId="344989905" sldId="261"/>
            <ac:grpSpMk id="4" creationId="{BF6A704E-5FDE-E09B-85D8-A30BF5E72033}"/>
          </ac:grpSpMkLst>
        </pc:grpChg>
        <pc:grpChg chg="mod">
          <ac:chgData name="Trần Công Minh" userId="871f590d-e1fd-475e-948a-9d4e2c5d2c12" providerId="ADAL" clId="{89EB2628-7A61-4163-9FCB-5CB1474CA20B}" dt="2024-10-14T02:00:32.038" v="0" actId="164"/>
          <ac:grpSpMkLst>
            <pc:docMk/>
            <pc:sldMk cId="344989905" sldId="261"/>
            <ac:grpSpMk id="40" creationId="{C14E6F0D-E032-B9EA-4F2A-A338DA1E5E4C}"/>
          </ac:grpSpMkLst>
        </pc:grpChg>
      </pc:sldChg>
      <pc:sldChg chg="addSp modSp mod modAnim">
        <pc:chgData name="Trần Công Minh" userId="871f590d-e1fd-475e-948a-9d4e2c5d2c12" providerId="ADAL" clId="{89EB2628-7A61-4163-9FCB-5CB1474CA20B}" dt="2024-10-14T02:01:01.994" v="4"/>
        <pc:sldMkLst>
          <pc:docMk/>
          <pc:sldMk cId="1174334458" sldId="262"/>
        </pc:sldMkLst>
        <pc:spChg chg="mod">
          <ac:chgData name="Trần Công Minh" userId="871f590d-e1fd-475e-948a-9d4e2c5d2c12" providerId="ADAL" clId="{89EB2628-7A61-4163-9FCB-5CB1474CA20B}" dt="2024-10-14T02:00:49.061" v="1"/>
          <ac:spMkLst>
            <pc:docMk/>
            <pc:sldMk cId="1174334458" sldId="262"/>
            <ac:spMk id="32" creationId="{C018FA81-3F07-C78A-30D8-F3BB30FF848E}"/>
          </ac:spMkLst>
        </pc:spChg>
        <pc:spChg chg="mod">
          <ac:chgData name="Trần Công Minh" userId="871f590d-e1fd-475e-948a-9d4e2c5d2c12" providerId="ADAL" clId="{89EB2628-7A61-4163-9FCB-5CB1474CA20B}" dt="2024-10-14T02:00:49.061" v="1"/>
          <ac:spMkLst>
            <pc:docMk/>
            <pc:sldMk cId="1174334458" sldId="262"/>
            <ac:spMk id="38" creationId="{45368D0A-6759-12A4-5361-2B3C286207FC}"/>
          </ac:spMkLst>
        </pc:spChg>
        <pc:spChg chg="mod">
          <ac:chgData name="Trần Công Minh" userId="871f590d-e1fd-475e-948a-9d4e2c5d2c12" providerId="ADAL" clId="{89EB2628-7A61-4163-9FCB-5CB1474CA20B}" dt="2024-10-14T02:00:49.061" v="1"/>
          <ac:spMkLst>
            <pc:docMk/>
            <pc:sldMk cId="1174334458" sldId="262"/>
            <ac:spMk id="40" creationId="{937D36C4-EE32-1C17-93EB-D5A43C8E3080}"/>
          </ac:spMkLst>
        </pc:spChg>
        <pc:spChg chg="mod">
          <ac:chgData name="Trần Công Minh" userId="871f590d-e1fd-475e-948a-9d4e2c5d2c12" providerId="ADAL" clId="{89EB2628-7A61-4163-9FCB-5CB1474CA20B}" dt="2024-10-14T02:00:49.061" v="1"/>
          <ac:spMkLst>
            <pc:docMk/>
            <pc:sldMk cId="1174334458" sldId="262"/>
            <ac:spMk id="41" creationId="{B782443E-9625-279D-4A83-5893E9CAE520}"/>
          </ac:spMkLst>
        </pc:spChg>
        <pc:spChg chg="mod">
          <ac:chgData name="Trần Công Minh" userId="871f590d-e1fd-475e-948a-9d4e2c5d2c12" providerId="ADAL" clId="{89EB2628-7A61-4163-9FCB-5CB1474CA20B}" dt="2024-10-14T02:00:49.061" v="1"/>
          <ac:spMkLst>
            <pc:docMk/>
            <pc:sldMk cId="1174334458" sldId="262"/>
            <ac:spMk id="46" creationId="{A4246342-E1BC-4473-20E8-78F0FD0F5C4C}"/>
          </ac:spMkLst>
        </pc:spChg>
        <pc:spChg chg="add mod">
          <ac:chgData name="Trần Công Minh" userId="871f590d-e1fd-475e-948a-9d4e2c5d2c12" providerId="ADAL" clId="{89EB2628-7A61-4163-9FCB-5CB1474CA20B}" dt="2024-10-14T02:00:52.702" v="2" actId="1076"/>
          <ac:spMkLst>
            <pc:docMk/>
            <pc:sldMk cId="1174334458" sldId="262"/>
            <ac:spMk id="47" creationId="{C92809F0-ACFC-82C5-0D29-B800BD5E1676}"/>
          </ac:spMkLst>
        </pc:spChg>
        <pc:spChg chg="mod">
          <ac:chgData name="Trần Công Minh" userId="871f590d-e1fd-475e-948a-9d4e2c5d2c12" providerId="ADAL" clId="{89EB2628-7A61-4163-9FCB-5CB1474CA20B}" dt="2024-10-14T02:00:49.061" v="1"/>
          <ac:spMkLst>
            <pc:docMk/>
            <pc:sldMk cId="1174334458" sldId="262"/>
            <ac:spMk id="51" creationId="{78E5F2B9-B07A-6D3A-0404-FC26AC59A0C4}"/>
          </ac:spMkLst>
        </pc:spChg>
        <pc:spChg chg="mod">
          <ac:chgData name="Trần Công Minh" userId="871f590d-e1fd-475e-948a-9d4e2c5d2c12" providerId="ADAL" clId="{89EB2628-7A61-4163-9FCB-5CB1474CA20B}" dt="2024-10-14T02:00:49.061" v="1"/>
          <ac:spMkLst>
            <pc:docMk/>
            <pc:sldMk cId="1174334458" sldId="262"/>
            <ac:spMk id="54" creationId="{FE4A131E-DAEF-0EC8-640C-C08EB2DA3C25}"/>
          </ac:spMkLst>
        </pc:spChg>
        <pc:spChg chg="mod">
          <ac:chgData name="Trần Công Minh" userId="871f590d-e1fd-475e-948a-9d4e2c5d2c12" providerId="ADAL" clId="{89EB2628-7A61-4163-9FCB-5CB1474CA20B}" dt="2024-10-14T02:00:49.061" v="1"/>
          <ac:spMkLst>
            <pc:docMk/>
            <pc:sldMk cId="1174334458" sldId="262"/>
            <ac:spMk id="56" creationId="{5883B5A2-CA79-3280-EB73-2BBABA4B1B8F}"/>
          </ac:spMkLst>
        </pc:spChg>
        <pc:spChg chg="add mod">
          <ac:chgData name="Trần Công Minh" userId="871f590d-e1fd-475e-948a-9d4e2c5d2c12" providerId="ADAL" clId="{89EB2628-7A61-4163-9FCB-5CB1474CA20B}" dt="2024-10-14T02:00:52.702" v="2" actId="1076"/>
          <ac:spMkLst>
            <pc:docMk/>
            <pc:sldMk cId="1174334458" sldId="262"/>
            <ac:spMk id="57" creationId="{947EFC87-0F0F-6F48-8AEE-8AB543634C17}"/>
          </ac:spMkLst>
        </pc:spChg>
        <pc:spChg chg="add mod">
          <ac:chgData name="Trần Công Minh" userId="871f590d-e1fd-475e-948a-9d4e2c5d2c12" providerId="ADAL" clId="{89EB2628-7A61-4163-9FCB-5CB1474CA20B}" dt="2024-10-14T02:00:52.702" v="2" actId="1076"/>
          <ac:spMkLst>
            <pc:docMk/>
            <pc:sldMk cId="1174334458" sldId="262"/>
            <ac:spMk id="59" creationId="{F3CF7ADC-2706-532A-092E-E8C65CE178E5}"/>
          </ac:spMkLst>
        </pc:spChg>
        <pc:spChg chg="add mod">
          <ac:chgData name="Trần Công Minh" userId="871f590d-e1fd-475e-948a-9d4e2c5d2c12" providerId="ADAL" clId="{89EB2628-7A61-4163-9FCB-5CB1474CA20B}" dt="2024-10-14T02:00:52.702" v="2" actId="1076"/>
          <ac:spMkLst>
            <pc:docMk/>
            <pc:sldMk cId="1174334458" sldId="262"/>
            <ac:spMk id="60" creationId="{EE6AA6B7-620F-37CE-EB3D-8D55284AD1D0}"/>
          </ac:spMkLst>
        </pc:spChg>
        <pc:grpChg chg="add mod">
          <ac:chgData name="Trần Công Minh" userId="871f590d-e1fd-475e-948a-9d4e2c5d2c12" providerId="ADAL" clId="{89EB2628-7A61-4163-9FCB-5CB1474CA20B}" dt="2024-10-14T02:00:52.702" v="2" actId="1076"/>
          <ac:grpSpMkLst>
            <pc:docMk/>
            <pc:sldMk cId="1174334458" sldId="262"/>
            <ac:grpSpMk id="31" creationId="{F227BE6D-BD0E-D7E0-A0E2-95476949C652}"/>
          </ac:grpSpMkLst>
        </pc:grpChg>
        <pc:grpChg chg="mod">
          <ac:chgData name="Trần Công Minh" userId="871f590d-e1fd-475e-948a-9d4e2c5d2c12" providerId="ADAL" clId="{89EB2628-7A61-4163-9FCB-5CB1474CA20B}" dt="2024-10-14T02:00:49.061" v="1"/>
          <ac:grpSpMkLst>
            <pc:docMk/>
            <pc:sldMk cId="1174334458" sldId="262"/>
            <ac:grpSpMk id="34" creationId="{5937974B-FF2E-F584-63EC-3C986C43D37F}"/>
          </ac:grpSpMkLst>
        </pc:grpChg>
        <pc:grpChg chg="add mod">
          <ac:chgData name="Trần Công Minh" userId="871f590d-e1fd-475e-948a-9d4e2c5d2c12" providerId="ADAL" clId="{89EB2628-7A61-4163-9FCB-5CB1474CA20B}" dt="2024-10-14T02:00:52.702" v="2" actId="1076"/>
          <ac:grpSpMkLst>
            <pc:docMk/>
            <pc:sldMk cId="1174334458" sldId="262"/>
            <ac:grpSpMk id="49" creationId="{2163D92D-CF80-F469-AA52-4BDA40AEAA07}"/>
          </ac:grpSpMkLst>
        </pc:grpChg>
        <pc:grpChg chg="mod">
          <ac:chgData name="Trần Công Minh" userId="871f590d-e1fd-475e-948a-9d4e2c5d2c12" providerId="ADAL" clId="{89EB2628-7A61-4163-9FCB-5CB1474CA20B}" dt="2024-10-14T02:00:49.061" v="1"/>
          <ac:grpSpMkLst>
            <pc:docMk/>
            <pc:sldMk cId="1174334458" sldId="262"/>
            <ac:grpSpMk id="52" creationId="{DB84A186-FA94-202F-8DD6-BE3B1BDF30EC}"/>
          </ac:grpSpMkLst>
        </pc:grpChg>
      </pc:sldChg>
      <pc:sldChg chg="addSp modSp mod modAnim">
        <pc:chgData name="Trần Công Minh" userId="871f590d-e1fd-475e-948a-9d4e2c5d2c12" providerId="ADAL" clId="{89EB2628-7A61-4163-9FCB-5CB1474CA20B}" dt="2024-10-14T02:19:55.625" v="140"/>
        <pc:sldMkLst>
          <pc:docMk/>
          <pc:sldMk cId="3127965353" sldId="267"/>
        </pc:sldMkLst>
        <pc:spChg chg="add mod">
          <ac:chgData name="Trần Công Minh" userId="871f590d-e1fd-475e-948a-9d4e2c5d2c12" providerId="ADAL" clId="{89EB2628-7A61-4163-9FCB-5CB1474CA20B}" dt="2024-10-14T02:19:54.594" v="139"/>
          <ac:spMkLst>
            <pc:docMk/>
            <pc:sldMk cId="3127965353" sldId="267"/>
            <ac:spMk id="30" creationId="{418BBA2A-1FB7-70C4-74E2-2442279E38E5}"/>
          </ac:spMkLst>
        </pc:spChg>
        <pc:spChg chg="add mod">
          <ac:chgData name="Trần Công Minh" userId="871f590d-e1fd-475e-948a-9d4e2c5d2c12" providerId="ADAL" clId="{89EB2628-7A61-4163-9FCB-5CB1474CA20B}" dt="2024-10-14T02:19:54.594" v="139"/>
          <ac:spMkLst>
            <pc:docMk/>
            <pc:sldMk cId="3127965353" sldId="267"/>
            <ac:spMk id="34" creationId="{2C027D09-F837-FD66-2E62-36F838C79D55}"/>
          </ac:spMkLst>
        </pc:spChg>
        <pc:spChg chg="mod">
          <ac:chgData name="Trần Công Minh" userId="871f590d-e1fd-475e-948a-9d4e2c5d2c12" providerId="ADAL" clId="{89EB2628-7A61-4163-9FCB-5CB1474CA20B}" dt="2024-10-14T02:02:27.849" v="19" actId="14100"/>
          <ac:spMkLst>
            <pc:docMk/>
            <pc:sldMk cId="3127965353" sldId="267"/>
            <ac:spMk id="38" creationId="{026FC5A4-E9C9-1D15-EE7C-8BF5EB8BFA67}"/>
          </ac:spMkLst>
        </pc:spChg>
        <pc:spChg chg="add mod">
          <ac:chgData name="Trần Công Minh" userId="871f590d-e1fd-475e-948a-9d4e2c5d2c12" providerId="ADAL" clId="{89EB2628-7A61-4163-9FCB-5CB1474CA20B}" dt="2024-10-14T02:19:54.594" v="139"/>
          <ac:spMkLst>
            <pc:docMk/>
            <pc:sldMk cId="3127965353" sldId="267"/>
            <ac:spMk id="39" creationId="{D802022B-E698-F3AD-0CA3-05989BB66E17}"/>
          </ac:spMkLst>
        </pc:spChg>
        <pc:spChg chg="add mod">
          <ac:chgData name="Trần Công Minh" userId="871f590d-e1fd-475e-948a-9d4e2c5d2c12" providerId="ADAL" clId="{89EB2628-7A61-4163-9FCB-5CB1474CA20B}" dt="2024-10-14T02:19:54.594" v="139"/>
          <ac:spMkLst>
            <pc:docMk/>
            <pc:sldMk cId="3127965353" sldId="267"/>
            <ac:spMk id="40" creationId="{EB204B70-C683-836D-7E7A-416089DE9CDD}"/>
          </ac:spMkLst>
        </pc:spChg>
      </pc:sldChg>
      <pc:sldChg chg="addSp modSp mod">
        <pc:chgData name="Trần Công Minh" userId="871f590d-e1fd-475e-948a-9d4e2c5d2c12" providerId="ADAL" clId="{89EB2628-7A61-4163-9FCB-5CB1474CA20B}" dt="2024-10-14T02:14:11.434" v="35"/>
        <pc:sldMkLst>
          <pc:docMk/>
          <pc:sldMk cId="3405974165" sldId="268"/>
        </pc:sldMkLst>
        <pc:spChg chg="mod">
          <ac:chgData name="Trần Công Minh" userId="871f590d-e1fd-475e-948a-9d4e2c5d2c12" providerId="ADAL" clId="{89EB2628-7A61-4163-9FCB-5CB1474CA20B}" dt="2024-10-14T02:14:11.434" v="35"/>
          <ac:spMkLst>
            <pc:docMk/>
            <pc:sldMk cId="3405974165" sldId="268"/>
            <ac:spMk id="32" creationId="{7718EA06-C391-E22F-1BDF-9A1B76D3ECF1}"/>
          </ac:spMkLst>
        </pc:spChg>
        <pc:spChg chg="mod">
          <ac:chgData name="Trần Công Minh" userId="871f590d-e1fd-475e-948a-9d4e2c5d2c12" providerId="ADAL" clId="{89EB2628-7A61-4163-9FCB-5CB1474CA20B}" dt="2024-10-14T02:02:44.484" v="34" actId="14100"/>
          <ac:spMkLst>
            <pc:docMk/>
            <pc:sldMk cId="3405974165" sldId="268"/>
            <ac:spMk id="38" creationId="{026FC5A4-E9C9-1D15-EE7C-8BF5EB8BFA67}"/>
          </ac:spMkLst>
        </pc:spChg>
        <pc:spChg chg="mod">
          <ac:chgData name="Trần Công Minh" userId="871f590d-e1fd-475e-948a-9d4e2c5d2c12" providerId="ADAL" clId="{89EB2628-7A61-4163-9FCB-5CB1474CA20B}" dt="2024-10-14T02:14:11.434" v="35"/>
          <ac:spMkLst>
            <pc:docMk/>
            <pc:sldMk cId="3405974165" sldId="268"/>
            <ac:spMk id="40" creationId="{A9876EA4-76CA-A121-319E-53690731CECD}"/>
          </ac:spMkLst>
        </pc:spChg>
        <pc:spChg chg="mod">
          <ac:chgData name="Trần Công Minh" userId="871f590d-e1fd-475e-948a-9d4e2c5d2c12" providerId="ADAL" clId="{89EB2628-7A61-4163-9FCB-5CB1474CA20B}" dt="2024-10-14T02:14:11.434" v="35"/>
          <ac:spMkLst>
            <pc:docMk/>
            <pc:sldMk cId="3405974165" sldId="268"/>
            <ac:spMk id="41" creationId="{DE06C156-0704-121E-3EA9-247C315298C8}"/>
          </ac:spMkLst>
        </pc:spChg>
        <pc:spChg chg="mod">
          <ac:chgData name="Trần Công Minh" userId="871f590d-e1fd-475e-948a-9d4e2c5d2c12" providerId="ADAL" clId="{89EB2628-7A61-4163-9FCB-5CB1474CA20B}" dt="2024-10-14T02:14:11.434" v="35"/>
          <ac:spMkLst>
            <pc:docMk/>
            <pc:sldMk cId="3405974165" sldId="268"/>
            <ac:spMk id="44" creationId="{36431573-F6B5-C63A-34FD-E740588CD1C6}"/>
          </ac:spMkLst>
        </pc:spChg>
        <pc:spChg chg="mod">
          <ac:chgData name="Trần Công Minh" userId="871f590d-e1fd-475e-948a-9d4e2c5d2c12" providerId="ADAL" clId="{89EB2628-7A61-4163-9FCB-5CB1474CA20B}" dt="2024-10-14T02:14:11.434" v="35"/>
          <ac:spMkLst>
            <pc:docMk/>
            <pc:sldMk cId="3405974165" sldId="268"/>
            <ac:spMk id="49" creationId="{23982ACC-A128-F306-56DE-CE689333468E}"/>
          </ac:spMkLst>
        </pc:spChg>
        <pc:spChg chg="add mod">
          <ac:chgData name="Trần Công Minh" userId="871f590d-e1fd-475e-948a-9d4e2c5d2c12" providerId="ADAL" clId="{89EB2628-7A61-4163-9FCB-5CB1474CA20B}" dt="2024-10-14T02:14:11.434" v="35"/>
          <ac:spMkLst>
            <pc:docMk/>
            <pc:sldMk cId="3405974165" sldId="268"/>
            <ac:spMk id="50" creationId="{0005E765-269A-4923-71BC-2C69662916F1}"/>
          </ac:spMkLst>
        </pc:spChg>
        <pc:spChg chg="mod">
          <ac:chgData name="Trần Công Minh" userId="871f590d-e1fd-475e-948a-9d4e2c5d2c12" providerId="ADAL" clId="{89EB2628-7A61-4163-9FCB-5CB1474CA20B}" dt="2024-10-14T02:14:11.434" v="35"/>
          <ac:spMkLst>
            <pc:docMk/>
            <pc:sldMk cId="3405974165" sldId="268"/>
            <ac:spMk id="55" creationId="{41AF0DF0-20B1-CEB5-02CC-09249153E45C}"/>
          </ac:spMkLst>
        </pc:spChg>
        <pc:spChg chg="mod">
          <ac:chgData name="Trần Công Minh" userId="871f590d-e1fd-475e-948a-9d4e2c5d2c12" providerId="ADAL" clId="{89EB2628-7A61-4163-9FCB-5CB1474CA20B}" dt="2024-10-14T02:14:11.434" v="35"/>
          <ac:spMkLst>
            <pc:docMk/>
            <pc:sldMk cId="3405974165" sldId="268"/>
            <ac:spMk id="60" creationId="{9C38D886-84C8-08EC-CC74-962042BB88FF}"/>
          </ac:spMkLst>
        </pc:spChg>
        <pc:spChg chg="mod">
          <ac:chgData name="Trần Công Minh" userId="871f590d-e1fd-475e-948a-9d4e2c5d2c12" providerId="ADAL" clId="{89EB2628-7A61-4163-9FCB-5CB1474CA20B}" dt="2024-10-14T02:14:11.434" v="35"/>
          <ac:spMkLst>
            <pc:docMk/>
            <pc:sldMk cId="3405974165" sldId="268"/>
            <ac:spMk id="62" creationId="{2B03196F-97E9-1E56-FB80-D363DF503D01}"/>
          </ac:spMkLst>
        </pc:spChg>
        <pc:spChg chg="add mod">
          <ac:chgData name="Trần Công Minh" userId="871f590d-e1fd-475e-948a-9d4e2c5d2c12" providerId="ADAL" clId="{89EB2628-7A61-4163-9FCB-5CB1474CA20B}" dt="2024-10-14T02:14:11.434" v="35"/>
          <ac:spMkLst>
            <pc:docMk/>
            <pc:sldMk cId="3405974165" sldId="268"/>
            <ac:spMk id="63" creationId="{0A5036B3-6132-46DB-E39D-60E01211D28F}"/>
          </ac:spMkLst>
        </pc:spChg>
        <pc:spChg chg="add mod">
          <ac:chgData name="Trần Công Minh" userId="871f590d-e1fd-475e-948a-9d4e2c5d2c12" providerId="ADAL" clId="{89EB2628-7A61-4163-9FCB-5CB1474CA20B}" dt="2024-10-14T02:14:11.434" v="35"/>
          <ac:spMkLst>
            <pc:docMk/>
            <pc:sldMk cId="3405974165" sldId="268"/>
            <ac:spMk id="64" creationId="{C076DFE1-0891-4730-1DA2-027439680644}"/>
          </ac:spMkLst>
        </pc:spChg>
        <pc:spChg chg="add mod">
          <ac:chgData name="Trần Công Minh" userId="871f590d-e1fd-475e-948a-9d4e2c5d2c12" providerId="ADAL" clId="{89EB2628-7A61-4163-9FCB-5CB1474CA20B}" dt="2024-10-14T02:14:11.434" v="35"/>
          <ac:spMkLst>
            <pc:docMk/>
            <pc:sldMk cId="3405974165" sldId="268"/>
            <ac:spMk id="65" creationId="{893451E5-830D-812E-FF21-B4110F2AE1CF}"/>
          </ac:spMkLst>
        </pc:spChg>
        <pc:grpChg chg="add mod">
          <ac:chgData name="Trần Công Minh" userId="871f590d-e1fd-475e-948a-9d4e2c5d2c12" providerId="ADAL" clId="{89EB2628-7A61-4163-9FCB-5CB1474CA20B}" dt="2024-10-14T02:14:11.434" v="35"/>
          <ac:grpSpMkLst>
            <pc:docMk/>
            <pc:sldMk cId="3405974165" sldId="268"/>
            <ac:grpSpMk id="30" creationId="{210159A5-54CF-C319-2006-15DC47981704}"/>
          </ac:grpSpMkLst>
        </pc:grpChg>
        <pc:grpChg chg="mod">
          <ac:chgData name="Trần Công Minh" userId="871f590d-e1fd-475e-948a-9d4e2c5d2c12" providerId="ADAL" clId="{89EB2628-7A61-4163-9FCB-5CB1474CA20B}" dt="2024-10-14T02:14:11.434" v="35"/>
          <ac:grpSpMkLst>
            <pc:docMk/>
            <pc:sldMk cId="3405974165" sldId="268"/>
            <ac:grpSpMk id="34" creationId="{55620989-9353-344A-CE04-D52CF2486373}"/>
          </ac:grpSpMkLst>
        </pc:grpChg>
        <pc:grpChg chg="add mod">
          <ac:chgData name="Trần Công Minh" userId="871f590d-e1fd-475e-948a-9d4e2c5d2c12" providerId="ADAL" clId="{89EB2628-7A61-4163-9FCB-5CB1474CA20B}" dt="2024-10-14T02:14:11.434" v="35"/>
          <ac:grpSpMkLst>
            <pc:docMk/>
            <pc:sldMk cId="3405974165" sldId="268"/>
            <ac:grpSpMk id="52" creationId="{93240A92-81BD-6176-3753-6B4EFE023453}"/>
          </ac:grpSpMkLst>
        </pc:grpChg>
        <pc:grpChg chg="mod">
          <ac:chgData name="Trần Công Minh" userId="871f590d-e1fd-475e-948a-9d4e2c5d2c12" providerId="ADAL" clId="{89EB2628-7A61-4163-9FCB-5CB1474CA20B}" dt="2024-10-14T02:14:11.434" v="35"/>
          <ac:grpSpMkLst>
            <pc:docMk/>
            <pc:sldMk cId="3405974165" sldId="268"/>
            <ac:grpSpMk id="56" creationId="{F52ECD80-0324-A2BA-2575-1508DA9CE886}"/>
          </ac:grpSpMkLst>
        </pc:grpChg>
      </pc:sldChg>
      <pc:sldChg chg="addSp delSp modSp add mod delAnim modAnim">
        <pc:chgData name="Trần Công Minh" userId="871f590d-e1fd-475e-948a-9d4e2c5d2c12" providerId="ADAL" clId="{89EB2628-7A61-4163-9FCB-5CB1474CA20B}" dt="2024-10-14T02:23:22.762" v="205"/>
        <pc:sldMkLst>
          <pc:docMk/>
          <pc:sldMk cId="3346227769" sldId="269"/>
        </pc:sldMkLst>
        <pc:spChg chg="mod">
          <ac:chgData name="Trần Công Minh" userId="871f590d-e1fd-475e-948a-9d4e2c5d2c12" providerId="ADAL" clId="{89EB2628-7A61-4163-9FCB-5CB1474CA20B}" dt="2024-10-14T02:16:14.340" v="61" actId="1076"/>
          <ac:spMkLst>
            <pc:docMk/>
            <pc:sldMk cId="3346227769" sldId="269"/>
            <ac:spMk id="21" creationId="{085389A5-B8BD-EBA6-EEB8-BFE0AEC802D5}"/>
          </ac:spMkLst>
        </pc:spChg>
        <pc:spChg chg="del">
          <ac:chgData name="Trần Công Minh" userId="871f590d-e1fd-475e-948a-9d4e2c5d2c12" providerId="ADAL" clId="{89EB2628-7A61-4163-9FCB-5CB1474CA20B}" dt="2024-10-14T02:14:46.480" v="48" actId="478"/>
          <ac:spMkLst>
            <pc:docMk/>
            <pc:sldMk cId="3346227769" sldId="269"/>
            <ac:spMk id="24" creationId="{873C312A-EF23-22AD-792B-B7D7153A5370}"/>
          </ac:spMkLst>
        </pc:spChg>
        <pc:spChg chg="del">
          <ac:chgData name="Trần Công Minh" userId="871f590d-e1fd-475e-948a-9d4e2c5d2c12" providerId="ADAL" clId="{89EB2628-7A61-4163-9FCB-5CB1474CA20B}" dt="2024-10-14T02:14:43.203" v="47" actId="478"/>
          <ac:spMkLst>
            <pc:docMk/>
            <pc:sldMk cId="3346227769" sldId="269"/>
            <ac:spMk id="31" creationId="{2792551F-8AD8-0CBB-FA6E-CBCDB643AB6C}"/>
          </ac:spMkLst>
        </pc:spChg>
        <pc:spChg chg="mod">
          <ac:chgData name="Trần Công Minh" userId="871f590d-e1fd-475e-948a-9d4e2c5d2c12" providerId="ADAL" clId="{89EB2628-7A61-4163-9FCB-5CB1474CA20B}" dt="2024-10-14T02:17:38.749" v="96" actId="1037"/>
          <ac:spMkLst>
            <pc:docMk/>
            <pc:sldMk cId="3346227769" sldId="269"/>
            <ac:spMk id="33" creationId="{D167949D-849D-B9DF-B5D2-D3FB26620874}"/>
          </ac:spMkLst>
        </pc:spChg>
        <pc:spChg chg="mod">
          <ac:chgData name="Trần Công Minh" userId="871f590d-e1fd-475e-948a-9d4e2c5d2c12" providerId="ADAL" clId="{89EB2628-7A61-4163-9FCB-5CB1474CA20B}" dt="2024-10-14T02:15:31.078" v="52" actId="207"/>
          <ac:spMkLst>
            <pc:docMk/>
            <pc:sldMk cId="3346227769" sldId="269"/>
            <ac:spMk id="35" creationId="{4CD2B19A-663A-F06B-B187-D4C186EBCA4C}"/>
          </ac:spMkLst>
        </pc:spChg>
        <pc:spChg chg="mod">
          <ac:chgData name="Trần Công Minh" userId="871f590d-e1fd-475e-948a-9d4e2c5d2c12" providerId="ADAL" clId="{89EB2628-7A61-4163-9FCB-5CB1474CA20B}" dt="2024-10-14T02:15:31.078" v="52" actId="207"/>
          <ac:spMkLst>
            <pc:docMk/>
            <pc:sldMk cId="3346227769" sldId="269"/>
            <ac:spMk id="36" creationId="{6FA97FDE-96C1-BF6D-705D-4DBEF7B73EA7}"/>
          </ac:spMkLst>
        </pc:spChg>
        <pc:spChg chg="mod">
          <ac:chgData name="Trần Công Minh" userId="871f590d-e1fd-475e-948a-9d4e2c5d2c12" providerId="ADAL" clId="{89EB2628-7A61-4163-9FCB-5CB1474CA20B}" dt="2024-10-14T02:15:31.078" v="52" actId="207"/>
          <ac:spMkLst>
            <pc:docMk/>
            <pc:sldMk cId="3346227769" sldId="269"/>
            <ac:spMk id="37" creationId="{EA8DF594-943F-F60C-BB82-FB1B8D61F580}"/>
          </ac:spMkLst>
        </pc:spChg>
        <pc:spChg chg="mod">
          <ac:chgData name="Trần Công Minh" userId="871f590d-e1fd-475e-948a-9d4e2c5d2c12" providerId="ADAL" clId="{89EB2628-7A61-4163-9FCB-5CB1474CA20B}" dt="2024-10-14T02:17:38.749" v="96" actId="1037"/>
          <ac:spMkLst>
            <pc:docMk/>
            <pc:sldMk cId="3346227769" sldId="269"/>
            <ac:spMk id="38" creationId="{026FC5A4-E9C9-1D15-EE7C-8BF5EB8BFA67}"/>
          </ac:spMkLst>
        </pc:spChg>
        <pc:spChg chg="del">
          <ac:chgData name="Trần Công Minh" userId="871f590d-e1fd-475e-948a-9d4e2c5d2c12" providerId="ADAL" clId="{89EB2628-7A61-4163-9FCB-5CB1474CA20B}" dt="2024-10-14T02:14:46.480" v="48" actId="478"/>
          <ac:spMkLst>
            <pc:docMk/>
            <pc:sldMk cId="3346227769" sldId="269"/>
            <ac:spMk id="42" creationId="{B6C757DF-138A-2AD8-648B-2765699FFB4E}"/>
          </ac:spMkLst>
        </pc:spChg>
        <pc:spChg chg="mod">
          <ac:chgData name="Trần Công Minh" userId="871f590d-e1fd-475e-948a-9d4e2c5d2c12" providerId="ADAL" clId="{89EB2628-7A61-4163-9FCB-5CB1474CA20B}" dt="2024-10-14T02:15:19.922" v="50" actId="207"/>
          <ac:spMkLst>
            <pc:docMk/>
            <pc:sldMk cId="3346227769" sldId="269"/>
            <ac:spMk id="43" creationId="{D13B7D12-53A3-E828-3CD2-E19B607EB717}"/>
          </ac:spMkLst>
        </pc:spChg>
        <pc:spChg chg="mod">
          <ac:chgData name="Trần Công Minh" userId="871f590d-e1fd-475e-948a-9d4e2c5d2c12" providerId="ADAL" clId="{89EB2628-7A61-4163-9FCB-5CB1474CA20B}" dt="2024-10-14T02:15:31.078" v="52" actId="207"/>
          <ac:spMkLst>
            <pc:docMk/>
            <pc:sldMk cId="3346227769" sldId="269"/>
            <ac:spMk id="45" creationId="{C58774C0-6186-339E-5C29-7DA8072BEADD}"/>
          </ac:spMkLst>
        </pc:spChg>
        <pc:spChg chg="del">
          <ac:chgData name="Trần Công Minh" userId="871f590d-e1fd-475e-948a-9d4e2c5d2c12" providerId="ADAL" clId="{89EB2628-7A61-4163-9FCB-5CB1474CA20B}" dt="2024-10-14T02:14:32.216" v="41" actId="478"/>
          <ac:spMkLst>
            <pc:docMk/>
            <pc:sldMk cId="3346227769" sldId="269"/>
            <ac:spMk id="46" creationId="{18371A27-84B3-1278-1153-A3DBFE87273B}"/>
          </ac:spMkLst>
        </pc:spChg>
        <pc:spChg chg="mod">
          <ac:chgData name="Trần Công Minh" userId="871f590d-e1fd-475e-948a-9d4e2c5d2c12" providerId="ADAL" clId="{89EB2628-7A61-4163-9FCB-5CB1474CA20B}" dt="2024-10-14T02:15:19.922" v="50" actId="207"/>
          <ac:spMkLst>
            <pc:docMk/>
            <pc:sldMk cId="3346227769" sldId="269"/>
            <ac:spMk id="48" creationId="{EF90BCFF-7C6D-E9AD-DC8C-276A7D5B5C04}"/>
          </ac:spMkLst>
        </pc:spChg>
        <pc:spChg chg="mod">
          <ac:chgData name="Trần Công Minh" userId="871f590d-e1fd-475e-948a-9d4e2c5d2c12" providerId="ADAL" clId="{89EB2628-7A61-4163-9FCB-5CB1474CA20B}" dt="2024-10-14T02:16:00.403" v="55"/>
          <ac:spMkLst>
            <pc:docMk/>
            <pc:sldMk cId="3346227769" sldId="269"/>
            <ac:spMk id="49" creationId="{059A3955-ABB9-1006-13DB-27377CF1779D}"/>
          </ac:spMkLst>
        </pc:spChg>
        <pc:spChg chg="mod">
          <ac:chgData name="Trần Công Minh" userId="871f590d-e1fd-475e-948a-9d4e2c5d2c12" providerId="ADAL" clId="{89EB2628-7A61-4163-9FCB-5CB1474CA20B}" dt="2024-10-14T02:16:00.403" v="55"/>
          <ac:spMkLst>
            <pc:docMk/>
            <pc:sldMk cId="3346227769" sldId="269"/>
            <ac:spMk id="50" creationId="{7F22CFE4-335D-CF75-2E67-874BBFADB8E3}"/>
          </ac:spMkLst>
        </pc:spChg>
        <pc:spChg chg="del">
          <ac:chgData name="Trần Công Minh" userId="871f590d-e1fd-475e-948a-9d4e2c5d2c12" providerId="ADAL" clId="{89EB2628-7A61-4163-9FCB-5CB1474CA20B}" dt="2024-10-14T02:14:40.977" v="46" actId="478"/>
          <ac:spMkLst>
            <pc:docMk/>
            <pc:sldMk cId="3346227769" sldId="269"/>
            <ac:spMk id="51" creationId="{46466FD0-FDF9-7256-8C94-EA999595BA18}"/>
          </ac:spMkLst>
        </pc:spChg>
        <pc:spChg chg="mod">
          <ac:chgData name="Trần Công Minh" userId="871f590d-e1fd-475e-948a-9d4e2c5d2c12" providerId="ADAL" clId="{89EB2628-7A61-4163-9FCB-5CB1474CA20B}" dt="2024-10-14T02:16:00.403" v="55"/>
          <ac:spMkLst>
            <pc:docMk/>
            <pc:sldMk cId="3346227769" sldId="269"/>
            <ac:spMk id="52" creationId="{6F9F621E-E039-B8E1-48AA-1CFCF043B7E2}"/>
          </ac:spMkLst>
        </pc:spChg>
        <pc:spChg chg="mod">
          <ac:chgData name="Trần Công Minh" userId="871f590d-e1fd-475e-948a-9d4e2c5d2c12" providerId="ADAL" clId="{89EB2628-7A61-4163-9FCB-5CB1474CA20B}" dt="2024-10-14T02:20:54.998" v="165" actId="1076"/>
          <ac:spMkLst>
            <pc:docMk/>
            <pc:sldMk cId="3346227769" sldId="269"/>
            <ac:spMk id="53" creationId="{9032826F-4AE6-4737-13BF-EDEABA332288}"/>
          </ac:spMkLst>
        </pc:spChg>
        <pc:spChg chg="mod">
          <ac:chgData name="Trần Công Minh" userId="871f590d-e1fd-475e-948a-9d4e2c5d2c12" providerId="ADAL" clId="{89EB2628-7A61-4163-9FCB-5CB1474CA20B}" dt="2024-10-14T02:16:00.403" v="55"/>
          <ac:spMkLst>
            <pc:docMk/>
            <pc:sldMk cId="3346227769" sldId="269"/>
            <ac:spMk id="55" creationId="{99DBB15A-0668-E43E-B61B-179D465BD5B0}"/>
          </ac:spMkLst>
        </pc:spChg>
        <pc:spChg chg="mod">
          <ac:chgData name="Trần Công Minh" userId="871f590d-e1fd-475e-948a-9d4e2c5d2c12" providerId="ADAL" clId="{89EB2628-7A61-4163-9FCB-5CB1474CA20B}" dt="2024-10-14T02:16:00.403" v="55"/>
          <ac:spMkLst>
            <pc:docMk/>
            <pc:sldMk cId="3346227769" sldId="269"/>
            <ac:spMk id="56" creationId="{F2D33FCF-EF2F-7481-024F-200DF9632F77}"/>
          </ac:spMkLst>
        </pc:spChg>
        <pc:spChg chg="del">
          <ac:chgData name="Trần Công Minh" userId="871f590d-e1fd-475e-948a-9d4e2c5d2c12" providerId="ADAL" clId="{89EB2628-7A61-4163-9FCB-5CB1474CA20B}" dt="2024-10-14T02:14:27.223" v="40" actId="478"/>
          <ac:spMkLst>
            <pc:docMk/>
            <pc:sldMk cId="3346227769" sldId="269"/>
            <ac:spMk id="57" creationId="{C4D7B979-6BED-C045-B1BD-D834F2EC6078}"/>
          </ac:spMkLst>
        </pc:spChg>
        <pc:spChg chg="del">
          <ac:chgData name="Trần Công Minh" userId="871f590d-e1fd-475e-948a-9d4e2c5d2c12" providerId="ADAL" clId="{89EB2628-7A61-4163-9FCB-5CB1474CA20B}" dt="2024-10-14T02:14:27.223" v="40" actId="478"/>
          <ac:spMkLst>
            <pc:docMk/>
            <pc:sldMk cId="3346227769" sldId="269"/>
            <ac:spMk id="58" creationId="{D3FA0927-725E-820D-FB31-2D73279740DC}"/>
          </ac:spMkLst>
        </pc:spChg>
        <pc:spChg chg="del">
          <ac:chgData name="Trần Công Minh" userId="871f590d-e1fd-475e-948a-9d4e2c5d2c12" providerId="ADAL" clId="{89EB2628-7A61-4163-9FCB-5CB1474CA20B}" dt="2024-10-14T02:14:27.223" v="40" actId="478"/>
          <ac:spMkLst>
            <pc:docMk/>
            <pc:sldMk cId="3346227769" sldId="269"/>
            <ac:spMk id="59" creationId="{934A7248-2B41-578F-37A6-89A8E7557A6D}"/>
          </ac:spMkLst>
        </pc:spChg>
        <pc:spChg chg="mod">
          <ac:chgData name="Trần Công Minh" userId="871f590d-e1fd-475e-948a-9d4e2c5d2c12" providerId="ADAL" clId="{89EB2628-7A61-4163-9FCB-5CB1474CA20B}" dt="2024-10-14T02:16:00.403" v="55"/>
          <ac:spMkLst>
            <pc:docMk/>
            <pc:sldMk cId="3346227769" sldId="269"/>
            <ac:spMk id="60" creationId="{7DEFE543-D6D8-B3E8-D804-C1C0E64D8DF6}"/>
          </ac:spMkLst>
        </pc:spChg>
        <pc:spChg chg="mod">
          <ac:chgData name="Trần Công Minh" userId="871f590d-e1fd-475e-948a-9d4e2c5d2c12" providerId="ADAL" clId="{89EB2628-7A61-4163-9FCB-5CB1474CA20B}" dt="2024-10-14T02:15:19.922" v="50" actId="207"/>
          <ac:spMkLst>
            <pc:docMk/>
            <pc:sldMk cId="3346227769" sldId="269"/>
            <ac:spMk id="61" creationId="{5D038429-3D0C-AB65-3DA2-242B3934652B}"/>
          </ac:spMkLst>
        </pc:spChg>
        <pc:spChg chg="mod">
          <ac:chgData name="Trần Công Minh" userId="871f590d-e1fd-475e-948a-9d4e2c5d2c12" providerId="ADAL" clId="{89EB2628-7A61-4163-9FCB-5CB1474CA20B}" dt="2024-10-14T02:16:00.403" v="55"/>
          <ac:spMkLst>
            <pc:docMk/>
            <pc:sldMk cId="3346227769" sldId="269"/>
            <ac:spMk id="62" creationId="{BDF9C60F-5AF9-8AD1-7A9E-513DA80C7C9F}"/>
          </ac:spMkLst>
        </pc:spChg>
        <pc:spChg chg="mod">
          <ac:chgData name="Trần Công Minh" userId="871f590d-e1fd-475e-948a-9d4e2c5d2c12" providerId="ADAL" clId="{89EB2628-7A61-4163-9FCB-5CB1474CA20B}" dt="2024-10-14T02:16:00.403" v="55"/>
          <ac:spMkLst>
            <pc:docMk/>
            <pc:sldMk cId="3346227769" sldId="269"/>
            <ac:spMk id="63" creationId="{594AFC7A-6CB5-F97D-51DF-B77D77C6C681}"/>
          </ac:spMkLst>
        </pc:spChg>
        <pc:spChg chg="mod topLvl">
          <ac:chgData name="Trần Công Minh" userId="871f590d-e1fd-475e-948a-9d4e2c5d2c12" providerId="ADAL" clId="{89EB2628-7A61-4163-9FCB-5CB1474CA20B}" dt="2024-10-14T02:19:14.863" v="138" actId="207"/>
          <ac:spMkLst>
            <pc:docMk/>
            <pc:sldMk cId="3346227769" sldId="269"/>
            <ac:spMk id="65" creationId="{434E511B-F8E1-B87C-876D-1983016D9684}"/>
          </ac:spMkLst>
        </pc:spChg>
        <pc:spChg chg="mod topLvl">
          <ac:chgData name="Trần Công Minh" userId="871f590d-e1fd-475e-948a-9d4e2c5d2c12" providerId="ADAL" clId="{89EB2628-7A61-4163-9FCB-5CB1474CA20B}" dt="2024-10-14T02:19:14.863" v="138" actId="207"/>
          <ac:spMkLst>
            <pc:docMk/>
            <pc:sldMk cId="3346227769" sldId="269"/>
            <ac:spMk id="66" creationId="{D5ABFEC1-8537-EF6C-CFFF-C7D790A77F55}"/>
          </ac:spMkLst>
        </pc:spChg>
        <pc:spChg chg="del mod topLvl">
          <ac:chgData name="Trần Công Minh" userId="871f590d-e1fd-475e-948a-9d4e2c5d2c12" providerId="ADAL" clId="{89EB2628-7A61-4163-9FCB-5CB1474CA20B}" dt="2024-10-14T02:16:42.614" v="69" actId="478"/>
          <ac:spMkLst>
            <pc:docMk/>
            <pc:sldMk cId="3346227769" sldId="269"/>
            <ac:spMk id="67" creationId="{0177EB44-F185-52DB-2BF6-7A26E9A477DC}"/>
          </ac:spMkLst>
        </pc:spChg>
        <pc:spChg chg="del mod topLvl">
          <ac:chgData name="Trần Công Minh" userId="871f590d-e1fd-475e-948a-9d4e2c5d2c12" providerId="ADAL" clId="{89EB2628-7A61-4163-9FCB-5CB1474CA20B}" dt="2024-10-14T02:16:40.688" v="68" actId="478"/>
          <ac:spMkLst>
            <pc:docMk/>
            <pc:sldMk cId="3346227769" sldId="269"/>
            <ac:spMk id="68" creationId="{7887F19E-3C69-EDDF-9A09-826B6A966155}"/>
          </ac:spMkLst>
        </pc:spChg>
        <pc:spChg chg="del mod topLvl">
          <ac:chgData name="Trần Công Minh" userId="871f590d-e1fd-475e-948a-9d4e2c5d2c12" providerId="ADAL" clId="{89EB2628-7A61-4163-9FCB-5CB1474CA20B}" dt="2024-10-14T02:16:40.688" v="68" actId="478"/>
          <ac:spMkLst>
            <pc:docMk/>
            <pc:sldMk cId="3346227769" sldId="269"/>
            <ac:spMk id="69" creationId="{178516AD-865B-49AC-6E64-5C9DD3DA1C14}"/>
          </ac:spMkLst>
        </pc:spChg>
        <pc:spChg chg="del mod topLvl">
          <ac:chgData name="Trần Công Minh" userId="871f590d-e1fd-475e-948a-9d4e2c5d2c12" providerId="ADAL" clId="{89EB2628-7A61-4163-9FCB-5CB1474CA20B}" dt="2024-10-14T02:16:40.688" v="68" actId="478"/>
          <ac:spMkLst>
            <pc:docMk/>
            <pc:sldMk cId="3346227769" sldId="269"/>
            <ac:spMk id="70" creationId="{C47263D5-976A-FDC9-0D35-CFCE1AFB6070}"/>
          </ac:spMkLst>
        </pc:spChg>
        <pc:spChg chg="del mod topLvl">
          <ac:chgData name="Trần Công Minh" userId="871f590d-e1fd-475e-948a-9d4e2c5d2c12" providerId="ADAL" clId="{89EB2628-7A61-4163-9FCB-5CB1474CA20B}" dt="2024-10-14T02:16:40.688" v="68" actId="478"/>
          <ac:spMkLst>
            <pc:docMk/>
            <pc:sldMk cId="3346227769" sldId="269"/>
            <ac:spMk id="71" creationId="{C0CFD46E-A6E0-1EC0-EA4C-3A88ACAB5EBD}"/>
          </ac:spMkLst>
        </pc:spChg>
        <pc:spChg chg="del mod topLvl">
          <ac:chgData name="Trần Công Minh" userId="871f590d-e1fd-475e-948a-9d4e2c5d2c12" providerId="ADAL" clId="{89EB2628-7A61-4163-9FCB-5CB1474CA20B}" dt="2024-10-14T02:16:40.688" v="68" actId="478"/>
          <ac:spMkLst>
            <pc:docMk/>
            <pc:sldMk cId="3346227769" sldId="269"/>
            <ac:spMk id="72" creationId="{487782A0-4634-D472-EB0C-E6B6E62D539E}"/>
          </ac:spMkLst>
        </pc:spChg>
        <pc:spChg chg="add mod">
          <ac:chgData name="Trần Công Minh" userId="871f590d-e1fd-475e-948a-9d4e2c5d2c12" providerId="ADAL" clId="{89EB2628-7A61-4163-9FCB-5CB1474CA20B}" dt="2024-10-14T02:21:41.010" v="179" actId="1035"/>
          <ac:spMkLst>
            <pc:docMk/>
            <pc:sldMk cId="3346227769" sldId="269"/>
            <ac:spMk id="73" creationId="{26AFA92C-4AF6-52C0-87A9-37ECEE9192B9}"/>
          </ac:spMkLst>
        </pc:spChg>
        <pc:spChg chg="add mod">
          <ac:chgData name="Trần Công Minh" userId="871f590d-e1fd-475e-948a-9d4e2c5d2c12" providerId="ADAL" clId="{89EB2628-7A61-4163-9FCB-5CB1474CA20B}" dt="2024-10-14T02:21:41.010" v="179" actId="1035"/>
          <ac:spMkLst>
            <pc:docMk/>
            <pc:sldMk cId="3346227769" sldId="269"/>
            <ac:spMk id="74" creationId="{45DE6767-E239-4B66-BA29-8BC13D89E513}"/>
          </ac:spMkLst>
        </pc:spChg>
        <pc:spChg chg="add mod">
          <ac:chgData name="Trần Công Minh" userId="871f590d-e1fd-475e-948a-9d4e2c5d2c12" providerId="ADAL" clId="{89EB2628-7A61-4163-9FCB-5CB1474CA20B}" dt="2024-10-14T02:21:41.010" v="179" actId="1035"/>
          <ac:spMkLst>
            <pc:docMk/>
            <pc:sldMk cId="3346227769" sldId="269"/>
            <ac:spMk id="75" creationId="{A19ED6CF-073F-4617-CCD0-805E4E658454}"/>
          </ac:spMkLst>
        </pc:spChg>
        <pc:spChg chg="add mod">
          <ac:chgData name="Trần Công Minh" userId="871f590d-e1fd-475e-948a-9d4e2c5d2c12" providerId="ADAL" clId="{89EB2628-7A61-4163-9FCB-5CB1474CA20B}" dt="2024-10-14T02:21:41.010" v="179" actId="1035"/>
          <ac:spMkLst>
            <pc:docMk/>
            <pc:sldMk cId="3346227769" sldId="269"/>
            <ac:spMk id="76" creationId="{A6C9C507-ACC3-C510-3BE3-AE68B59A6571}"/>
          </ac:spMkLst>
        </pc:spChg>
        <pc:spChg chg="add mod">
          <ac:chgData name="Trần Công Minh" userId="871f590d-e1fd-475e-948a-9d4e2c5d2c12" providerId="ADAL" clId="{89EB2628-7A61-4163-9FCB-5CB1474CA20B}" dt="2024-10-14T02:21:41.010" v="179" actId="1035"/>
          <ac:spMkLst>
            <pc:docMk/>
            <pc:sldMk cId="3346227769" sldId="269"/>
            <ac:spMk id="77" creationId="{E2426034-6AD5-FFD5-57D1-1F0AF47BFC59}"/>
          </ac:spMkLst>
        </pc:spChg>
        <pc:spChg chg="add mod">
          <ac:chgData name="Trần Công Minh" userId="871f590d-e1fd-475e-948a-9d4e2c5d2c12" providerId="ADAL" clId="{89EB2628-7A61-4163-9FCB-5CB1474CA20B}" dt="2024-10-14T02:19:14.863" v="138" actId="207"/>
          <ac:spMkLst>
            <pc:docMk/>
            <pc:sldMk cId="3346227769" sldId="269"/>
            <ac:spMk id="78" creationId="{69EE5F5D-4343-BF84-B26B-475FAD802940}"/>
          </ac:spMkLst>
        </pc:spChg>
        <pc:spChg chg="add mod">
          <ac:chgData name="Trần Công Minh" userId="871f590d-e1fd-475e-948a-9d4e2c5d2c12" providerId="ADAL" clId="{89EB2628-7A61-4163-9FCB-5CB1474CA20B}" dt="2024-10-14T02:19:14.863" v="138" actId="207"/>
          <ac:spMkLst>
            <pc:docMk/>
            <pc:sldMk cId="3346227769" sldId="269"/>
            <ac:spMk id="79" creationId="{71AB7578-A408-A7E4-AB0C-C6B5DF4358EE}"/>
          </ac:spMkLst>
        </pc:spChg>
        <pc:spChg chg="add mod">
          <ac:chgData name="Trần Công Minh" userId="871f590d-e1fd-475e-948a-9d4e2c5d2c12" providerId="ADAL" clId="{89EB2628-7A61-4163-9FCB-5CB1474CA20B}" dt="2024-10-14T02:19:14.863" v="138" actId="207"/>
          <ac:spMkLst>
            <pc:docMk/>
            <pc:sldMk cId="3346227769" sldId="269"/>
            <ac:spMk id="80" creationId="{ADAE28DB-FF58-70C4-6D88-9F82AC22E87F}"/>
          </ac:spMkLst>
        </pc:spChg>
        <pc:spChg chg="add mod">
          <ac:chgData name="Trần Công Minh" userId="871f590d-e1fd-475e-948a-9d4e2c5d2c12" providerId="ADAL" clId="{89EB2628-7A61-4163-9FCB-5CB1474CA20B}" dt="2024-10-14T02:19:14.863" v="138" actId="207"/>
          <ac:spMkLst>
            <pc:docMk/>
            <pc:sldMk cId="3346227769" sldId="269"/>
            <ac:spMk id="81" creationId="{4DE695C0-6CB4-5496-9662-154344759A11}"/>
          </ac:spMkLst>
        </pc:spChg>
        <pc:spChg chg="add mod">
          <ac:chgData name="Trần Công Minh" userId="871f590d-e1fd-475e-948a-9d4e2c5d2c12" providerId="ADAL" clId="{89EB2628-7A61-4163-9FCB-5CB1474CA20B}" dt="2024-10-14T02:20:00.625" v="142" actId="1076"/>
          <ac:spMkLst>
            <pc:docMk/>
            <pc:sldMk cId="3346227769" sldId="269"/>
            <ac:spMk id="85" creationId="{ACB76A71-0CF5-6DEA-7F3D-D2BD6443BC0B}"/>
          </ac:spMkLst>
        </pc:spChg>
        <pc:spChg chg="add mod">
          <ac:chgData name="Trần Công Minh" userId="871f590d-e1fd-475e-948a-9d4e2c5d2c12" providerId="ADAL" clId="{89EB2628-7A61-4163-9FCB-5CB1474CA20B}" dt="2024-10-14T02:20:11.479" v="155" actId="207"/>
          <ac:spMkLst>
            <pc:docMk/>
            <pc:sldMk cId="3346227769" sldId="269"/>
            <ac:spMk id="86" creationId="{4AD6CDB4-24C2-DFA4-F889-75A234835ECB}"/>
          </ac:spMkLst>
        </pc:spChg>
        <pc:spChg chg="add mod">
          <ac:chgData name="Trần Công Minh" userId="871f590d-e1fd-475e-948a-9d4e2c5d2c12" providerId="ADAL" clId="{89EB2628-7A61-4163-9FCB-5CB1474CA20B}" dt="2024-10-14T02:21:26.227" v="168" actId="1076"/>
          <ac:spMkLst>
            <pc:docMk/>
            <pc:sldMk cId="3346227769" sldId="269"/>
            <ac:spMk id="87" creationId="{61B8AAE3-E293-1E4A-2C18-05C79A2795BD}"/>
          </ac:spMkLst>
        </pc:spChg>
        <pc:spChg chg="add del mod">
          <ac:chgData name="Trần Công Minh" userId="871f590d-e1fd-475e-948a-9d4e2c5d2c12" providerId="ADAL" clId="{89EB2628-7A61-4163-9FCB-5CB1474CA20B}" dt="2024-10-14T02:20:14.122" v="156" actId="478"/>
          <ac:spMkLst>
            <pc:docMk/>
            <pc:sldMk cId="3346227769" sldId="269"/>
            <ac:spMk id="88" creationId="{38B592B6-22EB-22FC-483B-211EC8A83868}"/>
          </ac:spMkLst>
        </pc:spChg>
        <pc:grpChg chg="mod">
          <ac:chgData name="Trần Công Minh" userId="871f590d-e1fd-475e-948a-9d4e2c5d2c12" providerId="ADAL" clId="{89EB2628-7A61-4163-9FCB-5CB1474CA20B}" dt="2024-10-14T02:17:38.749" v="96" actId="1037"/>
          <ac:grpSpMkLst>
            <pc:docMk/>
            <pc:sldMk cId="3346227769" sldId="269"/>
            <ac:grpSpMk id="4" creationId="{3311A5FD-D3A1-EE93-F23C-8AA6B366C00C}"/>
          </ac:grpSpMkLst>
        </pc:grpChg>
        <pc:grpChg chg="mod">
          <ac:chgData name="Trần Công Minh" userId="871f590d-e1fd-475e-948a-9d4e2c5d2c12" providerId="ADAL" clId="{89EB2628-7A61-4163-9FCB-5CB1474CA20B}" dt="2024-10-14T02:15:31.078" v="52" actId="207"/>
          <ac:grpSpMkLst>
            <pc:docMk/>
            <pc:sldMk cId="3346227769" sldId="269"/>
            <ac:grpSpMk id="6" creationId="{A2396248-3A33-9D38-0D72-6847CC88017A}"/>
          </ac:grpSpMkLst>
        </pc:grpChg>
        <pc:grpChg chg="add mod">
          <ac:chgData name="Trần Công Minh" userId="871f590d-e1fd-475e-948a-9d4e2c5d2c12" providerId="ADAL" clId="{89EB2628-7A61-4163-9FCB-5CB1474CA20B}" dt="2024-10-14T02:15:54.353" v="54" actId="1076"/>
          <ac:grpSpMkLst>
            <pc:docMk/>
            <pc:sldMk cId="3346227769" sldId="269"/>
            <ac:grpSpMk id="30" creationId="{372D1F4E-3B1E-965C-F375-0BB234EB5E86}"/>
          </ac:grpSpMkLst>
        </pc:grpChg>
        <pc:grpChg chg="add mod">
          <ac:chgData name="Trần Công Minh" userId="871f590d-e1fd-475e-948a-9d4e2c5d2c12" providerId="ADAL" clId="{89EB2628-7A61-4163-9FCB-5CB1474CA20B}" dt="2024-10-14T02:16:02.426" v="57" actId="1076"/>
          <ac:grpSpMkLst>
            <pc:docMk/>
            <pc:sldMk cId="3346227769" sldId="269"/>
            <ac:grpSpMk id="44" creationId="{306BAB6B-3193-44B6-1284-C5DD01ADE84D}"/>
          </ac:grpSpMkLst>
        </pc:grpChg>
        <pc:grpChg chg="add del mod">
          <ac:chgData name="Trần Công Minh" userId="871f590d-e1fd-475e-948a-9d4e2c5d2c12" providerId="ADAL" clId="{89EB2628-7A61-4163-9FCB-5CB1474CA20B}" dt="2024-10-14T02:16:30.429" v="67" actId="165"/>
          <ac:grpSpMkLst>
            <pc:docMk/>
            <pc:sldMk cId="3346227769" sldId="269"/>
            <ac:grpSpMk id="64" creationId="{2F0619CF-0A46-12FE-13F6-6DFBB58F6605}"/>
          </ac:grpSpMkLst>
        </pc:grpChg>
        <pc:grpChg chg="add mod">
          <ac:chgData name="Trần Công Minh" userId="871f590d-e1fd-475e-948a-9d4e2c5d2c12" providerId="ADAL" clId="{89EB2628-7A61-4163-9FCB-5CB1474CA20B}" dt="2024-10-14T02:21:41.010" v="179" actId="1035"/>
          <ac:grpSpMkLst>
            <pc:docMk/>
            <pc:sldMk cId="3346227769" sldId="269"/>
            <ac:grpSpMk id="82" creationId="{3E3A8459-1C47-5152-8DCD-139536E76E26}"/>
          </ac:grpSpMkLst>
        </pc:grpChg>
        <pc:grpChg chg="add mod">
          <ac:chgData name="Trần Công Minh" userId="871f590d-e1fd-475e-948a-9d4e2c5d2c12" providerId="ADAL" clId="{89EB2628-7A61-4163-9FCB-5CB1474CA20B}" dt="2024-10-14T02:19:14.863" v="138" actId="207"/>
          <ac:grpSpMkLst>
            <pc:docMk/>
            <pc:sldMk cId="3346227769" sldId="269"/>
            <ac:grpSpMk id="83" creationId="{27E7C9C5-9365-88E8-4DED-38F2DDB07074}"/>
          </ac:grpSpMkLst>
        </pc:grpChg>
        <pc:grpChg chg="add mod">
          <ac:chgData name="Trần Công Minh" userId="871f590d-e1fd-475e-948a-9d4e2c5d2c12" providerId="ADAL" clId="{89EB2628-7A61-4163-9FCB-5CB1474CA20B}" dt="2024-10-14T02:21:41.010" v="179" actId="1035"/>
          <ac:grpSpMkLst>
            <pc:docMk/>
            <pc:sldMk cId="3346227769" sldId="269"/>
            <ac:grpSpMk id="84" creationId="{21DF3623-35E8-929B-AD46-20DEF802B98D}"/>
          </ac:grpSpMkLst>
        </pc:grpChg>
        <pc:picChg chg="mod">
          <ac:chgData name="Trần Công Minh" userId="871f590d-e1fd-475e-948a-9d4e2c5d2c12" providerId="ADAL" clId="{89EB2628-7A61-4163-9FCB-5CB1474CA20B}" dt="2024-10-14T02:15:52.163" v="53"/>
          <ac:picMkLst>
            <pc:docMk/>
            <pc:sldMk cId="3346227769" sldId="269"/>
            <ac:picMk id="32" creationId="{71815081-48E1-9A12-BD06-7D1B13BB2B97}"/>
          </ac:picMkLst>
        </pc:picChg>
        <pc:picChg chg="mod">
          <ac:chgData name="Trần Công Minh" userId="871f590d-e1fd-475e-948a-9d4e2c5d2c12" providerId="ADAL" clId="{89EB2628-7A61-4163-9FCB-5CB1474CA20B}" dt="2024-10-14T02:15:52.163" v="53"/>
          <ac:picMkLst>
            <pc:docMk/>
            <pc:sldMk cId="3346227769" sldId="269"/>
            <ac:picMk id="34" creationId="{D9C29B0E-E0C4-D110-EEC7-041BAE6814CA}"/>
          </ac:picMkLst>
        </pc:picChg>
        <pc:picChg chg="mod">
          <ac:chgData name="Trần Công Minh" userId="871f590d-e1fd-475e-948a-9d4e2c5d2c12" providerId="ADAL" clId="{89EB2628-7A61-4163-9FCB-5CB1474CA20B}" dt="2024-10-14T02:15:52.163" v="53"/>
          <ac:picMkLst>
            <pc:docMk/>
            <pc:sldMk cId="3346227769" sldId="269"/>
            <ac:picMk id="40" creationId="{9372C123-3F8C-E031-86F9-CC5687215FF3}"/>
          </ac:picMkLst>
        </pc:picChg>
        <pc:picChg chg="mod">
          <ac:chgData name="Trần Công Minh" userId="871f590d-e1fd-475e-948a-9d4e2c5d2c12" providerId="ADAL" clId="{89EB2628-7A61-4163-9FCB-5CB1474CA20B}" dt="2024-10-14T02:15:52.163" v="53"/>
          <ac:picMkLst>
            <pc:docMk/>
            <pc:sldMk cId="3346227769" sldId="269"/>
            <ac:picMk id="41" creationId="{EEA04C55-BD8D-4151-D2BB-7D63F920CCA2}"/>
          </ac:picMkLst>
        </pc:picChg>
        <pc:cxnChg chg="del mod">
          <ac:chgData name="Trần Công Minh" userId="871f590d-e1fd-475e-948a-9d4e2c5d2c12" providerId="ADAL" clId="{89EB2628-7A61-4163-9FCB-5CB1474CA20B}" dt="2024-10-14T02:14:34.079" v="42" actId="478"/>
          <ac:cxnSpMkLst>
            <pc:docMk/>
            <pc:sldMk cId="3346227769" sldId="269"/>
            <ac:cxnSpMk id="39" creationId="{7C4E6039-1E79-C3A9-09F4-965C3C7C477A}"/>
          </ac:cxnSpMkLst>
        </pc:cxnChg>
        <pc:cxnChg chg="del mod">
          <ac:chgData name="Trần Công Minh" userId="871f590d-e1fd-475e-948a-9d4e2c5d2c12" providerId="ADAL" clId="{89EB2628-7A61-4163-9FCB-5CB1474CA20B}" dt="2024-10-14T02:14:38.888" v="45" actId="478"/>
          <ac:cxnSpMkLst>
            <pc:docMk/>
            <pc:sldMk cId="3346227769" sldId="269"/>
            <ac:cxnSpMk id="54" creationId="{CFDFFCEE-846A-7946-9FC7-47251D0C6FB0}"/>
          </ac:cxnSpMkLst>
        </pc:cxnChg>
        <pc:cxnChg chg="add mod">
          <ac:chgData name="Trần Công Minh" userId="871f590d-e1fd-475e-948a-9d4e2c5d2c12" providerId="ADAL" clId="{89EB2628-7A61-4163-9FCB-5CB1474CA20B}" dt="2024-10-14T02:22:00.837" v="183" actId="14100"/>
          <ac:cxnSpMkLst>
            <pc:docMk/>
            <pc:sldMk cId="3346227769" sldId="269"/>
            <ac:cxnSpMk id="89" creationId="{3D23DB98-410F-8773-2A61-4BB847A5C772}"/>
          </ac:cxnSpMkLst>
        </pc:cxnChg>
        <pc:cxnChg chg="add mod">
          <ac:chgData name="Trần Công Minh" userId="871f590d-e1fd-475e-948a-9d4e2c5d2c12" providerId="ADAL" clId="{89EB2628-7A61-4163-9FCB-5CB1474CA20B}" dt="2024-10-14T02:22:43.467" v="197" actId="14100"/>
          <ac:cxnSpMkLst>
            <pc:docMk/>
            <pc:sldMk cId="3346227769" sldId="269"/>
            <ac:cxnSpMk id="92" creationId="{8D320FA1-F859-B80C-58B7-04829FF42343}"/>
          </ac:cxnSpMkLst>
        </pc:cxnChg>
        <pc:cxnChg chg="add mod">
          <ac:chgData name="Trần Công Minh" userId="871f590d-e1fd-475e-948a-9d4e2c5d2c12" providerId="ADAL" clId="{89EB2628-7A61-4163-9FCB-5CB1474CA20B}" dt="2024-10-14T02:23:01.785" v="204" actId="14100"/>
          <ac:cxnSpMkLst>
            <pc:docMk/>
            <pc:sldMk cId="3346227769" sldId="269"/>
            <ac:cxnSpMk id="95" creationId="{0DBECE4D-982A-859A-3565-79ECC2D19126}"/>
          </ac:cxnSpMkLst>
        </pc:cxnChg>
        <pc:cxnChg chg="add mod">
          <ac:chgData name="Trần Công Minh" userId="871f590d-e1fd-475e-948a-9d4e2c5d2c12" providerId="ADAL" clId="{89EB2628-7A61-4163-9FCB-5CB1474CA20B}" dt="2024-10-14T02:22:58.453" v="203" actId="14100"/>
          <ac:cxnSpMkLst>
            <pc:docMk/>
            <pc:sldMk cId="3346227769" sldId="269"/>
            <ac:cxnSpMk id="103" creationId="{1CE19D89-2DCF-62FE-DA36-E2D344D28EC2}"/>
          </ac:cxnSpMkLst>
        </pc:cxnChg>
      </pc:sldChg>
      <pc:sldChg chg="addSp delSp modSp add mod modTransition delAnim modAnim">
        <pc:chgData name="Trần Công Minh" userId="871f590d-e1fd-475e-948a-9d4e2c5d2c12" providerId="ADAL" clId="{89EB2628-7A61-4163-9FCB-5CB1474CA20B}" dt="2024-10-14T02:36:26.623" v="418" actId="478"/>
        <pc:sldMkLst>
          <pc:docMk/>
          <pc:sldMk cId="3761608381" sldId="270"/>
        </pc:sldMkLst>
        <pc:spChg chg="add mod">
          <ac:chgData name="Trần Công Minh" userId="871f590d-e1fd-475e-948a-9d4e2c5d2c12" providerId="ADAL" clId="{89EB2628-7A61-4163-9FCB-5CB1474CA20B}" dt="2024-10-14T02:25:30.461" v="223" actId="207"/>
          <ac:spMkLst>
            <pc:docMk/>
            <pc:sldMk cId="3761608381" sldId="270"/>
            <ac:spMk id="24" creationId="{0D99DDFC-AFC4-A03D-23B2-BB5CD155C6E5}"/>
          </ac:spMkLst>
        </pc:spChg>
        <pc:spChg chg="add mod">
          <ac:chgData name="Trần Công Minh" userId="871f590d-e1fd-475e-948a-9d4e2c5d2c12" providerId="ADAL" clId="{89EB2628-7A61-4163-9FCB-5CB1474CA20B}" dt="2024-10-14T02:26:15.117" v="236" actId="20577"/>
          <ac:spMkLst>
            <pc:docMk/>
            <pc:sldMk cId="3761608381" sldId="270"/>
            <ac:spMk id="31" creationId="{698A7438-DBC9-A729-6E41-4E9F5C975034}"/>
          </ac:spMkLst>
        </pc:spChg>
        <pc:spChg chg="add mod">
          <ac:chgData name="Trần Công Minh" userId="871f590d-e1fd-475e-948a-9d4e2c5d2c12" providerId="ADAL" clId="{89EB2628-7A61-4163-9FCB-5CB1474CA20B}" dt="2024-10-14T02:27:48.685" v="269" actId="1076"/>
          <ac:spMkLst>
            <pc:docMk/>
            <pc:sldMk cId="3761608381" sldId="270"/>
            <ac:spMk id="39" creationId="{9DFA81B1-275A-147F-E605-C2DFEE4EFD43}"/>
          </ac:spMkLst>
        </pc:spChg>
        <pc:spChg chg="add mod">
          <ac:chgData name="Trần Công Minh" userId="871f590d-e1fd-475e-948a-9d4e2c5d2c12" providerId="ADAL" clId="{89EB2628-7A61-4163-9FCB-5CB1474CA20B}" dt="2024-10-14T02:26:53.431" v="264" actId="14100"/>
          <ac:spMkLst>
            <pc:docMk/>
            <pc:sldMk cId="3761608381" sldId="270"/>
            <ac:spMk id="42" creationId="{225EB227-5A4B-3E13-D1A0-6B0780B1A6ED}"/>
          </ac:spMkLst>
        </pc:spChg>
        <pc:spChg chg="add del mod">
          <ac:chgData name="Trần Công Minh" userId="871f590d-e1fd-475e-948a-9d4e2c5d2c12" providerId="ADAL" clId="{89EB2628-7A61-4163-9FCB-5CB1474CA20B}" dt="2024-10-14T02:36:20.297" v="414" actId="478"/>
          <ac:spMkLst>
            <pc:docMk/>
            <pc:sldMk cId="3761608381" sldId="270"/>
            <ac:spMk id="44" creationId="{5E6556B7-18BA-54EF-7A2F-6F92807B89F6}"/>
          </ac:spMkLst>
        </pc:spChg>
        <pc:spChg chg="add del mod">
          <ac:chgData name="Trần Công Minh" userId="871f590d-e1fd-475e-948a-9d4e2c5d2c12" providerId="ADAL" clId="{89EB2628-7A61-4163-9FCB-5CB1474CA20B}" dt="2024-10-14T02:36:18.445" v="413" actId="478"/>
          <ac:spMkLst>
            <pc:docMk/>
            <pc:sldMk cId="3761608381" sldId="270"/>
            <ac:spMk id="46" creationId="{538C2869-B28D-2C79-9DCB-627F9C7AD6E0}"/>
          </ac:spMkLst>
        </pc:spChg>
        <pc:spChg chg="add del mod">
          <ac:chgData name="Trần Công Minh" userId="871f590d-e1fd-475e-948a-9d4e2c5d2c12" providerId="ADAL" clId="{89EB2628-7A61-4163-9FCB-5CB1474CA20B}" dt="2024-10-14T02:36:17.007" v="412" actId="478"/>
          <ac:spMkLst>
            <pc:docMk/>
            <pc:sldMk cId="3761608381" sldId="270"/>
            <ac:spMk id="49" creationId="{7A485C6C-D114-C1B8-592A-DFF75F0468EB}"/>
          </ac:spMkLst>
        </pc:spChg>
        <pc:spChg chg="add del mod">
          <ac:chgData name="Trần Công Minh" userId="871f590d-e1fd-475e-948a-9d4e2c5d2c12" providerId="ADAL" clId="{89EB2628-7A61-4163-9FCB-5CB1474CA20B}" dt="2024-10-14T02:36:15.177" v="411" actId="478"/>
          <ac:spMkLst>
            <pc:docMk/>
            <pc:sldMk cId="3761608381" sldId="270"/>
            <ac:spMk id="50" creationId="{77430D23-3CA5-AEC0-9E9C-8CB99E2095ED}"/>
          </ac:spMkLst>
        </pc:spChg>
        <pc:spChg chg="add del mod">
          <ac:chgData name="Trần Công Minh" userId="871f590d-e1fd-475e-948a-9d4e2c5d2c12" providerId="ADAL" clId="{89EB2628-7A61-4163-9FCB-5CB1474CA20B}" dt="2024-10-14T02:36:23.604" v="416" actId="478"/>
          <ac:spMkLst>
            <pc:docMk/>
            <pc:sldMk cId="3761608381" sldId="270"/>
            <ac:spMk id="51" creationId="{72DDADBB-5EE4-AFFD-9D6E-65CA3E2620B4}"/>
          </ac:spMkLst>
        </pc:spChg>
        <pc:spChg chg="add del mod">
          <ac:chgData name="Trần Công Minh" userId="871f590d-e1fd-475e-948a-9d4e2c5d2c12" providerId="ADAL" clId="{89EB2628-7A61-4163-9FCB-5CB1474CA20B}" dt="2024-10-14T02:36:25" v="417" actId="478"/>
          <ac:spMkLst>
            <pc:docMk/>
            <pc:sldMk cId="3761608381" sldId="270"/>
            <ac:spMk id="52" creationId="{CEC72990-8B51-1361-6625-0208513019F2}"/>
          </ac:spMkLst>
        </pc:spChg>
        <pc:spChg chg="add del mod">
          <ac:chgData name="Trần Công Minh" userId="871f590d-e1fd-475e-948a-9d4e2c5d2c12" providerId="ADAL" clId="{89EB2628-7A61-4163-9FCB-5CB1474CA20B}" dt="2024-10-14T02:36:26.623" v="418" actId="478"/>
          <ac:spMkLst>
            <pc:docMk/>
            <pc:sldMk cId="3761608381" sldId="270"/>
            <ac:spMk id="54" creationId="{FE4A9CEB-D261-8BF3-50BE-47F7F29A3182}"/>
          </ac:spMkLst>
        </pc:spChg>
        <pc:spChg chg="add del mod">
          <ac:chgData name="Trần Công Minh" userId="871f590d-e1fd-475e-948a-9d4e2c5d2c12" providerId="ADAL" clId="{89EB2628-7A61-4163-9FCB-5CB1474CA20B}" dt="2024-10-14T02:36:21.989" v="415" actId="478"/>
          <ac:spMkLst>
            <pc:docMk/>
            <pc:sldMk cId="3761608381" sldId="270"/>
            <ac:spMk id="55" creationId="{4F31189A-F2AF-5995-10AA-361DF5792A0F}"/>
          </ac:spMkLst>
        </pc:spChg>
        <pc:spChg chg="del">
          <ac:chgData name="Trần Công Minh" userId="871f590d-e1fd-475e-948a-9d4e2c5d2c12" providerId="ADAL" clId="{89EB2628-7A61-4163-9FCB-5CB1474CA20B}" dt="2024-10-14T02:25:01.162" v="212" actId="478"/>
          <ac:spMkLst>
            <pc:docMk/>
            <pc:sldMk cId="3761608381" sldId="270"/>
            <ac:spMk id="85" creationId="{ACB76A71-0CF5-6DEA-7F3D-D2BD6443BC0B}"/>
          </ac:spMkLst>
        </pc:spChg>
        <pc:spChg chg="del">
          <ac:chgData name="Trần Công Minh" userId="871f590d-e1fd-475e-948a-9d4e2c5d2c12" providerId="ADAL" clId="{89EB2628-7A61-4163-9FCB-5CB1474CA20B}" dt="2024-10-14T02:25:01.162" v="212" actId="478"/>
          <ac:spMkLst>
            <pc:docMk/>
            <pc:sldMk cId="3761608381" sldId="270"/>
            <ac:spMk id="86" creationId="{4AD6CDB4-24C2-DFA4-F889-75A234835ECB}"/>
          </ac:spMkLst>
        </pc:spChg>
        <pc:spChg chg="del">
          <ac:chgData name="Trần Công Minh" userId="871f590d-e1fd-475e-948a-9d4e2c5d2c12" providerId="ADAL" clId="{89EB2628-7A61-4163-9FCB-5CB1474CA20B}" dt="2024-10-14T02:25:01.162" v="212" actId="478"/>
          <ac:spMkLst>
            <pc:docMk/>
            <pc:sldMk cId="3761608381" sldId="270"/>
            <ac:spMk id="87" creationId="{61B8AAE3-E293-1E4A-2C18-05C79A2795BD}"/>
          </ac:spMkLst>
        </pc:spChg>
        <pc:cxnChg chg="del mod">
          <ac:chgData name="Trần Công Minh" userId="871f590d-e1fd-475e-948a-9d4e2c5d2c12" providerId="ADAL" clId="{89EB2628-7A61-4163-9FCB-5CB1474CA20B}" dt="2024-10-14T02:24:50.210" v="210" actId="478"/>
          <ac:cxnSpMkLst>
            <pc:docMk/>
            <pc:sldMk cId="3761608381" sldId="270"/>
            <ac:cxnSpMk id="89" creationId="{3D23DB98-410F-8773-2A61-4BB847A5C772}"/>
          </ac:cxnSpMkLst>
        </pc:cxnChg>
        <pc:cxnChg chg="del mod">
          <ac:chgData name="Trần Công Minh" userId="871f590d-e1fd-475e-948a-9d4e2c5d2c12" providerId="ADAL" clId="{89EB2628-7A61-4163-9FCB-5CB1474CA20B}" dt="2024-10-14T02:24:49.526" v="209" actId="478"/>
          <ac:cxnSpMkLst>
            <pc:docMk/>
            <pc:sldMk cId="3761608381" sldId="270"/>
            <ac:cxnSpMk id="92" creationId="{8D320FA1-F859-B80C-58B7-04829FF42343}"/>
          </ac:cxnSpMkLst>
        </pc:cxnChg>
        <pc:cxnChg chg="del mod">
          <ac:chgData name="Trần Công Minh" userId="871f590d-e1fd-475e-948a-9d4e2c5d2c12" providerId="ADAL" clId="{89EB2628-7A61-4163-9FCB-5CB1474CA20B}" dt="2024-10-14T02:24:47.922" v="207" actId="478"/>
          <ac:cxnSpMkLst>
            <pc:docMk/>
            <pc:sldMk cId="3761608381" sldId="270"/>
            <ac:cxnSpMk id="95" creationId="{0DBECE4D-982A-859A-3565-79ECC2D19126}"/>
          </ac:cxnSpMkLst>
        </pc:cxnChg>
        <pc:cxnChg chg="del mod">
          <ac:chgData name="Trần Công Minh" userId="871f590d-e1fd-475e-948a-9d4e2c5d2c12" providerId="ADAL" clId="{89EB2628-7A61-4163-9FCB-5CB1474CA20B}" dt="2024-10-14T02:24:48.796" v="208" actId="478"/>
          <ac:cxnSpMkLst>
            <pc:docMk/>
            <pc:sldMk cId="3761608381" sldId="270"/>
            <ac:cxnSpMk id="103" creationId="{1CE19D89-2DCF-62FE-DA36-E2D344D28EC2}"/>
          </ac:cxnSpMkLst>
        </pc:cxnChg>
      </pc:sldChg>
      <pc:sldChg chg="addSp delSp modSp add mod modAnim">
        <pc:chgData name="Trần Công Minh" userId="871f590d-e1fd-475e-948a-9d4e2c5d2c12" providerId="ADAL" clId="{89EB2628-7A61-4163-9FCB-5CB1474CA20B}" dt="2024-10-14T02:34:44.851" v="406" actId="1076"/>
        <pc:sldMkLst>
          <pc:docMk/>
          <pc:sldMk cId="420680155" sldId="271"/>
        </pc:sldMkLst>
        <pc:spChg chg="del mod">
          <ac:chgData name="Trần Công Minh" userId="871f590d-e1fd-475e-948a-9d4e2c5d2c12" providerId="ADAL" clId="{89EB2628-7A61-4163-9FCB-5CB1474CA20B}" dt="2024-10-14T02:28:49.823" v="292" actId="478"/>
          <ac:spMkLst>
            <pc:docMk/>
            <pc:sldMk cId="420680155" sldId="271"/>
            <ac:spMk id="21" creationId="{085389A5-B8BD-EBA6-EEB8-BFE0AEC802D5}"/>
          </ac:spMkLst>
        </pc:spChg>
        <pc:spChg chg="add del mod">
          <ac:chgData name="Trần Công Minh" userId="871f590d-e1fd-475e-948a-9d4e2c5d2c12" providerId="ADAL" clId="{89EB2628-7A61-4163-9FCB-5CB1474CA20B}" dt="2024-10-14T02:30:23.329" v="314" actId="1076"/>
          <ac:spMkLst>
            <pc:docMk/>
            <pc:sldMk cId="420680155" sldId="271"/>
            <ac:spMk id="24" creationId="{0D99DDFC-AFC4-A03D-23B2-BB5CD155C6E5}"/>
          </ac:spMkLst>
        </pc:spChg>
        <pc:spChg chg="add del mod">
          <ac:chgData name="Trần Công Minh" userId="871f590d-e1fd-475e-948a-9d4e2c5d2c12" providerId="ADAL" clId="{89EB2628-7A61-4163-9FCB-5CB1474CA20B}" dt="2024-10-14T02:30:23.329" v="314" actId="1076"/>
          <ac:spMkLst>
            <pc:docMk/>
            <pc:sldMk cId="420680155" sldId="271"/>
            <ac:spMk id="31" creationId="{698A7438-DBC9-A729-6E41-4E9F5C975034}"/>
          </ac:spMkLst>
        </pc:spChg>
        <pc:spChg chg="del">
          <ac:chgData name="Trần Công Minh" userId="871f590d-e1fd-475e-948a-9d4e2c5d2c12" providerId="ADAL" clId="{89EB2628-7A61-4163-9FCB-5CB1474CA20B}" dt="2024-10-14T02:28:25.866" v="275" actId="478"/>
          <ac:spMkLst>
            <pc:docMk/>
            <pc:sldMk cId="420680155" sldId="271"/>
            <ac:spMk id="33" creationId="{D167949D-849D-B9DF-B5D2-D3FB26620874}"/>
          </ac:spMkLst>
        </pc:spChg>
        <pc:spChg chg="mod">
          <ac:chgData name="Trần Công Minh" userId="871f590d-e1fd-475e-948a-9d4e2c5d2c12" providerId="ADAL" clId="{89EB2628-7A61-4163-9FCB-5CB1474CA20B}" dt="2024-10-14T02:30:52.594" v="320" actId="465"/>
          <ac:spMkLst>
            <pc:docMk/>
            <pc:sldMk cId="420680155" sldId="271"/>
            <ac:spMk id="38" creationId="{026FC5A4-E9C9-1D15-EE7C-8BF5EB8BFA67}"/>
          </ac:spMkLst>
        </pc:spChg>
        <pc:spChg chg="add del mod">
          <ac:chgData name="Trần Công Minh" userId="871f590d-e1fd-475e-948a-9d4e2c5d2c12" providerId="ADAL" clId="{89EB2628-7A61-4163-9FCB-5CB1474CA20B}" dt="2024-10-14T02:30:23.329" v="314" actId="1076"/>
          <ac:spMkLst>
            <pc:docMk/>
            <pc:sldMk cId="420680155" sldId="271"/>
            <ac:spMk id="39" creationId="{9DFA81B1-275A-147F-E605-C2DFEE4EFD43}"/>
          </ac:spMkLst>
        </pc:spChg>
        <pc:spChg chg="mod">
          <ac:chgData name="Trần Công Minh" userId="871f590d-e1fd-475e-948a-9d4e2c5d2c12" providerId="ADAL" clId="{89EB2628-7A61-4163-9FCB-5CB1474CA20B}" dt="2024-10-14T02:30:23.329" v="314" actId="1076"/>
          <ac:spMkLst>
            <pc:docMk/>
            <pc:sldMk cId="420680155" sldId="271"/>
            <ac:spMk id="42" creationId="{225EB227-5A4B-3E13-D1A0-6B0780B1A6ED}"/>
          </ac:spMkLst>
        </pc:spChg>
        <pc:spChg chg="del">
          <ac:chgData name="Trần Công Minh" userId="871f590d-e1fd-475e-948a-9d4e2c5d2c12" providerId="ADAL" clId="{89EB2628-7A61-4163-9FCB-5CB1474CA20B}" dt="2024-10-14T02:28:25.866" v="275" actId="478"/>
          <ac:spMkLst>
            <pc:docMk/>
            <pc:sldMk cId="420680155" sldId="271"/>
            <ac:spMk id="43" creationId="{D13B7D12-53A3-E828-3CD2-E19B607EB717}"/>
          </ac:spMkLst>
        </pc:spChg>
        <pc:spChg chg="add mod">
          <ac:chgData name="Trần Công Minh" userId="871f590d-e1fd-475e-948a-9d4e2c5d2c12" providerId="ADAL" clId="{89EB2628-7A61-4163-9FCB-5CB1474CA20B}" dt="2024-10-14T02:33:45.568" v="399" actId="403"/>
          <ac:spMkLst>
            <pc:docMk/>
            <pc:sldMk cId="420680155" sldId="271"/>
            <ac:spMk id="44" creationId="{58BB537F-DC54-6C4A-1CBF-C7CAECCEE147}"/>
          </ac:spMkLst>
        </pc:spChg>
        <pc:spChg chg="del">
          <ac:chgData name="Trần Công Minh" userId="871f590d-e1fd-475e-948a-9d4e2c5d2c12" providerId="ADAL" clId="{89EB2628-7A61-4163-9FCB-5CB1474CA20B}" dt="2024-10-14T02:28:23.133" v="274" actId="478"/>
          <ac:spMkLst>
            <pc:docMk/>
            <pc:sldMk cId="420680155" sldId="271"/>
            <ac:spMk id="45" creationId="{C58774C0-6186-339E-5C29-7DA8072BEADD}"/>
          </ac:spMkLst>
        </pc:spChg>
        <pc:spChg chg="add mod">
          <ac:chgData name="Trần Công Minh" userId="871f590d-e1fd-475e-948a-9d4e2c5d2c12" providerId="ADAL" clId="{89EB2628-7A61-4163-9FCB-5CB1474CA20B}" dt="2024-10-14T02:34:44.851" v="406" actId="1076"/>
          <ac:spMkLst>
            <pc:docMk/>
            <pc:sldMk cId="420680155" sldId="271"/>
            <ac:spMk id="46" creationId="{422849BD-3B56-64C9-645E-E4952CAAF787}"/>
          </ac:spMkLst>
        </pc:spChg>
        <pc:spChg chg="mod">
          <ac:chgData name="Trần Công Minh" userId="871f590d-e1fd-475e-948a-9d4e2c5d2c12" providerId="ADAL" clId="{89EB2628-7A61-4163-9FCB-5CB1474CA20B}" dt="2024-10-14T02:30:49.683" v="319" actId="552"/>
          <ac:spMkLst>
            <pc:docMk/>
            <pc:sldMk cId="420680155" sldId="271"/>
            <ac:spMk id="47" creationId="{1A067E31-BCAC-66B9-287A-5E5418A34BCB}"/>
          </ac:spMkLst>
        </pc:spChg>
        <pc:spChg chg="mod">
          <ac:chgData name="Trần Công Minh" userId="871f590d-e1fd-475e-948a-9d4e2c5d2c12" providerId="ADAL" clId="{89EB2628-7A61-4163-9FCB-5CB1474CA20B}" dt="2024-10-14T02:30:52.594" v="320" actId="465"/>
          <ac:spMkLst>
            <pc:docMk/>
            <pc:sldMk cId="420680155" sldId="271"/>
            <ac:spMk id="48" creationId="{EF90BCFF-7C6D-E9AD-DC8C-276A7D5B5C04}"/>
          </ac:spMkLst>
        </pc:spChg>
        <pc:spChg chg="del">
          <ac:chgData name="Trần Công Minh" userId="871f590d-e1fd-475e-948a-9d4e2c5d2c12" providerId="ADAL" clId="{89EB2628-7A61-4163-9FCB-5CB1474CA20B}" dt="2024-10-14T02:28:25.866" v="275" actId="478"/>
          <ac:spMkLst>
            <pc:docMk/>
            <pc:sldMk cId="420680155" sldId="271"/>
            <ac:spMk id="53" creationId="{9032826F-4AE6-4737-13BF-EDEABA332288}"/>
          </ac:spMkLst>
        </pc:spChg>
        <pc:spChg chg="mod">
          <ac:chgData name="Trần Công Minh" userId="871f590d-e1fd-475e-948a-9d4e2c5d2c12" providerId="ADAL" clId="{89EB2628-7A61-4163-9FCB-5CB1474CA20B}" dt="2024-10-14T02:30:49.683" v="319" actId="552"/>
          <ac:spMkLst>
            <pc:docMk/>
            <pc:sldMk cId="420680155" sldId="271"/>
            <ac:spMk id="61" creationId="{5D038429-3D0C-AB65-3DA2-242B3934652B}"/>
          </ac:spMkLst>
        </pc:spChg>
        <pc:spChg chg="del">
          <ac:chgData name="Trần Công Minh" userId="871f590d-e1fd-475e-948a-9d4e2c5d2c12" providerId="ADAL" clId="{89EB2628-7A61-4163-9FCB-5CB1474CA20B}" dt="2024-10-14T02:28:40.642" v="284" actId="478"/>
          <ac:spMkLst>
            <pc:docMk/>
            <pc:sldMk cId="420680155" sldId="271"/>
            <ac:spMk id="73" creationId="{26AFA92C-4AF6-52C0-87A9-37ECEE9192B9}"/>
          </ac:spMkLst>
        </pc:spChg>
        <pc:spChg chg="del">
          <ac:chgData name="Trần Công Minh" userId="871f590d-e1fd-475e-948a-9d4e2c5d2c12" providerId="ADAL" clId="{89EB2628-7A61-4163-9FCB-5CB1474CA20B}" dt="2024-10-14T02:28:42.522" v="287" actId="478"/>
          <ac:spMkLst>
            <pc:docMk/>
            <pc:sldMk cId="420680155" sldId="271"/>
            <ac:spMk id="74" creationId="{45DE6767-E239-4B66-BA29-8BC13D89E513}"/>
          </ac:spMkLst>
        </pc:spChg>
        <pc:spChg chg="del mod">
          <ac:chgData name="Trần Công Minh" userId="871f590d-e1fd-475e-948a-9d4e2c5d2c12" providerId="ADAL" clId="{89EB2628-7A61-4163-9FCB-5CB1474CA20B}" dt="2024-10-14T02:28:43.962" v="288" actId="478"/>
          <ac:spMkLst>
            <pc:docMk/>
            <pc:sldMk cId="420680155" sldId="271"/>
            <ac:spMk id="75" creationId="{A19ED6CF-073F-4617-CCD0-805E4E658454}"/>
          </ac:spMkLst>
        </pc:spChg>
        <pc:spChg chg="del">
          <ac:chgData name="Trần Công Minh" userId="871f590d-e1fd-475e-948a-9d4e2c5d2c12" providerId="ADAL" clId="{89EB2628-7A61-4163-9FCB-5CB1474CA20B}" dt="2024-10-14T02:28:45.379" v="289" actId="478"/>
          <ac:spMkLst>
            <pc:docMk/>
            <pc:sldMk cId="420680155" sldId="271"/>
            <ac:spMk id="76" creationId="{A6C9C507-ACC3-C510-3BE3-AE68B59A6571}"/>
          </ac:spMkLst>
        </pc:spChg>
        <pc:spChg chg="del">
          <ac:chgData name="Trần Công Minh" userId="871f590d-e1fd-475e-948a-9d4e2c5d2c12" providerId="ADAL" clId="{89EB2628-7A61-4163-9FCB-5CB1474CA20B}" dt="2024-10-14T02:28:46.325" v="290" actId="478"/>
          <ac:spMkLst>
            <pc:docMk/>
            <pc:sldMk cId="420680155" sldId="271"/>
            <ac:spMk id="77" creationId="{E2426034-6AD5-FFD5-57D1-1F0AF47BFC59}"/>
          </ac:spMkLst>
        </pc:spChg>
        <pc:grpChg chg="mod">
          <ac:chgData name="Trần Công Minh" userId="871f590d-e1fd-475e-948a-9d4e2c5d2c12" providerId="ADAL" clId="{89EB2628-7A61-4163-9FCB-5CB1474CA20B}" dt="2024-10-14T02:29:22.043" v="304" actId="1076"/>
          <ac:grpSpMkLst>
            <pc:docMk/>
            <pc:sldMk cId="420680155" sldId="271"/>
            <ac:grpSpMk id="3" creationId="{3A72AD61-EFB3-81D4-026D-C76DF76EE4BE}"/>
          </ac:grpSpMkLst>
        </pc:grpChg>
        <pc:grpChg chg="del">
          <ac:chgData name="Trần Công Minh" userId="871f590d-e1fd-475e-948a-9d4e2c5d2c12" providerId="ADAL" clId="{89EB2628-7A61-4163-9FCB-5CB1474CA20B}" dt="2024-10-14T02:28:21.698" v="272" actId="478"/>
          <ac:grpSpMkLst>
            <pc:docMk/>
            <pc:sldMk cId="420680155" sldId="271"/>
            <ac:grpSpMk id="4" creationId="{3311A5FD-D3A1-EE93-F23C-8AA6B366C00C}"/>
          </ac:grpSpMkLst>
        </pc:grpChg>
        <pc:grpChg chg="del">
          <ac:chgData name="Trần Công Minh" userId="871f590d-e1fd-475e-948a-9d4e2c5d2c12" providerId="ADAL" clId="{89EB2628-7A61-4163-9FCB-5CB1474CA20B}" dt="2024-10-14T02:28:22.289" v="273" actId="478"/>
          <ac:grpSpMkLst>
            <pc:docMk/>
            <pc:sldMk cId="420680155" sldId="271"/>
            <ac:grpSpMk id="6" creationId="{A2396248-3A33-9D38-0D72-6847CC88017A}"/>
          </ac:grpSpMkLst>
        </pc:grpChg>
        <pc:grpChg chg="del">
          <ac:chgData name="Trần Công Minh" userId="871f590d-e1fd-475e-948a-9d4e2c5d2c12" providerId="ADAL" clId="{89EB2628-7A61-4163-9FCB-5CB1474CA20B}" dt="2024-10-14T02:28:21.069" v="271" actId="478"/>
          <ac:grpSpMkLst>
            <pc:docMk/>
            <pc:sldMk cId="420680155" sldId="271"/>
            <ac:grpSpMk id="22" creationId="{F81A5804-4F33-48B3-0FB7-74BC6BE1A277}"/>
          </ac:grpSpMkLst>
        </pc:grpChg>
        <pc:grpChg chg="del">
          <ac:chgData name="Trần Công Minh" userId="871f590d-e1fd-475e-948a-9d4e2c5d2c12" providerId="ADAL" clId="{89EB2628-7A61-4163-9FCB-5CB1474CA20B}" dt="2024-10-14T02:28:41.285" v="285" actId="478"/>
          <ac:grpSpMkLst>
            <pc:docMk/>
            <pc:sldMk cId="420680155" sldId="271"/>
            <ac:grpSpMk id="82" creationId="{3E3A8459-1C47-5152-8DCD-139536E76E26}"/>
          </ac:grpSpMkLst>
        </pc:grpChg>
        <pc:grpChg chg="del">
          <ac:chgData name="Trần Công Minh" userId="871f590d-e1fd-475e-948a-9d4e2c5d2c12" providerId="ADAL" clId="{89EB2628-7A61-4163-9FCB-5CB1474CA20B}" dt="2024-10-14T02:28:47.125" v="291" actId="478"/>
          <ac:grpSpMkLst>
            <pc:docMk/>
            <pc:sldMk cId="420680155" sldId="271"/>
            <ac:grpSpMk id="84" creationId="{21DF3623-35E8-929B-AD46-20DEF802B98D}"/>
          </ac:grpSpMkLst>
        </pc:grpChg>
        <pc:picChg chg="mod">
          <ac:chgData name="Trần Công Minh" userId="871f590d-e1fd-475e-948a-9d4e2c5d2c12" providerId="ADAL" clId="{89EB2628-7A61-4163-9FCB-5CB1474CA20B}" dt="2024-10-14T02:28:53.426" v="293" actId="29295"/>
          <ac:picMkLst>
            <pc:docMk/>
            <pc:sldMk cId="420680155" sldId="271"/>
            <ac:picMk id="2" creationId="{38AE84A1-5203-5F37-866D-32B9D92CA39B}"/>
          </ac:picMkLst>
        </pc:picChg>
        <pc:picChg chg="mod">
          <ac:chgData name="Trần Công Minh" userId="871f590d-e1fd-475e-948a-9d4e2c5d2c12" providerId="ADAL" clId="{89EB2628-7A61-4163-9FCB-5CB1474CA20B}" dt="2024-10-14T02:28:53.426" v="293" actId="29295"/>
          <ac:picMkLst>
            <pc:docMk/>
            <pc:sldMk cId="420680155" sldId="271"/>
            <ac:picMk id="5" creationId="{B5F7B271-5A72-E69C-E12D-8ADCBB86C018}"/>
          </ac:picMkLst>
        </pc:picChg>
        <pc:picChg chg="mod">
          <ac:chgData name="Trần Công Minh" userId="871f590d-e1fd-475e-948a-9d4e2c5d2c12" providerId="ADAL" clId="{89EB2628-7A61-4163-9FCB-5CB1474CA20B}" dt="2024-10-14T02:28:53.426" v="293" actId="29295"/>
          <ac:picMkLst>
            <pc:docMk/>
            <pc:sldMk cId="420680155" sldId="271"/>
            <ac:picMk id="7" creationId="{84D3F5F7-39FA-5A56-B3ED-C18D5D5A5C39}"/>
          </ac:picMkLst>
        </pc:picChg>
        <pc:picChg chg="mod">
          <ac:chgData name="Trần Công Minh" userId="871f590d-e1fd-475e-948a-9d4e2c5d2c12" providerId="ADAL" clId="{89EB2628-7A61-4163-9FCB-5CB1474CA20B}" dt="2024-10-14T02:28:53.426" v="293" actId="29295"/>
          <ac:picMkLst>
            <pc:docMk/>
            <pc:sldMk cId="420680155" sldId="271"/>
            <ac:picMk id="8" creationId="{47554CB3-F5EB-4445-5989-51ED6E72796C}"/>
          </ac:picMkLst>
        </pc:picChg>
        <pc:picChg chg="mod">
          <ac:chgData name="Trần Công Minh" userId="871f590d-e1fd-475e-948a-9d4e2c5d2c12" providerId="ADAL" clId="{89EB2628-7A61-4163-9FCB-5CB1474CA20B}" dt="2024-10-14T02:28:53.426" v="293" actId="29295"/>
          <ac:picMkLst>
            <pc:docMk/>
            <pc:sldMk cId="420680155" sldId="271"/>
            <ac:picMk id="9" creationId="{F81C125B-9043-2FB7-7628-2D64E7775E6F}"/>
          </ac:picMkLst>
        </pc:picChg>
        <pc:picChg chg="mod">
          <ac:chgData name="Trần Công Minh" userId="871f590d-e1fd-475e-948a-9d4e2c5d2c12" providerId="ADAL" clId="{89EB2628-7A61-4163-9FCB-5CB1474CA20B}" dt="2024-10-14T02:28:53.426" v="293" actId="29295"/>
          <ac:picMkLst>
            <pc:docMk/>
            <pc:sldMk cId="420680155" sldId="271"/>
            <ac:picMk id="10" creationId="{6F7A6834-8FA7-5716-55C1-E6C377D7D610}"/>
          </ac:picMkLst>
        </pc:picChg>
        <pc:picChg chg="mod">
          <ac:chgData name="Trần Công Minh" userId="871f590d-e1fd-475e-948a-9d4e2c5d2c12" providerId="ADAL" clId="{89EB2628-7A61-4163-9FCB-5CB1474CA20B}" dt="2024-10-14T02:28:53.426" v="293" actId="29295"/>
          <ac:picMkLst>
            <pc:docMk/>
            <pc:sldMk cId="420680155" sldId="271"/>
            <ac:picMk id="11" creationId="{3AE6F1D6-57FD-8072-C997-437E89511942}"/>
          </ac:picMkLst>
        </pc:picChg>
        <pc:picChg chg="mod">
          <ac:chgData name="Trần Công Minh" userId="871f590d-e1fd-475e-948a-9d4e2c5d2c12" providerId="ADAL" clId="{89EB2628-7A61-4163-9FCB-5CB1474CA20B}" dt="2024-10-14T02:28:53.426" v="293" actId="29295"/>
          <ac:picMkLst>
            <pc:docMk/>
            <pc:sldMk cId="420680155" sldId="271"/>
            <ac:picMk id="12" creationId="{A7BA895D-A49D-968D-FD8A-25C5D66E3199}"/>
          </ac:picMkLst>
        </pc:picChg>
      </pc:sldChg>
      <pc:sldChg chg="addSp delSp modSp add mod delAnim modAnim">
        <pc:chgData name="Trần Công Minh" userId="871f590d-e1fd-475e-948a-9d4e2c5d2c12" providerId="ADAL" clId="{89EB2628-7A61-4163-9FCB-5CB1474CA20B}" dt="2024-10-14T02:56:39.781" v="862" actId="20577"/>
        <pc:sldMkLst>
          <pc:docMk/>
          <pc:sldMk cId="1255934327" sldId="272"/>
        </pc:sldMkLst>
        <pc:spChg chg="add del mod">
          <ac:chgData name="Trần Công Minh" userId="871f590d-e1fd-475e-948a-9d4e2c5d2c12" providerId="ADAL" clId="{89EB2628-7A61-4163-9FCB-5CB1474CA20B}" dt="2024-10-14T02:41:53.955" v="577" actId="478"/>
          <ac:spMkLst>
            <pc:docMk/>
            <pc:sldMk cId="1255934327" sldId="272"/>
            <ac:spMk id="4" creationId="{DD67B5D5-FE3E-0B41-348B-350F68119D5D}"/>
          </ac:spMkLst>
        </pc:spChg>
        <pc:spChg chg="add mod">
          <ac:chgData name="Trần Công Minh" userId="871f590d-e1fd-475e-948a-9d4e2c5d2c12" providerId="ADAL" clId="{89EB2628-7A61-4163-9FCB-5CB1474CA20B}" dt="2024-10-14T02:49:32.485" v="803" actId="1076"/>
          <ac:spMkLst>
            <pc:docMk/>
            <pc:sldMk cId="1255934327" sldId="272"/>
            <ac:spMk id="6" creationId="{7AA5D019-71EA-DB10-4D0B-F3E98826106B}"/>
          </ac:spMkLst>
        </pc:spChg>
        <pc:spChg chg="add mod">
          <ac:chgData name="Trần Công Minh" userId="871f590d-e1fd-475e-948a-9d4e2c5d2c12" providerId="ADAL" clId="{89EB2628-7A61-4163-9FCB-5CB1474CA20B}" dt="2024-10-14T02:56:39.781" v="862" actId="20577"/>
          <ac:spMkLst>
            <pc:docMk/>
            <pc:sldMk cId="1255934327" sldId="272"/>
            <ac:spMk id="19" creationId="{4AEDCBC7-78AD-1858-404F-06F7FAA94D3D}"/>
          </ac:spMkLst>
        </pc:spChg>
        <pc:spChg chg="add del mod">
          <ac:chgData name="Trần Công Minh" userId="871f590d-e1fd-475e-948a-9d4e2c5d2c12" providerId="ADAL" clId="{89EB2628-7A61-4163-9FCB-5CB1474CA20B}" dt="2024-10-14T02:42:31.473" v="601" actId="478"/>
          <ac:spMkLst>
            <pc:docMk/>
            <pc:sldMk cId="1255934327" sldId="272"/>
            <ac:spMk id="20" creationId="{868579CC-2FCF-871D-52B4-A3C59FCF2EE0}"/>
          </ac:spMkLst>
        </pc:spChg>
        <pc:spChg chg="add mod">
          <ac:chgData name="Trần Công Minh" userId="871f590d-e1fd-475e-948a-9d4e2c5d2c12" providerId="ADAL" clId="{89EB2628-7A61-4163-9FCB-5CB1474CA20B}" dt="2024-10-14T02:48:48.099" v="795" actId="20577"/>
          <ac:spMkLst>
            <pc:docMk/>
            <pc:sldMk cId="1255934327" sldId="272"/>
            <ac:spMk id="21" creationId="{F1FB5F58-D2F7-DB97-E627-9E8875BD3723}"/>
          </ac:spMkLst>
        </pc:spChg>
        <pc:spChg chg="mod">
          <ac:chgData name="Trần Công Minh" userId="871f590d-e1fd-475e-948a-9d4e2c5d2c12" providerId="ADAL" clId="{89EB2628-7A61-4163-9FCB-5CB1474CA20B}" dt="2024-10-14T02:39:36.028" v="425" actId="207"/>
          <ac:spMkLst>
            <pc:docMk/>
            <pc:sldMk cId="1255934327" sldId="272"/>
            <ac:spMk id="24" creationId="{0D99DDFC-AFC4-A03D-23B2-BB5CD155C6E5}"/>
          </ac:spMkLst>
        </pc:spChg>
        <pc:spChg chg="add mod">
          <ac:chgData name="Trần Công Minh" userId="871f590d-e1fd-475e-948a-9d4e2c5d2c12" providerId="ADAL" clId="{89EB2628-7A61-4163-9FCB-5CB1474CA20B}" dt="2024-10-14T02:49:32.485" v="803" actId="1076"/>
          <ac:spMkLst>
            <pc:docMk/>
            <pc:sldMk cId="1255934327" sldId="272"/>
            <ac:spMk id="28" creationId="{483A182D-BE61-B35E-82E1-061512A48555}"/>
          </ac:spMkLst>
        </pc:spChg>
        <pc:spChg chg="mod">
          <ac:chgData name="Trần Công Minh" userId="871f590d-e1fd-475e-948a-9d4e2c5d2c12" providerId="ADAL" clId="{89EB2628-7A61-4163-9FCB-5CB1474CA20B}" dt="2024-10-14T02:39:36.028" v="425" actId="207"/>
          <ac:spMkLst>
            <pc:docMk/>
            <pc:sldMk cId="1255934327" sldId="272"/>
            <ac:spMk id="31" creationId="{698A7438-DBC9-A729-6E41-4E9F5C975034}"/>
          </ac:spMkLst>
        </pc:spChg>
        <pc:spChg chg="mod">
          <ac:chgData name="Trần Công Minh" userId="871f590d-e1fd-475e-948a-9d4e2c5d2c12" providerId="ADAL" clId="{89EB2628-7A61-4163-9FCB-5CB1474CA20B}" dt="2024-10-14T02:39:36.028" v="425" actId="207"/>
          <ac:spMkLst>
            <pc:docMk/>
            <pc:sldMk cId="1255934327" sldId="272"/>
            <ac:spMk id="38" creationId="{026FC5A4-E9C9-1D15-EE7C-8BF5EB8BFA67}"/>
          </ac:spMkLst>
        </pc:spChg>
        <pc:spChg chg="mod">
          <ac:chgData name="Trần Công Minh" userId="871f590d-e1fd-475e-948a-9d4e2c5d2c12" providerId="ADAL" clId="{89EB2628-7A61-4163-9FCB-5CB1474CA20B}" dt="2024-10-14T02:39:36.028" v="425" actId="207"/>
          <ac:spMkLst>
            <pc:docMk/>
            <pc:sldMk cId="1255934327" sldId="272"/>
            <ac:spMk id="39" creationId="{9DFA81B1-275A-147F-E605-C2DFEE4EFD43}"/>
          </ac:spMkLst>
        </pc:spChg>
        <pc:spChg chg="mod">
          <ac:chgData name="Trần Công Minh" userId="871f590d-e1fd-475e-948a-9d4e2c5d2c12" providerId="ADAL" clId="{89EB2628-7A61-4163-9FCB-5CB1474CA20B}" dt="2024-10-14T02:39:36.028" v="425" actId="207"/>
          <ac:spMkLst>
            <pc:docMk/>
            <pc:sldMk cId="1255934327" sldId="272"/>
            <ac:spMk id="42" creationId="{225EB227-5A4B-3E13-D1A0-6B0780B1A6ED}"/>
          </ac:spMkLst>
        </pc:spChg>
        <pc:spChg chg="mod">
          <ac:chgData name="Trần Công Minh" userId="871f590d-e1fd-475e-948a-9d4e2c5d2c12" providerId="ADAL" clId="{89EB2628-7A61-4163-9FCB-5CB1474CA20B}" dt="2024-10-14T02:49:29.094" v="802" actId="1076"/>
          <ac:spMkLst>
            <pc:docMk/>
            <pc:sldMk cId="1255934327" sldId="272"/>
            <ac:spMk id="44" creationId="{58BB537F-DC54-6C4A-1CBF-C7CAECCEE147}"/>
          </ac:spMkLst>
        </pc:spChg>
        <pc:spChg chg="del">
          <ac:chgData name="Trần Công Minh" userId="871f590d-e1fd-475e-948a-9d4e2c5d2c12" providerId="ADAL" clId="{89EB2628-7A61-4163-9FCB-5CB1474CA20B}" dt="2024-10-14T02:37:17.695" v="422" actId="478"/>
          <ac:spMkLst>
            <pc:docMk/>
            <pc:sldMk cId="1255934327" sldId="272"/>
            <ac:spMk id="46" creationId="{422849BD-3B56-64C9-645E-E4952CAAF787}"/>
          </ac:spMkLst>
        </pc:spChg>
        <pc:spChg chg="mod">
          <ac:chgData name="Trần Công Minh" userId="871f590d-e1fd-475e-948a-9d4e2c5d2c12" providerId="ADAL" clId="{89EB2628-7A61-4163-9FCB-5CB1474CA20B}" dt="2024-10-14T02:39:36.028" v="425" actId="207"/>
          <ac:spMkLst>
            <pc:docMk/>
            <pc:sldMk cId="1255934327" sldId="272"/>
            <ac:spMk id="47" creationId="{1A067E31-BCAC-66B9-287A-5E5418A34BCB}"/>
          </ac:spMkLst>
        </pc:spChg>
        <pc:spChg chg="mod">
          <ac:chgData name="Trần Công Minh" userId="871f590d-e1fd-475e-948a-9d4e2c5d2c12" providerId="ADAL" clId="{89EB2628-7A61-4163-9FCB-5CB1474CA20B}" dt="2024-10-14T02:39:36.028" v="425" actId="207"/>
          <ac:spMkLst>
            <pc:docMk/>
            <pc:sldMk cId="1255934327" sldId="272"/>
            <ac:spMk id="48" creationId="{EF90BCFF-7C6D-E9AD-DC8C-276A7D5B5C04}"/>
          </ac:spMkLst>
        </pc:spChg>
        <pc:spChg chg="mod">
          <ac:chgData name="Trần Công Minh" userId="871f590d-e1fd-475e-948a-9d4e2c5d2c12" providerId="ADAL" clId="{89EB2628-7A61-4163-9FCB-5CB1474CA20B}" dt="2024-10-14T02:39:36.028" v="425" actId="207"/>
          <ac:spMkLst>
            <pc:docMk/>
            <pc:sldMk cId="1255934327" sldId="272"/>
            <ac:spMk id="61" creationId="{5D038429-3D0C-AB65-3DA2-242B3934652B}"/>
          </ac:spMkLst>
        </pc:spChg>
        <pc:grpChg chg="add mod">
          <ac:chgData name="Trần Công Minh" userId="871f590d-e1fd-475e-948a-9d4e2c5d2c12" providerId="ADAL" clId="{89EB2628-7A61-4163-9FCB-5CB1474CA20B}" dt="2024-10-14T02:51:18.618" v="813" actId="1076"/>
          <ac:grpSpMkLst>
            <pc:docMk/>
            <pc:sldMk cId="1255934327" sldId="272"/>
            <ac:grpSpMk id="62" creationId="{61B63D00-240D-EA4C-B577-834C2CDF8EDB}"/>
          </ac:grpSpMkLst>
        </pc:grpChg>
        <pc:picChg chg="mod">
          <ac:chgData name="Trần Công Minh" userId="871f590d-e1fd-475e-948a-9d4e2c5d2c12" providerId="ADAL" clId="{89EB2628-7A61-4163-9FCB-5CB1474CA20B}" dt="2024-10-14T02:51:05.302" v="811" actId="29295"/>
          <ac:picMkLst>
            <pc:docMk/>
            <pc:sldMk cId="1255934327" sldId="272"/>
            <ac:picMk id="32" creationId="{71815081-48E1-9A12-BD06-7D1B13BB2B97}"/>
          </ac:picMkLst>
        </pc:picChg>
        <pc:picChg chg="mod">
          <ac:chgData name="Trần Công Minh" userId="871f590d-e1fd-475e-948a-9d4e2c5d2c12" providerId="ADAL" clId="{89EB2628-7A61-4163-9FCB-5CB1474CA20B}" dt="2024-10-14T02:51:05.302" v="811" actId="29295"/>
          <ac:picMkLst>
            <pc:docMk/>
            <pc:sldMk cId="1255934327" sldId="272"/>
            <ac:picMk id="34" creationId="{D9C29B0E-E0C4-D110-EEC7-041BAE6814CA}"/>
          </ac:picMkLst>
        </pc:picChg>
        <pc:picChg chg="mod">
          <ac:chgData name="Trần Công Minh" userId="871f590d-e1fd-475e-948a-9d4e2c5d2c12" providerId="ADAL" clId="{89EB2628-7A61-4163-9FCB-5CB1474CA20B}" dt="2024-10-14T02:51:05.302" v="811" actId="29295"/>
          <ac:picMkLst>
            <pc:docMk/>
            <pc:sldMk cId="1255934327" sldId="272"/>
            <ac:picMk id="40" creationId="{9372C123-3F8C-E031-86F9-CC5687215FF3}"/>
          </ac:picMkLst>
        </pc:picChg>
        <pc:picChg chg="mod">
          <ac:chgData name="Trần Công Minh" userId="871f590d-e1fd-475e-948a-9d4e2c5d2c12" providerId="ADAL" clId="{89EB2628-7A61-4163-9FCB-5CB1474CA20B}" dt="2024-10-14T02:51:05.302" v="811" actId="29295"/>
          <ac:picMkLst>
            <pc:docMk/>
            <pc:sldMk cId="1255934327" sldId="272"/>
            <ac:picMk id="41" creationId="{EEA04C55-BD8D-4151-D2BB-7D63F920CCA2}"/>
          </ac:picMkLst>
        </pc:picChg>
        <pc:picChg chg="mod">
          <ac:chgData name="Trần Công Minh" userId="871f590d-e1fd-475e-948a-9d4e2c5d2c12" providerId="ADAL" clId="{89EB2628-7A61-4163-9FCB-5CB1474CA20B}" dt="2024-10-14T02:51:16.024" v="812"/>
          <ac:picMkLst>
            <pc:docMk/>
            <pc:sldMk cId="1255934327" sldId="272"/>
            <ac:picMk id="63" creationId="{9522B96F-1506-6462-D382-519F8F5A3B0A}"/>
          </ac:picMkLst>
        </pc:picChg>
        <pc:picChg chg="mod">
          <ac:chgData name="Trần Công Minh" userId="871f590d-e1fd-475e-948a-9d4e2c5d2c12" providerId="ADAL" clId="{89EB2628-7A61-4163-9FCB-5CB1474CA20B}" dt="2024-10-14T02:51:16.024" v="812"/>
          <ac:picMkLst>
            <pc:docMk/>
            <pc:sldMk cId="1255934327" sldId="272"/>
            <ac:picMk id="64" creationId="{A80A45EB-CE52-DF93-E357-36287B733AA4}"/>
          </ac:picMkLst>
        </pc:picChg>
        <pc:picChg chg="mod">
          <ac:chgData name="Trần Công Minh" userId="871f590d-e1fd-475e-948a-9d4e2c5d2c12" providerId="ADAL" clId="{89EB2628-7A61-4163-9FCB-5CB1474CA20B}" dt="2024-10-14T02:51:16.024" v="812"/>
          <ac:picMkLst>
            <pc:docMk/>
            <pc:sldMk cId="1255934327" sldId="272"/>
            <ac:picMk id="65" creationId="{268F0811-428C-5EC9-70B4-2F560E905F1B}"/>
          </ac:picMkLst>
        </pc:picChg>
        <pc:picChg chg="mod">
          <ac:chgData name="Trần Công Minh" userId="871f590d-e1fd-475e-948a-9d4e2c5d2c12" providerId="ADAL" clId="{89EB2628-7A61-4163-9FCB-5CB1474CA20B}" dt="2024-10-14T02:51:16.024" v="812"/>
          <ac:picMkLst>
            <pc:docMk/>
            <pc:sldMk cId="1255934327" sldId="272"/>
            <ac:picMk id="66" creationId="{8BF0AA94-A98C-79CE-B51B-D70F06CDECA5}"/>
          </ac:picMkLst>
        </pc:picChg>
        <pc:cxnChg chg="add mod">
          <ac:chgData name="Trần Công Minh" userId="871f590d-e1fd-475e-948a-9d4e2c5d2c12" providerId="ADAL" clId="{89EB2628-7A61-4163-9FCB-5CB1474CA20B}" dt="2024-10-14T02:42:33.925" v="602" actId="1076"/>
          <ac:cxnSpMkLst>
            <pc:docMk/>
            <pc:sldMk cId="1255934327" sldId="272"/>
            <ac:cxnSpMk id="13" creationId="{FD569CD9-B9C6-FD38-5585-F5B78C5A1234}"/>
          </ac:cxnSpMkLst>
        </pc:cxnChg>
        <pc:cxnChg chg="add mod">
          <ac:chgData name="Trần Công Minh" userId="871f590d-e1fd-475e-948a-9d4e2c5d2c12" providerId="ADAL" clId="{89EB2628-7A61-4163-9FCB-5CB1474CA20B}" dt="2024-10-14T02:42:33.925" v="602" actId="1076"/>
          <ac:cxnSpMkLst>
            <pc:docMk/>
            <pc:sldMk cId="1255934327" sldId="272"/>
            <ac:cxnSpMk id="16" creationId="{0662DFA0-1180-0E1B-CE55-6328DBDF2D54}"/>
          </ac:cxnSpMkLst>
        </pc:cxnChg>
        <pc:cxnChg chg="add mod">
          <ac:chgData name="Trần Công Minh" userId="871f590d-e1fd-475e-948a-9d4e2c5d2c12" providerId="ADAL" clId="{89EB2628-7A61-4163-9FCB-5CB1474CA20B}" dt="2024-10-14T02:50:26.293" v="810" actId="14100"/>
          <ac:cxnSpMkLst>
            <pc:docMk/>
            <pc:sldMk cId="1255934327" sldId="272"/>
            <ac:cxnSpMk id="29" creationId="{4A4AD232-F1E5-51E7-DE69-61A71CFB6E0B}"/>
          </ac:cxnSpMkLst>
        </pc:cxnChg>
        <pc:cxnChg chg="add mod">
          <ac:chgData name="Trần Công Minh" userId="871f590d-e1fd-475e-948a-9d4e2c5d2c12" providerId="ADAL" clId="{89EB2628-7A61-4163-9FCB-5CB1474CA20B}" dt="2024-10-14T02:50:13.378" v="808" actId="14100"/>
          <ac:cxnSpMkLst>
            <pc:docMk/>
            <pc:sldMk cId="1255934327" sldId="272"/>
            <ac:cxnSpMk id="50" creationId="{F3F8CBC2-2966-8FE5-45FD-FFD01322B92C}"/>
          </ac:cxnSpMkLst>
        </pc:cxnChg>
        <pc:cxnChg chg="add mod">
          <ac:chgData name="Trần Công Minh" userId="871f590d-e1fd-475e-948a-9d4e2c5d2c12" providerId="ADAL" clId="{89EB2628-7A61-4163-9FCB-5CB1474CA20B}" dt="2024-10-14T02:53:12.742" v="824" actId="14100"/>
          <ac:cxnSpMkLst>
            <pc:docMk/>
            <pc:sldMk cId="1255934327" sldId="272"/>
            <ac:cxnSpMk id="53" creationId="{581024E1-4307-DD78-5F3D-F972C8B5840D}"/>
          </ac:cxnSpMkLst>
        </pc:cxnChg>
      </pc:sldChg>
      <pc:sldChg chg="add del">
        <pc:chgData name="Trần Công Minh" userId="871f590d-e1fd-475e-948a-9d4e2c5d2c12" providerId="ADAL" clId="{89EB2628-7A61-4163-9FCB-5CB1474CA20B}" dt="2024-10-14T02:36:34.727" v="419" actId="47"/>
        <pc:sldMkLst>
          <pc:docMk/>
          <pc:sldMk cId="3724985373" sldId="272"/>
        </pc:sldMkLst>
      </pc:sldChg>
      <pc:sldChg chg="addSp delSp modSp add mod modAnim">
        <pc:chgData name="Trần Công Minh" userId="871f590d-e1fd-475e-948a-9d4e2c5d2c12" providerId="ADAL" clId="{89EB2628-7A61-4163-9FCB-5CB1474CA20B}" dt="2024-10-14T03:05:12.493" v="1187"/>
        <pc:sldMkLst>
          <pc:docMk/>
          <pc:sldMk cId="608029029" sldId="273"/>
        </pc:sldMkLst>
        <pc:spChg chg="add mod">
          <ac:chgData name="Trần Công Minh" userId="871f590d-e1fd-475e-948a-9d4e2c5d2c12" providerId="ADAL" clId="{89EB2628-7A61-4163-9FCB-5CB1474CA20B}" dt="2024-10-14T02:56:45.233" v="864" actId="20577"/>
          <ac:spMkLst>
            <pc:docMk/>
            <pc:sldMk cId="608029029" sldId="273"/>
            <ac:spMk id="4" creationId="{3B618D74-5F1C-9157-43C3-29EB8AA80FBA}"/>
          </ac:spMkLst>
        </pc:spChg>
        <pc:spChg chg="del">
          <ac:chgData name="Trần Công Minh" userId="871f590d-e1fd-475e-948a-9d4e2c5d2c12" providerId="ADAL" clId="{89EB2628-7A61-4163-9FCB-5CB1474CA20B}" dt="2024-10-14T02:55:35.742" v="858" actId="478"/>
          <ac:spMkLst>
            <pc:docMk/>
            <pc:sldMk cId="608029029" sldId="273"/>
            <ac:spMk id="6" creationId="{7AA5D019-71EA-DB10-4D0B-F3E98826106B}"/>
          </ac:spMkLst>
        </pc:spChg>
        <pc:spChg chg="add mod">
          <ac:chgData name="Trần Công Minh" userId="871f590d-e1fd-475e-948a-9d4e2c5d2c12" providerId="ADAL" clId="{89EB2628-7A61-4163-9FCB-5CB1474CA20B}" dt="2024-10-14T02:57:14.485" v="867" actId="1076"/>
          <ac:spMkLst>
            <pc:docMk/>
            <pc:sldMk cId="608029029" sldId="273"/>
            <ac:spMk id="14" creationId="{3A084A46-85A5-3E5B-1693-E5541DBE9FB0}"/>
          </ac:spMkLst>
        </pc:spChg>
        <pc:spChg chg="del">
          <ac:chgData name="Trần Công Minh" userId="871f590d-e1fd-475e-948a-9d4e2c5d2c12" providerId="ADAL" clId="{89EB2628-7A61-4163-9FCB-5CB1474CA20B}" dt="2024-10-14T02:54:33.973" v="836" actId="478"/>
          <ac:spMkLst>
            <pc:docMk/>
            <pc:sldMk cId="608029029" sldId="273"/>
            <ac:spMk id="19" creationId="{4AEDCBC7-78AD-1858-404F-06F7FAA94D3D}"/>
          </ac:spMkLst>
        </pc:spChg>
        <pc:spChg chg="add mod">
          <ac:chgData name="Trần Công Minh" userId="871f590d-e1fd-475e-948a-9d4e2c5d2c12" providerId="ADAL" clId="{89EB2628-7A61-4163-9FCB-5CB1474CA20B}" dt="2024-10-14T02:58:24.460" v="912" actId="1076"/>
          <ac:spMkLst>
            <pc:docMk/>
            <pc:sldMk cId="608029029" sldId="273"/>
            <ac:spMk id="20" creationId="{EBF5A996-3A11-FCDE-5841-8B2F5206D848}"/>
          </ac:spMkLst>
        </pc:spChg>
        <pc:spChg chg="del">
          <ac:chgData name="Trần Công Minh" userId="871f590d-e1fd-475e-948a-9d4e2c5d2c12" providerId="ADAL" clId="{89EB2628-7A61-4163-9FCB-5CB1474CA20B}" dt="2024-10-14T02:54:33.973" v="836" actId="478"/>
          <ac:spMkLst>
            <pc:docMk/>
            <pc:sldMk cId="608029029" sldId="273"/>
            <ac:spMk id="21" creationId="{F1FB5F58-D2F7-DB97-E627-9E8875BD3723}"/>
          </ac:spMkLst>
        </pc:spChg>
        <pc:spChg chg="add mod">
          <ac:chgData name="Trần Công Minh" userId="871f590d-e1fd-475e-948a-9d4e2c5d2c12" providerId="ADAL" clId="{89EB2628-7A61-4163-9FCB-5CB1474CA20B}" dt="2024-10-14T02:59:47.027" v="945" actId="14100"/>
          <ac:spMkLst>
            <pc:docMk/>
            <pc:sldMk cId="608029029" sldId="273"/>
            <ac:spMk id="25" creationId="{B0C48799-FB89-2E71-A46B-C3E51274A16A}"/>
          </ac:spMkLst>
        </pc:spChg>
        <pc:spChg chg="add mod">
          <ac:chgData name="Trần Công Minh" userId="871f590d-e1fd-475e-948a-9d4e2c5d2c12" providerId="ADAL" clId="{89EB2628-7A61-4163-9FCB-5CB1474CA20B}" dt="2024-10-14T02:59:28.995" v="940" actId="1076"/>
          <ac:spMkLst>
            <pc:docMk/>
            <pc:sldMk cId="608029029" sldId="273"/>
            <ac:spMk id="26" creationId="{185C0113-21CE-FFBF-9A38-B8452E2897A5}"/>
          </ac:spMkLst>
        </pc:spChg>
        <pc:spChg chg="add mod">
          <ac:chgData name="Trần Công Minh" userId="871f590d-e1fd-475e-948a-9d4e2c5d2c12" providerId="ADAL" clId="{89EB2628-7A61-4163-9FCB-5CB1474CA20B}" dt="2024-10-14T03:00:05.598" v="952" actId="14100"/>
          <ac:spMkLst>
            <pc:docMk/>
            <pc:sldMk cId="608029029" sldId="273"/>
            <ac:spMk id="27" creationId="{0E9CEBC1-606C-0071-E5A6-6098A892F977}"/>
          </ac:spMkLst>
        </pc:spChg>
        <pc:spChg chg="del">
          <ac:chgData name="Trần Công Minh" userId="871f590d-e1fd-475e-948a-9d4e2c5d2c12" providerId="ADAL" clId="{89EB2628-7A61-4163-9FCB-5CB1474CA20B}" dt="2024-10-14T02:55:33.657" v="857" actId="478"/>
          <ac:spMkLst>
            <pc:docMk/>
            <pc:sldMk cId="608029029" sldId="273"/>
            <ac:spMk id="28" creationId="{483A182D-BE61-B35E-82E1-061512A48555}"/>
          </ac:spMkLst>
        </pc:spChg>
        <pc:spChg chg="add mod">
          <ac:chgData name="Trần Công Minh" userId="871f590d-e1fd-475e-948a-9d4e2c5d2c12" providerId="ADAL" clId="{89EB2628-7A61-4163-9FCB-5CB1474CA20B}" dt="2024-10-14T03:00:54.864" v="975" actId="1076"/>
          <ac:spMkLst>
            <pc:docMk/>
            <pc:sldMk cId="608029029" sldId="273"/>
            <ac:spMk id="35" creationId="{F4C9220C-66FA-C8B9-A38C-D976E785AC09}"/>
          </ac:spMkLst>
        </pc:spChg>
        <pc:spChg chg="add mod">
          <ac:chgData name="Trần Công Minh" userId="871f590d-e1fd-475e-948a-9d4e2c5d2c12" providerId="ADAL" clId="{89EB2628-7A61-4163-9FCB-5CB1474CA20B}" dt="2024-10-14T03:02:15.173" v="1016" actId="1076"/>
          <ac:spMkLst>
            <pc:docMk/>
            <pc:sldMk cId="608029029" sldId="273"/>
            <ac:spMk id="36" creationId="{D0BF370B-E097-1ACA-676F-BC62D4074807}"/>
          </ac:spMkLst>
        </pc:spChg>
        <pc:spChg chg="mod">
          <ac:chgData name="Trần Công Minh" userId="871f590d-e1fd-475e-948a-9d4e2c5d2c12" providerId="ADAL" clId="{89EB2628-7A61-4163-9FCB-5CB1474CA20B}" dt="2024-10-14T03:00:08.731" v="953"/>
          <ac:spMkLst>
            <pc:docMk/>
            <pc:sldMk cId="608029029" sldId="273"/>
            <ac:spMk id="44" creationId="{58BB537F-DC54-6C4A-1CBF-C7CAECCEE147}"/>
          </ac:spMkLst>
        </pc:spChg>
        <pc:spChg chg="add mod">
          <ac:chgData name="Trần Công Minh" userId="871f590d-e1fd-475e-948a-9d4e2c5d2c12" providerId="ADAL" clId="{89EB2628-7A61-4163-9FCB-5CB1474CA20B}" dt="2024-10-14T03:05:08.178" v="1186" actId="14100"/>
          <ac:spMkLst>
            <pc:docMk/>
            <pc:sldMk cId="608029029" sldId="273"/>
            <ac:spMk id="55" creationId="{4ECCE115-F6B8-F4A8-3C1D-BBAF603FB318}"/>
          </ac:spMkLst>
        </pc:spChg>
        <pc:grpChg chg="del">
          <ac:chgData name="Trần Công Minh" userId="871f590d-e1fd-475e-948a-9d4e2c5d2c12" providerId="ADAL" clId="{89EB2628-7A61-4163-9FCB-5CB1474CA20B}" dt="2024-10-14T02:54:10.151" v="833" actId="478"/>
          <ac:grpSpMkLst>
            <pc:docMk/>
            <pc:sldMk cId="608029029" sldId="273"/>
            <ac:grpSpMk id="62" creationId="{61B63D00-240D-EA4C-B577-834C2CDF8EDB}"/>
          </ac:grpSpMkLst>
        </pc:grpChg>
        <pc:cxnChg chg="del mod">
          <ac:chgData name="Trần Công Minh" userId="871f590d-e1fd-475e-948a-9d4e2c5d2c12" providerId="ADAL" clId="{89EB2628-7A61-4163-9FCB-5CB1474CA20B}" dt="2024-10-14T02:54:30.040" v="835" actId="478"/>
          <ac:cxnSpMkLst>
            <pc:docMk/>
            <pc:sldMk cId="608029029" sldId="273"/>
            <ac:cxnSpMk id="13" creationId="{FD569CD9-B9C6-FD38-5585-F5B78C5A1234}"/>
          </ac:cxnSpMkLst>
        </pc:cxnChg>
        <pc:cxnChg chg="add mod">
          <ac:chgData name="Trần Công Minh" userId="871f590d-e1fd-475e-948a-9d4e2c5d2c12" providerId="ADAL" clId="{89EB2628-7A61-4163-9FCB-5CB1474CA20B}" dt="2024-10-14T02:58:26.944" v="913" actId="14100"/>
          <ac:cxnSpMkLst>
            <pc:docMk/>
            <pc:sldMk cId="608029029" sldId="273"/>
            <ac:cxnSpMk id="15" creationId="{FFE4D11C-E45F-8796-C248-7DFE9175BC1B}"/>
          </ac:cxnSpMkLst>
        </pc:cxnChg>
        <pc:cxnChg chg="del mod">
          <ac:chgData name="Trần Công Minh" userId="871f590d-e1fd-475e-948a-9d4e2c5d2c12" providerId="ADAL" clId="{89EB2628-7A61-4163-9FCB-5CB1474CA20B}" dt="2024-10-14T02:54:01.815" v="831" actId="478"/>
          <ac:cxnSpMkLst>
            <pc:docMk/>
            <pc:sldMk cId="608029029" sldId="273"/>
            <ac:cxnSpMk id="16" creationId="{0662DFA0-1180-0E1B-CE55-6328DBDF2D54}"/>
          </ac:cxnSpMkLst>
        </pc:cxnChg>
        <pc:cxnChg chg="del mod">
          <ac:chgData name="Trần Công Minh" userId="871f590d-e1fd-475e-948a-9d4e2c5d2c12" providerId="ADAL" clId="{89EB2628-7A61-4163-9FCB-5CB1474CA20B}" dt="2024-10-14T02:54:00.911" v="830" actId="478"/>
          <ac:cxnSpMkLst>
            <pc:docMk/>
            <pc:sldMk cId="608029029" sldId="273"/>
            <ac:cxnSpMk id="29" creationId="{4A4AD232-F1E5-51E7-DE69-61A71CFB6E0B}"/>
          </ac:cxnSpMkLst>
        </pc:cxnChg>
        <pc:cxnChg chg="add mod">
          <ac:chgData name="Trần Công Minh" userId="871f590d-e1fd-475e-948a-9d4e2c5d2c12" providerId="ADAL" clId="{89EB2628-7A61-4163-9FCB-5CB1474CA20B}" dt="2024-10-14T03:02:47.533" v="1024" actId="14100"/>
          <ac:cxnSpMkLst>
            <pc:docMk/>
            <pc:sldMk cId="608029029" sldId="273"/>
            <ac:cxnSpMk id="37" creationId="{835E7356-BBA0-F458-ED91-B3993DFB0043}"/>
          </ac:cxnSpMkLst>
        </pc:cxnChg>
        <pc:cxnChg chg="add mod">
          <ac:chgData name="Trần Công Minh" userId="871f590d-e1fd-475e-948a-9d4e2c5d2c12" providerId="ADAL" clId="{89EB2628-7A61-4163-9FCB-5CB1474CA20B}" dt="2024-10-14T03:03:14.870" v="1027" actId="14100"/>
          <ac:cxnSpMkLst>
            <pc:docMk/>
            <pc:sldMk cId="608029029" sldId="273"/>
            <ac:cxnSpMk id="46" creationId="{0FB0F61B-D874-683C-A06A-B7CC2DF96371}"/>
          </ac:cxnSpMkLst>
        </pc:cxnChg>
        <pc:cxnChg chg="del mod">
          <ac:chgData name="Trần Công Minh" userId="871f590d-e1fd-475e-948a-9d4e2c5d2c12" providerId="ADAL" clId="{89EB2628-7A61-4163-9FCB-5CB1474CA20B}" dt="2024-10-14T02:53:59.936" v="829" actId="478"/>
          <ac:cxnSpMkLst>
            <pc:docMk/>
            <pc:sldMk cId="608029029" sldId="273"/>
            <ac:cxnSpMk id="50" creationId="{F3F8CBC2-2966-8FE5-45FD-FFD01322B92C}"/>
          </ac:cxnSpMkLst>
        </pc:cxnChg>
        <pc:cxnChg chg="del mod">
          <ac:chgData name="Trần Công Minh" userId="871f590d-e1fd-475e-948a-9d4e2c5d2c12" providerId="ADAL" clId="{89EB2628-7A61-4163-9FCB-5CB1474CA20B}" dt="2024-10-14T02:54:02.973" v="832" actId="478"/>
          <ac:cxnSpMkLst>
            <pc:docMk/>
            <pc:sldMk cId="608029029" sldId="273"/>
            <ac:cxnSpMk id="53" creationId="{581024E1-4307-DD78-5F3D-F972C8B5840D}"/>
          </ac:cxnSpMkLst>
        </pc:cxnChg>
      </pc:sldChg>
      <pc:sldChg chg="addSp delSp modSp add mod modAnim">
        <pc:chgData name="Trần Công Minh" userId="871f590d-e1fd-475e-948a-9d4e2c5d2c12" providerId="ADAL" clId="{89EB2628-7A61-4163-9FCB-5CB1474CA20B}" dt="2024-10-14T03:13:12.129" v="1441"/>
        <pc:sldMkLst>
          <pc:docMk/>
          <pc:sldMk cId="1256200464" sldId="274"/>
        </pc:sldMkLst>
        <pc:spChg chg="del">
          <ac:chgData name="Trần Công Minh" userId="871f590d-e1fd-475e-948a-9d4e2c5d2c12" providerId="ADAL" clId="{89EB2628-7A61-4163-9FCB-5CB1474CA20B}" dt="2024-10-14T03:07:21.579" v="1220" actId="478"/>
          <ac:spMkLst>
            <pc:docMk/>
            <pc:sldMk cId="1256200464" sldId="274"/>
            <ac:spMk id="20" creationId="{EBF5A996-3A11-FCDE-5841-8B2F5206D848}"/>
          </ac:spMkLst>
        </pc:spChg>
        <pc:spChg chg="mod">
          <ac:chgData name="Trần Công Minh" userId="871f590d-e1fd-475e-948a-9d4e2c5d2c12" providerId="ADAL" clId="{89EB2628-7A61-4163-9FCB-5CB1474CA20B}" dt="2024-10-14T03:07:05.935" v="1215" actId="14100"/>
          <ac:spMkLst>
            <pc:docMk/>
            <pc:sldMk cId="1256200464" sldId="274"/>
            <ac:spMk id="25" creationId="{B0C48799-FB89-2E71-A46B-C3E51274A16A}"/>
          </ac:spMkLst>
        </pc:spChg>
        <pc:spChg chg="del">
          <ac:chgData name="Trần Công Minh" userId="871f590d-e1fd-475e-948a-9d4e2c5d2c12" providerId="ADAL" clId="{89EB2628-7A61-4163-9FCB-5CB1474CA20B}" dt="2024-10-14T03:09:39.868" v="1331" actId="478"/>
          <ac:spMkLst>
            <pc:docMk/>
            <pc:sldMk cId="1256200464" sldId="274"/>
            <ac:spMk id="26" creationId="{185C0113-21CE-FFBF-9A38-B8452E2897A5}"/>
          </ac:spMkLst>
        </pc:spChg>
        <pc:spChg chg="mod">
          <ac:chgData name="Trần Công Minh" userId="871f590d-e1fd-475e-948a-9d4e2c5d2c12" providerId="ADAL" clId="{89EB2628-7A61-4163-9FCB-5CB1474CA20B}" dt="2024-10-14T03:06:14.564" v="1195" actId="14100"/>
          <ac:spMkLst>
            <pc:docMk/>
            <pc:sldMk cId="1256200464" sldId="274"/>
            <ac:spMk id="27" creationId="{0E9CEBC1-606C-0071-E5A6-6098A892F977}"/>
          </ac:spMkLst>
        </pc:spChg>
        <pc:spChg chg="add mod">
          <ac:chgData name="Trần Công Minh" userId="871f590d-e1fd-475e-948a-9d4e2c5d2c12" providerId="ADAL" clId="{89EB2628-7A61-4163-9FCB-5CB1474CA20B}" dt="2024-10-14T03:07:37.779" v="1229" actId="1076"/>
          <ac:spMkLst>
            <pc:docMk/>
            <pc:sldMk cId="1256200464" sldId="274"/>
            <ac:spMk id="29" creationId="{18DB7DC2-EAF3-A688-5679-A4C68B2BF253}"/>
          </ac:spMkLst>
        </pc:spChg>
        <pc:spChg chg="mod">
          <ac:chgData name="Trần Công Minh" userId="871f590d-e1fd-475e-948a-9d4e2c5d2c12" providerId="ADAL" clId="{89EB2628-7A61-4163-9FCB-5CB1474CA20B}" dt="2024-10-14T03:06:27.908" v="1207" actId="1076"/>
          <ac:spMkLst>
            <pc:docMk/>
            <pc:sldMk cId="1256200464" sldId="274"/>
            <ac:spMk id="35" creationId="{F4C9220C-66FA-C8B9-A38C-D976E785AC09}"/>
          </ac:spMkLst>
        </pc:spChg>
        <pc:spChg chg="mod">
          <ac:chgData name="Trần Công Minh" userId="871f590d-e1fd-475e-948a-9d4e2c5d2c12" providerId="ADAL" clId="{89EB2628-7A61-4163-9FCB-5CB1474CA20B}" dt="2024-10-14T03:07:44.428" v="1230" actId="1076"/>
          <ac:spMkLst>
            <pc:docMk/>
            <pc:sldMk cId="1256200464" sldId="274"/>
            <ac:spMk id="36" creationId="{D0BF370B-E097-1ACA-676F-BC62D4074807}"/>
          </ac:spMkLst>
        </pc:spChg>
        <pc:spChg chg="mod">
          <ac:chgData name="Trần Công Minh" userId="871f590d-e1fd-475e-948a-9d4e2c5d2c12" providerId="ADAL" clId="{89EB2628-7A61-4163-9FCB-5CB1474CA20B}" dt="2024-10-14T03:06:56.382" v="1214" actId="14100"/>
          <ac:spMkLst>
            <pc:docMk/>
            <pc:sldMk cId="1256200464" sldId="274"/>
            <ac:spMk id="38" creationId="{026FC5A4-E9C9-1D15-EE7C-8BF5EB8BFA67}"/>
          </ac:spMkLst>
        </pc:spChg>
        <pc:spChg chg="add mod">
          <ac:chgData name="Trần Công Minh" userId="871f590d-e1fd-475e-948a-9d4e2c5d2c12" providerId="ADAL" clId="{89EB2628-7A61-4163-9FCB-5CB1474CA20B}" dt="2024-10-14T03:08:44.184" v="1330" actId="1076"/>
          <ac:spMkLst>
            <pc:docMk/>
            <pc:sldMk cId="1256200464" sldId="274"/>
            <ac:spMk id="52" creationId="{4365C018-26C9-9886-8E8C-2F73516AFF7D}"/>
          </ac:spMkLst>
        </pc:spChg>
        <pc:spChg chg="add mod">
          <ac:chgData name="Trần Công Minh" userId="871f590d-e1fd-475e-948a-9d4e2c5d2c12" providerId="ADAL" clId="{89EB2628-7A61-4163-9FCB-5CB1474CA20B}" dt="2024-10-14T03:10:00.050" v="1344" actId="20577"/>
          <ac:spMkLst>
            <pc:docMk/>
            <pc:sldMk cId="1256200464" sldId="274"/>
            <ac:spMk id="53" creationId="{E5D35ABB-B58D-FDE2-2A51-EA1F0FB0729F}"/>
          </ac:spMkLst>
        </pc:spChg>
        <pc:spChg chg="add mod">
          <ac:chgData name="Trần Công Minh" userId="871f590d-e1fd-475e-948a-9d4e2c5d2c12" providerId="ADAL" clId="{89EB2628-7A61-4163-9FCB-5CB1474CA20B}" dt="2024-10-14T03:11:42.643" v="1431" actId="1076"/>
          <ac:spMkLst>
            <pc:docMk/>
            <pc:sldMk cId="1256200464" sldId="274"/>
            <ac:spMk id="54" creationId="{A4E08604-4816-DF5B-A103-F0D5E1CCFB58}"/>
          </ac:spMkLst>
        </pc:spChg>
        <pc:spChg chg="del">
          <ac:chgData name="Trần Công Minh" userId="871f590d-e1fd-475e-948a-9d4e2c5d2c12" providerId="ADAL" clId="{89EB2628-7A61-4163-9FCB-5CB1474CA20B}" dt="2024-10-14T03:07:20.175" v="1219" actId="478"/>
          <ac:spMkLst>
            <pc:docMk/>
            <pc:sldMk cId="1256200464" sldId="274"/>
            <ac:spMk id="55" creationId="{4ECCE115-F6B8-F4A8-3C1D-BBAF603FB318}"/>
          </ac:spMkLst>
        </pc:spChg>
        <pc:spChg chg="add mod">
          <ac:chgData name="Trần Công Minh" userId="871f590d-e1fd-475e-948a-9d4e2c5d2c12" providerId="ADAL" clId="{89EB2628-7A61-4163-9FCB-5CB1474CA20B}" dt="2024-10-14T03:11:49.346" v="1432"/>
          <ac:spMkLst>
            <pc:docMk/>
            <pc:sldMk cId="1256200464" sldId="274"/>
            <ac:spMk id="56" creationId="{45A873C4-0D5C-32F1-FDD5-DCFD3A2DAE8F}"/>
          </ac:spMkLst>
        </pc:spChg>
        <pc:spChg chg="add mod">
          <ac:chgData name="Trần Công Minh" userId="871f590d-e1fd-475e-948a-9d4e2c5d2c12" providerId="ADAL" clId="{89EB2628-7A61-4163-9FCB-5CB1474CA20B}" dt="2024-10-14T03:11:58.726" v="1435" actId="14100"/>
          <ac:spMkLst>
            <pc:docMk/>
            <pc:sldMk cId="1256200464" sldId="274"/>
            <ac:spMk id="57" creationId="{26D5C94B-6454-DA6C-8EF2-DD0B347418D5}"/>
          </ac:spMkLst>
        </pc:spChg>
        <pc:cxnChg chg="del mod">
          <ac:chgData name="Trần Công Minh" userId="871f590d-e1fd-475e-948a-9d4e2c5d2c12" providerId="ADAL" clId="{89EB2628-7A61-4163-9FCB-5CB1474CA20B}" dt="2024-10-14T03:07:22.542" v="1221" actId="478"/>
          <ac:cxnSpMkLst>
            <pc:docMk/>
            <pc:sldMk cId="1256200464" sldId="274"/>
            <ac:cxnSpMk id="15" creationId="{FFE4D11C-E45F-8796-C248-7DFE9175BC1B}"/>
          </ac:cxnSpMkLst>
        </pc:cxnChg>
        <pc:cxnChg chg="mod">
          <ac:chgData name="Trần Công Minh" userId="871f590d-e1fd-475e-948a-9d4e2c5d2c12" providerId="ADAL" clId="{89EB2628-7A61-4163-9FCB-5CB1474CA20B}" dt="2024-10-14T03:07:44.428" v="1230" actId="1076"/>
          <ac:cxnSpMkLst>
            <pc:docMk/>
            <pc:sldMk cId="1256200464" sldId="274"/>
            <ac:cxnSpMk id="37" creationId="{835E7356-BBA0-F458-ED91-B3993DFB0043}"/>
          </ac:cxnSpMkLst>
        </pc:cxnChg>
        <pc:cxnChg chg="mod">
          <ac:chgData name="Trần Công Minh" userId="871f590d-e1fd-475e-948a-9d4e2c5d2c12" providerId="ADAL" clId="{89EB2628-7A61-4163-9FCB-5CB1474CA20B}" dt="2024-10-14T03:07:44.428" v="1230" actId="1076"/>
          <ac:cxnSpMkLst>
            <pc:docMk/>
            <pc:sldMk cId="1256200464" sldId="274"/>
            <ac:cxnSpMk id="46" creationId="{0FB0F61B-D874-683C-A06A-B7CC2DF96371}"/>
          </ac:cxnSpMkLst>
        </pc:cxnChg>
        <pc:cxnChg chg="add mod">
          <ac:chgData name="Trần Công Minh" userId="871f590d-e1fd-475e-948a-9d4e2c5d2c12" providerId="ADAL" clId="{89EB2628-7A61-4163-9FCB-5CB1474CA20B}" dt="2024-10-14T03:12:09.545" v="1438" actId="14100"/>
          <ac:cxnSpMkLst>
            <pc:docMk/>
            <pc:sldMk cId="1256200464" sldId="274"/>
            <ac:cxnSpMk id="58" creationId="{F47AB0AA-D9A7-C95A-D998-E8F90751C5AA}"/>
          </ac:cxnSpMkLst>
        </pc:cxnChg>
      </pc:sldChg>
      <pc:sldChg chg="addSp delSp modSp add mod modTransition delAnim modAnim">
        <pc:chgData name="Trần Công Minh" userId="871f590d-e1fd-475e-948a-9d4e2c5d2c12" providerId="ADAL" clId="{89EB2628-7A61-4163-9FCB-5CB1474CA20B}" dt="2024-10-14T03:30:55.681" v="1612" actId="20577"/>
        <pc:sldMkLst>
          <pc:docMk/>
          <pc:sldMk cId="3898676144" sldId="275"/>
        </pc:sldMkLst>
        <pc:spChg chg="mod">
          <ac:chgData name="Trần Công Minh" userId="871f590d-e1fd-475e-948a-9d4e2c5d2c12" providerId="ADAL" clId="{89EB2628-7A61-4163-9FCB-5CB1474CA20B}" dt="2024-10-14T03:15:11.046" v="1453" actId="20577"/>
          <ac:spMkLst>
            <pc:docMk/>
            <pc:sldMk cId="3898676144" sldId="275"/>
            <ac:spMk id="14" creationId="{3A084A46-85A5-3E5B-1693-E5541DBE9FB0}"/>
          </ac:spMkLst>
        </pc:spChg>
        <pc:spChg chg="add mod">
          <ac:chgData name="Trần Công Minh" userId="871f590d-e1fd-475e-948a-9d4e2c5d2c12" providerId="ADAL" clId="{89EB2628-7A61-4163-9FCB-5CB1474CA20B}" dt="2024-10-14T03:15:40.761" v="1457" actId="1076"/>
          <ac:spMkLst>
            <pc:docMk/>
            <pc:sldMk cId="3898676144" sldId="275"/>
            <ac:spMk id="15" creationId="{03309122-9EB6-72AD-E311-343FF0702289}"/>
          </ac:spMkLst>
        </pc:spChg>
        <pc:spChg chg="add mod">
          <ac:chgData name="Trần Công Minh" userId="871f590d-e1fd-475e-948a-9d4e2c5d2c12" providerId="ADAL" clId="{89EB2628-7A61-4163-9FCB-5CB1474CA20B}" dt="2024-10-14T03:16:55.718" v="1479" actId="1076"/>
          <ac:spMkLst>
            <pc:docMk/>
            <pc:sldMk cId="3898676144" sldId="275"/>
            <ac:spMk id="16" creationId="{8AD196F8-3F57-B936-D221-A6A6E02932EC}"/>
          </ac:spMkLst>
        </pc:spChg>
        <pc:spChg chg="add mod">
          <ac:chgData name="Trần Công Minh" userId="871f590d-e1fd-475e-948a-9d4e2c5d2c12" providerId="ADAL" clId="{89EB2628-7A61-4163-9FCB-5CB1474CA20B}" dt="2024-10-14T03:25:21.854" v="1552" actId="1076"/>
          <ac:spMkLst>
            <pc:docMk/>
            <pc:sldMk cId="3898676144" sldId="275"/>
            <ac:spMk id="18" creationId="{804B3FA7-909A-CE93-04B0-287A63ECCC17}"/>
          </ac:spMkLst>
        </pc:spChg>
        <pc:spChg chg="add mod">
          <ac:chgData name="Trần Công Minh" userId="871f590d-e1fd-475e-948a-9d4e2c5d2c12" providerId="ADAL" clId="{89EB2628-7A61-4163-9FCB-5CB1474CA20B}" dt="2024-10-14T03:20:18.127" v="1524" actId="1076"/>
          <ac:spMkLst>
            <pc:docMk/>
            <pc:sldMk cId="3898676144" sldId="275"/>
            <ac:spMk id="19" creationId="{F4E11625-CC43-E31D-1E58-ABCCD68282D8}"/>
          </ac:spMkLst>
        </pc:spChg>
        <pc:spChg chg="mod">
          <ac:chgData name="Trần Công Minh" userId="871f590d-e1fd-475e-948a-9d4e2c5d2c12" providerId="ADAL" clId="{89EB2628-7A61-4163-9FCB-5CB1474CA20B}" dt="2024-10-14T03:14:54.537" v="1445" actId="1076"/>
          <ac:spMkLst>
            <pc:docMk/>
            <pc:sldMk cId="3898676144" sldId="275"/>
            <ac:spMk id="25" creationId="{B0C48799-FB89-2E71-A46B-C3E51274A16A}"/>
          </ac:spMkLst>
        </pc:spChg>
        <pc:spChg chg="add mod">
          <ac:chgData name="Trần Công Minh" userId="871f590d-e1fd-475e-948a-9d4e2c5d2c12" providerId="ADAL" clId="{89EB2628-7A61-4163-9FCB-5CB1474CA20B}" dt="2024-10-14T03:28:52.007" v="1597" actId="1076"/>
          <ac:spMkLst>
            <pc:docMk/>
            <pc:sldMk cId="3898676144" sldId="275"/>
            <ac:spMk id="26" creationId="{E5D9EBBD-DE9C-DE05-F593-245C19F25241}"/>
          </ac:spMkLst>
        </pc:spChg>
        <pc:spChg chg="mod">
          <ac:chgData name="Trần Công Minh" userId="871f590d-e1fd-475e-948a-9d4e2c5d2c12" providerId="ADAL" clId="{89EB2628-7A61-4163-9FCB-5CB1474CA20B}" dt="2024-10-14T03:16:08.774" v="1462" actId="14100"/>
          <ac:spMkLst>
            <pc:docMk/>
            <pc:sldMk cId="3898676144" sldId="275"/>
            <ac:spMk id="27" creationId="{0E9CEBC1-606C-0071-E5A6-6098A892F977}"/>
          </ac:spMkLst>
        </pc:spChg>
        <pc:spChg chg="add mod">
          <ac:chgData name="Trần Công Minh" userId="871f590d-e1fd-475e-948a-9d4e2c5d2c12" providerId="ADAL" clId="{89EB2628-7A61-4163-9FCB-5CB1474CA20B}" dt="2024-10-14T03:27:01.885" v="1567"/>
          <ac:spMkLst>
            <pc:docMk/>
            <pc:sldMk cId="3898676144" sldId="275"/>
            <ac:spMk id="28" creationId="{5F108D9B-24A5-B650-796E-284EEAD3F988}"/>
          </ac:spMkLst>
        </pc:spChg>
        <pc:spChg chg="add mod">
          <ac:chgData name="Trần Công Minh" userId="871f590d-e1fd-475e-948a-9d4e2c5d2c12" providerId="ADAL" clId="{89EB2628-7A61-4163-9FCB-5CB1474CA20B}" dt="2024-10-14T03:28:52.007" v="1597" actId="1076"/>
          <ac:spMkLst>
            <pc:docMk/>
            <pc:sldMk cId="3898676144" sldId="275"/>
            <ac:spMk id="33" creationId="{AEB9CBD4-BF85-EB42-E912-A4735C00B28D}"/>
          </ac:spMkLst>
        </pc:spChg>
        <pc:spChg chg="del">
          <ac:chgData name="Trần Công Minh" userId="871f590d-e1fd-475e-948a-9d4e2c5d2c12" providerId="ADAL" clId="{89EB2628-7A61-4163-9FCB-5CB1474CA20B}" dt="2024-10-14T03:15:52.934" v="1459" actId="478"/>
          <ac:spMkLst>
            <pc:docMk/>
            <pc:sldMk cId="3898676144" sldId="275"/>
            <ac:spMk id="35" creationId="{F4C9220C-66FA-C8B9-A38C-D976E785AC09}"/>
          </ac:spMkLst>
        </pc:spChg>
        <pc:spChg chg="add mod">
          <ac:chgData name="Trần Công Minh" userId="871f590d-e1fd-475e-948a-9d4e2c5d2c12" providerId="ADAL" clId="{89EB2628-7A61-4163-9FCB-5CB1474CA20B}" dt="2024-10-14T03:30:55.681" v="1612" actId="20577"/>
          <ac:spMkLst>
            <pc:docMk/>
            <pc:sldMk cId="3898676144" sldId="275"/>
            <ac:spMk id="43" creationId="{B70D078D-D1F5-204A-A595-2A930840DC78}"/>
          </ac:spMkLst>
        </pc:spChg>
        <pc:spChg chg="mod">
          <ac:chgData name="Trần Công Minh" userId="871f590d-e1fd-475e-948a-9d4e2c5d2c12" providerId="ADAL" clId="{89EB2628-7A61-4163-9FCB-5CB1474CA20B}" dt="2024-10-14T03:16:38.224" v="1463"/>
          <ac:spMkLst>
            <pc:docMk/>
            <pc:sldMk cId="3898676144" sldId="275"/>
            <ac:spMk id="47" creationId="{1A067E31-BCAC-66B9-287A-5E5418A34BCB}"/>
          </ac:spMkLst>
        </pc:spChg>
        <pc:spChg chg="del">
          <ac:chgData name="Trần Công Minh" userId="871f590d-e1fd-475e-948a-9d4e2c5d2c12" providerId="ADAL" clId="{89EB2628-7A61-4163-9FCB-5CB1474CA20B}" dt="2024-10-14T03:23:21.161" v="1538" actId="478"/>
          <ac:spMkLst>
            <pc:docMk/>
            <pc:sldMk cId="3898676144" sldId="275"/>
            <ac:spMk id="52" creationId="{4365C018-26C9-9886-8E8C-2F73516AFF7D}"/>
          </ac:spMkLst>
        </pc:spChg>
        <pc:spChg chg="mod">
          <ac:chgData name="Trần Công Minh" userId="871f590d-e1fd-475e-948a-9d4e2c5d2c12" providerId="ADAL" clId="{89EB2628-7A61-4163-9FCB-5CB1474CA20B}" dt="2024-10-14T03:23:23.620" v="1539" actId="1076"/>
          <ac:spMkLst>
            <pc:docMk/>
            <pc:sldMk cId="3898676144" sldId="275"/>
            <ac:spMk id="54" creationId="{A4E08604-4816-DF5B-A103-F0D5E1CCFB58}"/>
          </ac:spMkLst>
        </pc:spChg>
        <pc:spChg chg="del">
          <ac:chgData name="Trần Công Minh" userId="871f590d-e1fd-475e-948a-9d4e2c5d2c12" providerId="ADAL" clId="{89EB2628-7A61-4163-9FCB-5CB1474CA20B}" dt="2024-10-14T03:14:47.781" v="1444" actId="478"/>
          <ac:spMkLst>
            <pc:docMk/>
            <pc:sldMk cId="3898676144" sldId="275"/>
            <ac:spMk id="57" creationId="{26D5C94B-6454-DA6C-8EF2-DD0B347418D5}"/>
          </ac:spMkLst>
        </pc:spChg>
        <pc:cxnChg chg="mod">
          <ac:chgData name="Trần Công Minh" userId="871f590d-e1fd-475e-948a-9d4e2c5d2c12" providerId="ADAL" clId="{89EB2628-7A61-4163-9FCB-5CB1474CA20B}" dt="2024-10-14T03:22:25.420" v="1536" actId="14100"/>
          <ac:cxnSpMkLst>
            <pc:docMk/>
            <pc:sldMk cId="3898676144" sldId="275"/>
            <ac:cxnSpMk id="37" creationId="{835E7356-BBA0-F458-ED91-B3993DFB0043}"/>
          </ac:cxnSpMkLst>
        </pc:cxnChg>
        <pc:cxnChg chg="add mod">
          <ac:chgData name="Trần Công Minh" userId="871f590d-e1fd-475e-948a-9d4e2c5d2c12" providerId="ADAL" clId="{89EB2628-7A61-4163-9FCB-5CB1474CA20B}" dt="2024-10-14T03:29:40.854" v="1604" actId="14100"/>
          <ac:cxnSpMkLst>
            <pc:docMk/>
            <pc:sldMk cId="3898676144" sldId="275"/>
            <ac:cxnSpMk id="45" creationId="{EFE6A2F2-CFE0-A763-F847-0E5CEC853DB0}"/>
          </ac:cxnSpMkLst>
        </pc:cxnChg>
        <pc:cxnChg chg="mod">
          <ac:chgData name="Trần Công Minh" userId="871f590d-e1fd-475e-948a-9d4e2c5d2c12" providerId="ADAL" clId="{89EB2628-7A61-4163-9FCB-5CB1474CA20B}" dt="2024-10-14T03:25:21.854" v="1552" actId="1076"/>
          <ac:cxnSpMkLst>
            <pc:docMk/>
            <pc:sldMk cId="3898676144" sldId="275"/>
            <ac:cxnSpMk id="46" creationId="{0FB0F61B-D874-683C-A06A-B7CC2DF96371}"/>
          </ac:cxnSpMkLst>
        </pc:cxnChg>
        <pc:cxnChg chg="del mod">
          <ac:chgData name="Trần Công Minh" userId="871f590d-e1fd-475e-948a-9d4e2c5d2c12" providerId="ADAL" clId="{89EB2628-7A61-4163-9FCB-5CB1474CA20B}" dt="2024-10-14T03:14:46.882" v="1443" actId="478"/>
          <ac:cxnSpMkLst>
            <pc:docMk/>
            <pc:sldMk cId="3898676144" sldId="275"/>
            <ac:cxnSpMk id="58" creationId="{F47AB0AA-D9A7-C95A-D998-E8F90751C5AA}"/>
          </ac:cxnSpMkLst>
        </pc:cxnChg>
      </pc:sldChg>
      <pc:sldChg chg="add del">
        <pc:chgData name="Trần Công Minh" userId="871f590d-e1fd-475e-948a-9d4e2c5d2c12" providerId="ADAL" clId="{89EB2628-7A61-4163-9FCB-5CB1474CA20B}" dt="2024-10-14T03:26:23.887" v="1554" actId="47"/>
        <pc:sldMkLst>
          <pc:docMk/>
          <pc:sldMk cId="769650381" sldId="276"/>
        </pc:sldMkLst>
      </pc:sldChg>
      <pc:sldChg chg="addSp delSp modSp add mod modTransition modAnim">
        <pc:chgData name="Trần Công Minh" userId="871f590d-e1fd-475e-948a-9d4e2c5d2c12" providerId="ADAL" clId="{89EB2628-7A61-4163-9FCB-5CB1474CA20B}" dt="2024-10-14T03:39:15.614" v="1874"/>
        <pc:sldMkLst>
          <pc:docMk/>
          <pc:sldMk cId="3714677759" sldId="276"/>
        </pc:sldMkLst>
        <pc:spChg chg="add mod">
          <ac:chgData name="Trần Công Minh" userId="871f590d-e1fd-475e-948a-9d4e2c5d2c12" providerId="ADAL" clId="{89EB2628-7A61-4163-9FCB-5CB1474CA20B}" dt="2024-10-14T03:36:18.207" v="1843" actId="403"/>
          <ac:spMkLst>
            <pc:docMk/>
            <pc:sldMk cId="3714677759" sldId="276"/>
            <ac:spMk id="6" creationId="{9587457E-AD1B-9FAC-A516-4279F6E94CBE}"/>
          </ac:spMkLst>
        </pc:spChg>
        <pc:spChg chg="mod">
          <ac:chgData name="Trần Công Minh" userId="871f590d-e1fd-475e-948a-9d4e2c5d2c12" providerId="ADAL" clId="{89EB2628-7A61-4163-9FCB-5CB1474CA20B}" dt="2024-10-14T03:36:18.207" v="1843" actId="403"/>
          <ac:spMkLst>
            <pc:docMk/>
            <pc:sldMk cId="3714677759" sldId="276"/>
            <ac:spMk id="14" creationId="{3A084A46-85A5-3E5B-1693-E5541DBE9FB0}"/>
          </ac:spMkLst>
        </pc:spChg>
        <pc:spChg chg="mod">
          <ac:chgData name="Trần Công Minh" userId="871f590d-e1fd-475e-948a-9d4e2c5d2c12" providerId="ADAL" clId="{89EB2628-7A61-4163-9FCB-5CB1474CA20B}" dt="2024-10-14T03:36:18.207" v="1843" actId="403"/>
          <ac:spMkLst>
            <pc:docMk/>
            <pc:sldMk cId="3714677759" sldId="276"/>
            <ac:spMk id="18" creationId="{804B3FA7-909A-CE93-04B0-287A63ECCC17}"/>
          </ac:spMkLst>
        </pc:spChg>
        <pc:spChg chg="mod">
          <ac:chgData name="Trần Công Minh" userId="871f590d-e1fd-475e-948a-9d4e2c5d2c12" providerId="ADAL" clId="{89EB2628-7A61-4163-9FCB-5CB1474CA20B}" dt="2024-10-14T03:36:18.207" v="1843" actId="403"/>
          <ac:spMkLst>
            <pc:docMk/>
            <pc:sldMk cId="3714677759" sldId="276"/>
            <ac:spMk id="19" creationId="{F4E11625-CC43-E31D-1E58-ABCCD68282D8}"/>
          </ac:spMkLst>
        </pc:spChg>
        <pc:spChg chg="add mod">
          <ac:chgData name="Trần Công Minh" userId="871f590d-e1fd-475e-948a-9d4e2c5d2c12" providerId="ADAL" clId="{89EB2628-7A61-4163-9FCB-5CB1474CA20B}" dt="2024-10-14T03:38:59.616" v="1872" actId="14100"/>
          <ac:spMkLst>
            <pc:docMk/>
            <pc:sldMk cId="3714677759" sldId="276"/>
            <ac:spMk id="20" creationId="{6DE1DEC1-EEBB-E823-AACD-BA56BAC5CCC2}"/>
          </ac:spMkLst>
        </pc:spChg>
        <pc:spChg chg="del">
          <ac:chgData name="Trần Công Minh" userId="871f590d-e1fd-475e-948a-9d4e2c5d2c12" providerId="ADAL" clId="{89EB2628-7A61-4163-9FCB-5CB1474CA20B}" dt="2024-10-14T03:31:54.895" v="1617" actId="478"/>
          <ac:spMkLst>
            <pc:docMk/>
            <pc:sldMk cId="3714677759" sldId="276"/>
            <ac:spMk id="25" creationId="{B0C48799-FB89-2E71-A46B-C3E51274A16A}"/>
          </ac:spMkLst>
        </pc:spChg>
        <pc:spChg chg="mod">
          <ac:chgData name="Trần Công Minh" userId="871f590d-e1fd-475e-948a-9d4e2c5d2c12" providerId="ADAL" clId="{89EB2628-7A61-4163-9FCB-5CB1474CA20B}" dt="2024-10-14T03:36:18.207" v="1843" actId="403"/>
          <ac:spMkLst>
            <pc:docMk/>
            <pc:sldMk cId="3714677759" sldId="276"/>
            <ac:spMk id="26" creationId="{E5D9EBBD-DE9C-DE05-F593-245C19F25241}"/>
          </ac:spMkLst>
        </pc:spChg>
        <pc:spChg chg="add del">
          <ac:chgData name="Trần Công Minh" userId="871f590d-e1fd-475e-948a-9d4e2c5d2c12" providerId="ADAL" clId="{89EB2628-7A61-4163-9FCB-5CB1474CA20B}" dt="2024-10-14T03:32:26.576" v="1625" actId="478"/>
          <ac:spMkLst>
            <pc:docMk/>
            <pc:sldMk cId="3714677759" sldId="276"/>
            <ac:spMk id="27" creationId="{0E9CEBC1-606C-0071-E5A6-6098A892F977}"/>
          </ac:spMkLst>
        </pc:spChg>
        <pc:spChg chg="del">
          <ac:chgData name="Trần Công Minh" userId="871f590d-e1fd-475e-948a-9d4e2c5d2c12" providerId="ADAL" clId="{89EB2628-7A61-4163-9FCB-5CB1474CA20B}" dt="2024-10-14T03:32:52.497" v="1630" actId="478"/>
          <ac:spMkLst>
            <pc:docMk/>
            <pc:sldMk cId="3714677759" sldId="276"/>
            <ac:spMk id="29" creationId="{18DB7DC2-EAF3-A688-5679-A4C68B2BF253}"/>
          </ac:spMkLst>
        </pc:spChg>
        <pc:spChg chg="del">
          <ac:chgData name="Trần Công Minh" userId="871f590d-e1fd-475e-948a-9d4e2c5d2c12" providerId="ADAL" clId="{89EB2628-7A61-4163-9FCB-5CB1474CA20B}" dt="2024-10-14T03:33:03.875" v="1632" actId="478"/>
          <ac:spMkLst>
            <pc:docMk/>
            <pc:sldMk cId="3714677759" sldId="276"/>
            <ac:spMk id="33" creationId="{AEB9CBD4-BF85-EB42-E912-A4735C00B28D}"/>
          </ac:spMkLst>
        </pc:spChg>
        <pc:spChg chg="del">
          <ac:chgData name="Trần Công Minh" userId="871f590d-e1fd-475e-948a-9d4e2c5d2c12" providerId="ADAL" clId="{89EB2628-7A61-4163-9FCB-5CB1474CA20B}" dt="2024-10-14T03:32:46.121" v="1628" actId="478"/>
          <ac:spMkLst>
            <pc:docMk/>
            <pc:sldMk cId="3714677759" sldId="276"/>
            <ac:spMk id="36" creationId="{D0BF370B-E097-1ACA-676F-BC62D4074807}"/>
          </ac:spMkLst>
        </pc:spChg>
        <pc:spChg chg="del">
          <ac:chgData name="Trần Công Minh" userId="871f590d-e1fd-475e-948a-9d4e2c5d2c12" providerId="ADAL" clId="{89EB2628-7A61-4163-9FCB-5CB1474CA20B}" dt="2024-10-14T03:32:29.717" v="1626" actId="478"/>
          <ac:spMkLst>
            <pc:docMk/>
            <pc:sldMk cId="3714677759" sldId="276"/>
            <ac:spMk id="38" creationId="{026FC5A4-E9C9-1D15-EE7C-8BF5EB8BFA67}"/>
          </ac:spMkLst>
        </pc:spChg>
        <pc:spChg chg="del">
          <ac:chgData name="Trần Công Minh" userId="871f590d-e1fd-475e-948a-9d4e2c5d2c12" providerId="ADAL" clId="{89EB2628-7A61-4163-9FCB-5CB1474CA20B}" dt="2024-10-14T03:33:09.547" v="1634" actId="478"/>
          <ac:spMkLst>
            <pc:docMk/>
            <pc:sldMk cId="3714677759" sldId="276"/>
            <ac:spMk id="43" creationId="{B70D078D-D1F5-204A-A595-2A930840DC78}"/>
          </ac:spMkLst>
        </pc:spChg>
        <pc:spChg chg="add del mod">
          <ac:chgData name="Trần Công Minh" userId="871f590d-e1fd-475e-948a-9d4e2c5d2c12" providerId="ADAL" clId="{89EB2628-7A61-4163-9FCB-5CB1474CA20B}" dt="2024-10-14T03:32:34.758" v="1627" actId="1076"/>
          <ac:spMkLst>
            <pc:docMk/>
            <pc:sldMk cId="3714677759" sldId="276"/>
            <ac:spMk id="53" creationId="{E5D35ABB-B58D-FDE2-2A51-EA1F0FB0729F}"/>
          </ac:spMkLst>
        </pc:spChg>
        <pc:spChg chg="mod">
          <ac:chgData name="Trần Công Minh" userId="871f590d-e1fd-475e-948a-9d4e2c5d2c12" providerId="ADAL" clId="{89EB2628-7A61-4163-9FCB-5CB1474CA20B}" dt="2024-10-14T03:36:05.054" v="1837" actId="1076"/>
          <ac:spMkLst>
            <pc:docMk/>
            <pc:sldMk cId="3714677759" sldId="276"/>
            <ac:spMk id="54" creationId="{A4E08604-4816-DF5B-A103-F0D5E1CCFB58}"/>
          </ac:spMkLst>
        </pc:spChg>
        <pc:cxnChg chg="add mod">
          <ac:chgData name="Trần Công Minh" userId="871f590d-e1fd-475e-948a-9d4e2c5d2c12" providerId="ADAL" clId="{89EB2628-7A61-4163-9FCB-5CB1474CA20B}" dt="2024-10-14T03:36:57.919" v="1848" actId="14100"/>
          <ac:cxnSpMkLst>
            <pc:docMk/>
            <pc:sldMk cId="3714677759" sldId="276"/>
            <ac:cxnSpMk id="15" creationId="{9C2E0C5F-F85A-63C4-CBEA-C253C8514B34}"/>
          </ac:cxnSpMkLst>
        </pc:cxnChg>
        <pc:cxnChg chg="del mod">
          <ac:chgData name="Trần Công Minh" userId="871f590d-e1fd-475e-948a-9d4e2c5d2c12" providerId="ADAL" clId="{89EB2628-7A61-4163-9FCB-5CB1474CA20B}" dt="2024-10-14T03:31:54.113" v="1616" actId="478"/>
          <ac:cxnSpMkLst>
            <pc:docMk/>
            <pc:sldMk cId="3714677759" sldId="276"/>
            <ac:cxnSpMk id="37" creationId="{835E7356-BBA0-F458-ED91-B3993DFB0043}"/>
          </ac:cxnSpMkLst>
        </pc:cxnChg>
        <pc:cxnChg chg="del mod">
          <ac:chgData name="Trần Công Minh" userId="871f590d-e1fd-475e-948a-9d4e2c5d2c12" providerId="ADAL" clId="{89EB2628-7A61-4163-9FCB-5CB1474CA20B}" dt="2024-10-14T03:33:06.064" v="1633" actId="478"/>
          <ac:cxnSpMkLst>
            <pc:docMk/>
            <pc:sldMk cId="3714677759" sldId="276"/>
            <ac:cxnSpMk id="45" creationId="{EFE6A2F2-CFE0-A763-F847-0E5CEC853DB0}"/>
          </ac:cxnSpMkLst>
        </pc:cxnChg>
        <pc:cxnChg chg="del mod">
          <ac:chgData name="Trần Công Minh" userId="871f590d-e1fd-475e-948a-9d4e2c5d2c12" providerId="ADAL" clId="{89EB2628-7A61-4163-9FCB-5CB1474CA20B}" dt="2024-10-14T03:31:53.314" v="1615" actId="478"/>
          <ac:cxnSpMkLst>
            <pc:docMk/>
            <pc:sldMk cId="3714677759" sldId="276"/>
            <ac:cxnSpMk id="46" creationId="{0FB0F61B-D874-683C-A06A-B7CC2DF96371}"/>
          </ac:cxnSpMkLst>
        </pc:cxnChg>
      </pc:sldChg>
      <pc:sldChg chg="add del">
        <pc:chgData name="Trần Công Minh" userId="871f590d-e1fd-475e-948a-9d4e2c5d2c12" providerId="ADAL" clId="{89EB2628-7A61-4163-9FCB-5CB1474CA20B}" dt="2024-10-14T03:37:33.932" v="1850" actId="47"/>
        <pc:sldMkLst>
          <pc:docMk/>
          <pc:sldMk cId="1179263404" sldId="277"/>
        </pc:sldMkLst>
      </pc:sldChg>
      <pc:sldChg chg="addSp delSp modSp add mod addAnim delAnim modAnim">
        <pc:chgData name="Trần Công Minh" userId="871f590d-e1fd-475e-948a-9d4e2c5d2c12" providerId="ADAL" clId="{89EB2628-7A61-4163-9FCB-5CB1474CA20B}" dt="2024-10-14T04:00:06.710" v="2147" actId="1076"/>
        <pc:sldMkLst>
          <pc:docMk/>
          <pc:sldMk cId="1977638931" sldId="277"/>
        </pc:sldMkLst>
        <pc:spChg chg="mod">
          <ac:chgData name="Trần Công Minh" userId="871f590d-e1fd-475e-948a-9d4e2c5d2c12" providerId="ADAL" clId="{89EB2628-7A61-4163-9FCB-5CB1474CA20B}" dt="2024-10-14T03:40:16.683" v="1885" actId="207"/>
          <ac:spMkLst>
            <pc:docMk/>
            <pc:sldMk cId="1977638931" sldId="277"/>
            <ac:spMk id="4" creationId="{3B618D74-5F1C-9157-43C3-29EB8AA80FBA}"/>
          </ac:spMkLst>
        </pc:spChg>
        <pc:spChg chg="del">
          <ac:chgData name="Trần Công Minh" userId="871f590d-e1fd-475e-948a-9d4e2c5d2c12" providerId="ADAL" clId="{89EB2628-7A61-4163-9FCB-5CB1474CA20B}" dt="2024-10-14T03:40:04.029" v="1883" actId="478"/>
          <ac:spMkLst>
            <pc:docMk/>
            <pc:sldMk cId="1977638931" sldId="277"/>
            <ac:spMk id="6" creationId="{9587457E-AD1B-9FAC-A516-4279F6E94CBE}"/>
          </ac:spMkLst>
        </pc:spChg>
        <pc:spChg chg="add mod">
          <ac:chgData name="Trần Công Minh" userId="871f590d-e1fd-475e-948a-9d4e2c5d2c12" providerId="ADAL" clId="{89EB2628-7A61-4163-9FCB-5CB1474CA20B}" dt="2024-10-14T03:46:02.803" v="1902" actId="207"/>
          <ac:spMkLst>
            <pc:docMk/>
            <pc:sldMk cId="1977638931" sldId="277"/>
            <ac:spMk id="13" creationId="{2093E2C9-F7E7-E980-A5AB-B1AA6FFB6423}"/>
          </ac:spMkLst>
        </pc:spChg>
        <pc:spChg chg="del">
          <ac:chgData name="Trần Công Minh" userId="871f590d-e1fd-475e-948a-9d4e2c5d2c12" providerId="ADAL" clId="{89EB2628-7A61-4163-9FCB-5CB1474CA20B}" dt="2024-10-14T03:40:04.029" v="1883" actId="478"/>
          <ac:spMkLst>
            <pc:docMk/>
            <pc:sldMk cId="1977638931" sldId="277"/>
            <ac:spMk id="14" creationId="{3A084A46-85A5-3E5B-1693-E5541DBE9FB0}"/>
          </ac:spMkLst>
        </pc:spChg>
        <pc:spChg chg="del">
          <ac:chgData name="Trần Công Minh" userId="871f590d-e1fd-475e-948a-9d4e2c5d2c12" providerId="ADAL" clId="{89EB2628-7A61-4163-9FCB-5CB1474CA20B}" dt="2024-10-14T03:39:35.469" v="1876" actId="478"/>
          <ac:spMkLst>
            <pc:docMk/>
            <pc:sldMk cId="1977638931" sldId="277"/>
            <ac:spMk id="16" creationId="{8AD196F8-3F57-B936-D221-A6A6E02932EC}"/>
          </ac:spMkLst>
        </pc:spChg>
        <pc:spChg chg="add mod">
          <ac:chgData name="Trần Công Minh" userId="871f590d-e1fd-475e-948a-9d4e2c5d2c12" providerId="ADAL" clId="{89EB2628-7A61-4163-9FCB-5CB1474CA20B}" dt="2024-10-14T03:47:02.788" v="1920" actId="20577"/>
          <ac:spMkLst>
            <pc:docMk/>
            <pc:sldMk cId="1977638931" sldId="277"/>
            <ac:spMk id="17" creationId="{62198157-FEC3-A10A-BF8A-ACB7D04D4136}"/>
          </ac:spMkLst>
        </pc:spChg>
        <pc:spChg chg="del">
          <ac:chgData name="Trần Công Minh" userId="871f590d-e1fd-475e-948a-9d4e2c5d2c12" providerId="ADAL" clId="{89EB2628-7A61-4163-9FCB-5CB1474CA20B}" dt="2024-10-14T03:40:04.029" v="1883" actId="478"/>
          <ac:spMkLst>
            <pc:docMk/>
            <pc:sldMk cId="1977638931" sldId="277"/>
            <ac:spMk id="18" creationId="{804B3FA7-909A-CE93-04B0-287A63ECCC17}"/>
          </ac:spMkLst>
        </pc:spChg>
        <pc:spChg chg="del">
          <ac:chgData name="Trần Công Minh" userId="871f590d-e1fd-475e-948a-9d4e2c5d2c12" providerId="ADAL" clId="{89EB2628-7A61-4163-9FCB-5CB1474CA20B}" dt="2024-10-14T03:40:04.029" v="1883" actId="478"/>
          <ac:spMkLst>
            <pc:docMk/>
            <pc:sldMk cId="1977638931" sldId="277"/>
            <ac:spMk id="19" creationId="{F4E11625-CC43-E31D-1E58-ABCCD68282D8}"/>
          </ac:spMkLst>
        </pc:spChg>
        <pc:spChg chg="mod">
          <ac:chgData name="Trần Công Minh" userId="871f590d-e1fd-475e-948a-9d4e2c5d2c12" providerId="ADAL" clId="{89EB2628-7A61-4163-9FCB-5CB1474CA20B}" dt="2024-10-14T03:40:32.105" v="1887" actId="207"/>
          <ac:spMkLst>
            <pc:docMk/>
            <pc:sldMk cId="1977638931" sldId="277"/>
            <ac:spMk id="20" creationId="{6DE1DEC1-EEBB-E823-AACD-BA56BAC5CCC2}"/>
          </ac:spMkLst>
        </pc:spChg>
        <pc:spChg chg="del">
          <ac:chgData name="Trần Công Minh" userId="871f590d-e1fd-475e-948a-9d4e2c5d2c12" providerId="ADAL" clId="{89EB2628-7A61-4163-9FCB-5CB1474CA20B}" dt="2024-10-14T03:40:04.029" v="1883" actId="478"/>
          <ac:spMkLst>
            <pc:docMk/>
            <pc:sldMk cId="1977638931" sldId="277"/>
            <ac:spMk id="26" creationId="{E5D9EBBD-DE9C-DE05-F593-245C19F25241}"/>
          </ac:spMkLst>
        </pc:spChg>
        <pc:spChg chg="add mod">
          <ac:chgData name="Trần Công Minh" userId="871f590d-e1fd-475e-948a-9d4e2c5d2c12" providerId="ADAL" clId="{89EB2628-7A61-4163-9FCB-5CB1474CA20B}" dt="2024-10-14T03:48:45.319" v="2024" actId="1076"/>
          <ac:spMkLst>
            <pc:docMk/>
            <pc:sldMk cId="1977638931" sldId="277"/>
            <ac:spMk id="43" creationId="{8497C02A-64E7-934F-F5D8-8435A0EF3E98}"/>
          </ac:spMkLst>
        </pc:spChg>
        <pc:spChg chg="mod">
          <ac:chgData name="Trần Công Minh" userId="871f590d-e1fd-475e-948a-9d4e2c5d2c12" providerId="ADAL" clId="{89EB2628-7A61-4163-9FCB-5CB1474CA20B}" dt="2024-10-14T03:39:48.756" v="1878" actId="207"/>
          <ac:spMkLst>
            <pc:docMk/>
            <pc:sldMk cId="1977638931" sldId="277"/>
            <ac:spMk id="53" creationId="{E5D35ABB-B58D-FDE2-2A51-EA1F0FB0729F}"/>
          </ac:spMkLst>
        </pc:spChg>
        <pc:spChg chg="del">
          <ac:chgData name="Trần Công Minh" userId="871f590d-e1fd-475e-948a-9d4e2c5d2c12" providerId="ADAL" clId="{89EB2628-7A61-4163-9FCB-5CB1474CA20B}" dt="2024-10-14T03:39:54.058" v="1879" actId="478"/>
          <ac:spMkLst>
            <pc:docMk/>
            <pc:sldMk cId="1977638931" sldId="277"/>
            <ac:spMk id="54" creationId="{A4E08604-4816-DF5B-A103-F0D5E1CCFB58}"/>
          </ac:spMkLst>
        </pc:spChg>
        <pc:spChg chg="mod">
          <ac:chgData name="Trần Công Minh" userId="871f590d-e1fd-475e-948a-9d4e2c5d2c12" providerId="ADAL" clId="{89EB2628-7A61-4163-9FCB-5CB1474CA20B}" dt="2024-10-14T03:40:00.544" v="1882" actId="1076"/>
          <ac:spMkLst>
            <pc:docMk/>
            <pc:sldMk cId="1977638931" sldId="277"/>
            <ac:spMk id="61" creationId="{5D038429-3D0C-AB65-3DA2-242B3934652B}"/>
          </ac:spMkLst>
        </pc:spChg>
        <pc:spChg chg="add del mod">
          <ac:chgData name="Trần Công Minh" userId="871f590d-e1fd-475e-948a-9d4e2c5d2c12" providerId="ADAL" clId="{89EB2628-7A61-4163-9FCB-5CB1474CA20B}" dt="2024-10-14T03:51:16.371" v="2045" actId="478"/>
          <ac:spMkLst>
            <pc:docMk/>
            <pc:sldMk cId="1977638931" sldId="277"/>
            <ac:spMk id="64" creationId="{6503B028-DD9A-3582-CDD5-98EF9AAF321A}"/>
          </ac:spMkLst>
        </pc:spChg>
        <pc:spChg chg="add mod">
          <ac:chgData name="Trần Công Minh" userId="871f590d-e1fd-475e-948a-9d4e2c5d2c12" providerId="ADAL" clId="{89EB2628-7A61-4163-9FCB-5CB1474CA20B}" dt="2024-10-14T03:51:40.293" v="2070" actId="207"/>
          <ac:spMkLst>
            <pc:docMk/>
            <pc:sldMk cId="1977638931" sldId="277"/>
            <ac:spMk id="65" creationId="{BFB7D25D-3EF2-1514-2EBF-9BC48DA8C596}"/>
          </ac:spMkLst>
        </pc:spChg>
        <pc:spChg chg="add mod">
          <ac:chgData name="Trần Công Minh" userId="871f590d-e1fd-475e-948a-9d4e2c5d2c12" providerId="ADAL" clId="{89EB2628-7A61-4163-9FCB-5CB1474CA20B}" dt="2024-10-14T03:58:34.201" v="2106" actId="207"/>
          <ac:spMkLst>
            <pc:docMk/>
            <pc:sldMk cId="1977638931" sldId="277"/>
            <ac:spMk id="70" creationId="{47F04623-9BC4-6843-3096-E476A02FEADE}"/>
          </ac:spMkLst>
        </pc:spChg>
        <pc:spChg chg="add mod">
          <ac:chgData name="Trần Công Minh" userId="871f590d-e1fd-475e-948a-9d4e2c5d2c12" providerId="ADAL" clId="{89EB2628-7A61-4163-9FCB-5CB1474CA20B}" dt="2024-10-14T03:58:24.272" v="2105" actId="20577"/>
          <ac:spMkLst>
            <pc:docMk/>
            <pc:sldMk cId="1977638931" sldId="277"/>
            <ac:spMk id="71" creationId="{F8271015-9C81-0572-005C-C1966579ADE6}"/>
          </ac:spMkLst>
        </pc:spChg>
        <pc:spChg chg="add mod">
          <ac:chgData name="Trần Công Minh" userId="871f590d-e1fd-475e-948a-9d4e2c5d2c12" providerId="ADAL" clId="{89EB2628-7A61-4163-9FCB-5CB1474CA20B}" dt="2024-10-14T03:58:21.664" v="2103" actId="20577"/>
          <ac:spMkLst>
            <pc:docMk/>
            <pc:sldMk cId="1977638931" sldId="277"/>
            <ac:spMk id="72" creationId="{06D82531-241C-384A-90BA-791B9CC079AC}"/>
          </ac:spMkLst>
        </pc:spChg>
        <pc:spChg chg="add mod">
          <ac:chgData name="Trần Công Minh" userId="871f590d-e1fd-475e-948a-9d4e2c5d2c12" providerId="ADAL" clId="{89EB2628-7A61-4163-9FCB-5CB1474CA20B}" dt="2024-10-14T03:59:41.129" v="2125" actId="20577"/>
          <ac:spMkLst>
            <pc:docMk/>
            <pc:sldMk cId="1977638931" sldId="277"/>
            <ac:spMk id="73" creationId="{7BBBB5B0-9FCD-D05B-2DAA-C1981EA000C4}"/>
          </ac:spMkLst>
        </pc:spChg>
        <pc:spChg chg="add mod">
          <ac:chgData name="Trần Công Minh" userId="871f590d-e1fd-475e-948a-9d4e2c5d2c12" providerId="ADAL" clId="{89EB2628-7A61-4163-9FCB-5CB1474CA20B}" dt="2024-10-14T04:00:06.710" v="2147" actId="1076"/>
          <ac:spMkLst>
            <pc:docMk/>
            <pc:sldMk cId="1977638931" sldId="277"/>
            <ac:spMk id="74" creationId="{9480CC36-901A-9DD4-884D-E0F7F6CF67E4}"/>
          </ac:spMkLst>
        </pc:spChg>
        <pc:spChg chg="add mod">
          <ac:chgData name="Trần Công Minh" userId="871f590d-e1fd-475e-948a-9d4e2c5d2c12" providerId="ADAL" clId="{89EB2628-7A61-4163-9FCB-5CB1474CA20B}" dt="2024-10-14T04:00:02.318" v="2146" actId="1076"/>
          <ac:spMkLst>
            <pc:docMk/>
            <pc:sldMk cId="1977638931" sldId="277"/>
            <ac:spMk id="75" creationId="{4F035022-C858-22BE-D18F-B72CA619D624}"/>
          </ac:spMkLst>
        </pc:spChg>
        <pc:grpChg chg="add del">
          <ac:chgData name="Trần Công Minh" userId="871f590d-e1fd-475e-948a-9d4e2c5d2c12" providerId="ADAL" clId="{89EB2628-7A61-4163-9FCB-5CB1474CA20B}" dt="2024-10-14T03:53:46.964" v="2086" actId="478"/>
          <ac:grpSpMkLst>
            <pc:docMk/>
            <pc:sldMk cId="1977638931" sldId="277"/>
            <ac:grpSpMk id="30" creationId="{372D1F4E-3B1E-965C-F375-0BB234EB5E86}"/>
          </ac:grpSpMkLst>
        </pc:grpChg>
        <pc:grpChg chg="add mod">
          <ac:chgData name="Trần Công Minh" userId="871f590d-e1fd-475e-948a-9d4e2c5d2c12" providerId="ADAL" clId="{89EB2628-7A61-4163-9FCB-5CB1474CA20B}" dt="2024-10-14T03:49:18.447" v="2027" actId="1076"/>
          <ac:grpSpMkLst>
            <pc:docMk/>
            <pc:sldMk cId="1977638931" sldId="277"/>
            <ac:grpSpMk id="45" creationId="{75AC5DBD-0F2D-B4E9-ED61-D671007E17BC}"/>
          </ac:grpSpMkLst>
        </pc:grpChg>
        <pc:grpChg chg="mod">
          <ac:chgData name="Trần Công Minh" userId="871f590d-e1fd-475e-948a-9d4e2c5d2c12" providerId="ADAL" clId="{89EB2628-7A61-4163-9FCB-5CB1474CA20B}" dt="2024-10-14T03:49:10.435" v="2025"/>
          <ac:grpSpMkLst>
            <pc:docMk/>
            <pc:sldMk cId="1977638931" sldId="277"/>
            <ac:grpSpMk id="46" creationId="{86153124-86B5-BAE1-1828-C737929DAF45}"/>
          </ac:grpSpMkLst>
        </pc:grpChg>
        <pc:picChg chg="mod">
          <ac:chgData name="Trần Công Minh" userId="871f590d-e1fd-475e-948a-9d4e2c5d2c12" providerId="ADAL" clId="{89EB2628-7A61-4163-9FCB-5CB1474CA20B}" dt="2024-10-14T03:44:51.653" v="1888" actId="29295"/>
          <ac:picMkLst>
            <pc:docMk/>
            <pc:sldMk cId="1977638931" sldId="277"/>
            <ac:picMk id="2" creationId="{38AE84A1-5203-5F37-866D-32B9D92CA39B}"/>
          </ac:picMkLst>
        </pc:picChg>
        <pc:picChg chg="mod">
          <ac:chgData name="Trần Công Minh" userId="871f590d-e1fd-475e-948a-9d4e2c5d2c12" providerId="ADAL" clId="{89EB2628-7A61-4163-9FCB-5CB1474CA20B}" dt="2024-10-14T03:44:51.653" v="1888" actId="29295"/>
          <ac:picMkLst>
            <pc:docMk/>
            <pc:sldMk cId="1977638931" sldId="277"/>
            <ac:picMk id="5" creationId="{B5F7B271-5A72-E69C-E12D-8ADCBB86C018}"/>
          </ac:picMkLst>
        </pc:picChg>
        <pc:picChg chg="mod">
          <ac:chgData name="Trần Công Minh" userId="871f590d-e1fd-475e-948a-9d4e2c5d2c12" providerId="ADAL" clId="{89EB2628-7A61-4163-9FCB-5CB1474CA20B}" dt="2024-10-14T03:44:51.653" v="1888" actId="29295"/>
          <ac:picMkLst>
            <pc:docMk/>
            <pc:sldMk cId="1977638931" sldId="277"/>
            <ac:picMk id="7" creationId="{84D3F5F7-39FA-5A56-B3ED-C18D5D5A5C39}"/>
          </ac:picMkLst>
        </pc:picChg>
        <pc:picChg chg="mod">
          <ac:chgData name="Trần Công Minh" userId="871f590d-e1fd-475e-948a-9d4e2c5d2c12" providerId="ADAL" clId="{89EB2628-7A61-4163-9FCB-5CB1474CA20B}" dt="2024-10-14T03:44:51.653" v="1888" actId="29295"/>
          <ac:picMkLst>
            <pc:docMk/>
            <pc:sldMk cId="1977638931" sldId="277"/>
            <ac:picMk id="8" creationId="{47554CB3-F5EB-4445-5989-51ED6E72796C}"/>
          </ac:picMkLst>
        </pc:picChg>
        <pc:picChg chg="mod">
          <ac:chgData name="Trần Công Minh" userId="871f590d-e1fd-475e-948a-9d4e2c5d2c12" providerId="ADAL" clId="{89EB2628-7A61-4163-9FCB-5CB1474CA20B}" dt="2024-10-14T03:44:51.653" v="1888" actId="29295"/>
          <ac:picMkLst>
            <pc:docMk/>
            <pc:sldMk cId="1977638931" sldId="277"/>
            <ac:picMk id="9" creationId="{F81C125B-9043-2FB7-7628-2D64E7775E6F}"/>
          </ac:picMkLst>
        </pc:picChg>
        <pc:picChg chg="mod">
          <ac:chgData name="Trần Công Minh" userId="871f590d-e1fd-475e-948a-9d4e2c5d2c12" providerId="ADAL" clId="{89EB2628-7A61-4163-9FCB-5CB1474CA20B}" dt="2024-10-14T03:44:51.653" v="1888" actId="29295"/>
          <ac:picMkLst>
            <pc:docMk/>
            <pc:sldMk cId="1977638931" sldId="277"/>
            <ac:picMk id="10" creationId="{6F7A6834-8FA7-5716-55C1-E6C377D7D610}"/>
          </ac:picMkLst>
        </pc:picChg>
        <pc:picChg chg="mod">
          <ac:chgData name="Trần Công Minh" userId="871f590d-e1fd-475e-948a-9d4e2c5d2c12" providerId="ADAL" clId="{89EB2628-7A61-4163-9FCB-5CB1474CA20B}" dt="2024-10-14T03:44:51.653" v="1888" actId="29295"/>
          <ac:picMkLst>
            <pc:docMk/>
            <pc:sldMk cId="1977638931" sldId="277"/>
            <ac:picMk id="11" creationId="{3AE6F1D6-57FD-8072-C997-437E89511942}"/>
          </ac:picMkLst>
        </pc:picChg>
        <pc:picChg chg="mod">
          <ac:chgData name="Trần Công Minh" userId="871f590d-e1fd-475e-948a-9d4e2c5d2c12" providerId="ADAL" clId="{89EB2628-7A61-4163-9FCB-5CB1474CA20B}" dt="2024-10-14T03:44:51.653" v="1888" actId="29295"/>
          <ac:picMkLst>
            <pc:docMk/>
            <pc:sldMk cId="1977638931" sldId="277"/>
            <ac:picMk id="12" creationId="{A7BA895D-A49D-968D-FD8A-25C5D66E3199}"/>
          </ac:picMkLst>
        </pc:picChg>
        <pc:picChg chg="mod">
          <ac:chgData name="Trần Công Minh" userId="871f590d-e1fd-475e-948a-9d4e2c5d2c12" providerId="ADAL" clId="{89EB2628-7A61-4163-9FCB-5CB1474CA20B}" dt="2024-10-14T03:44:59.390" v="1889" actId="29295"/>
          <ac:picMkLst>
            <pc:docMk/>
            <pc:sldMk cId="1977638931" sldId="277"/>
            <ac:picMk id="32" creationId="{71815081-48E1-9A12-BD06-7D1B13BB2B97}"/>
          </ac:picMkLst>
        </pc:picChg>
        <pc:picChg chg="mod">
          <ac:chgData name="Trần Công Minh" userId="871f590d-e1fd-475e-948a-9d4e2c5d2c12" providerId="ADAL" clId="{89EB2628-7A61-4163-9FCB-5CB1474CA20B}" dt="2024-10-14T03:44:59.390" v="1889" actId="29295"/>
          <ac:picMkLst>
            <pc:docMk/>
            <pc:sldMk cId="1977638931" sldId="277"/>
            <ac:picMk id="34" creationId="{D9C29B0E-E0C4-D110-EEC7-041BAE6814CA}"/>
          </ac:picMkLst>
        </pc:picChg>
        <pc:picChg chg="mod">
          <ac:chgData name="Trần Công Minh" userId="871f590d-e1fd-475e-948a-9d4e2c5d2c12" providerId="ADAL" clId="{89EB2628-7A61-4163-9FCB-5CB1474CA20B}" dt="2024-10-14T03:44:59.390" v="1889" actId="29295"/>
          <ac:picMkLst>
            <pc:docMk/>
            <pc:sldMk cId="1977638931" sldId="277"/>
            <ac:picMk id="40" creationId="{9372C123-3F8C-E031-86F9-CC5687215FF3}"/>
          </ac:picMkLst>
        </pc:picChg>
        <pc:picChg chg="mod">
          <ac:chgData name="Trần Công Minh" userId="871f590d-e1fd-475e-948a-9d4e2c5d2c12" providerId="ADAL" clId="{89EB2628-7A61-4163-9FCB-5CB1474CA20B}" dt="2024-10-14T03:44:59.390" v="1889" actId="29295"/>
          <ac:picMkLst>
            <pc:docMk/>
            <pc:sldMk cId="1977638931" sldId="277"/>
            <ac:picMk id="41" creationId="{EEA04C55-BD8D-4151-D2BB-7D63F920CCA2}"/>
          </ac:picMkLst>
        </pc:picChg>
        <pc:picChg chg="mod">
          <ac:chgData name="Trần Công Minh" userId="871f590d-e1fd-475e-948a-9d4e2c5d2c12" providerId="ADAL" clId="{89EB2628-7A61-4163-9FCB-5CB1474CA20B}" dt="2024-10-14T03:49:22.508" v="2028" actId="29295"/>
          <ac:picMkLst>
            <pc:docMk/>
            <pc:sldMk cId="1977638931" sldId="277"/>
            <ac:picMk id="49" creationId="{05D4A598-B83D-050A-D6EF-A3C78D37D612}"/>
          </ac:picMkLst>
        </pc:picChg>
        <pc:picChg chg="mod">
          <ac:chgData name="Trần Công Minh" userId="871f590d-e1fd-475e-948a-9d4e2c5d2c12" providerId="ADAL" clId="{89EB2628-7A61-4163-9FCB-5CB1474CA20B}" dt="2024-10-14T03:49:22.508" v="2028" actId="29295"/>
          <ac:picMkLst>
            <pc:docMk/>
            <pc:sldMk cId="1977638931" sldId="277"/>
            <ac:picMk id="50" creationId="{0082700C-3546-F91A-7AD1-FF0BD372DAA0}"/>
          </ac:picMkLst>
        </pc:picChg>
        <pc:picChg chg="mod">
          <ac:chgData name="Trần Công Minh" userId="871f590d-e1fd-475e-948a-9d4e2c5d2c12" providerId="ADAL" clId="{89EB2628-7A61-4163-9FCB-5CB1474CA20B}" dt="2024-10-14T03:49:22.508" v="2028" actId="29295"/>
          <ac:picMkLst>
            <pc:docMk/>
            <pc:sldMk cId="1977638931" sldId="277"/>
            <ac:picMk id="51" creationId="{2A076F35-D373-3250-3868-F2FD620C2E53}"/>
          </ac:picMkLst>
        </pc:picChg>
        <pc:picChg chg="mod">
          <ac:chgData name="Trần Công Minh" userId="871f590d-e1fd-475e-948a-9d4e2c5d2c12" providerId="ADAL" clId="{89EB2628-7A61-4163-9FCB-5CB1474CA20B}" dt="2024-10-14T03:49:22.508" v="2028" actId="29295"/>
          <ac:picMkLst>
            <pc:docMk/>
            <pc:sldMk cId="1977638931" sldId="277"/>
            <ac:picMk id="52" creationId="{447D0A83-AB31-B82E-EF29-7536CB8BB1DF}"/>
          </ac:picMkLst>
        </pc:picChg>
        <pc:picChg chg="mod">
          <ac:chgData name="Trần Công Minh" userId="871f590d-e1fd-475e-948a-9d4e2c5d2c12" providerId="ADAL" clId="{89EB2628-7A61-4163-9FCB-5CB1474CA20B}" dt="2024-10-14T03:49:22.508" v="2028" actId="29295"/>
          <ac:picMkLst>
            <pc:docMk/>
            <pc:sldMk cId="1977638931" sldId="277"/>
            <ac:picMk id="55" creationId="{7E7B009D-A2F4-A2BB-447F-39CE043CB2FE}"/>
          </ac:picMkLst>
        </pc:picChg>
        <pc:picChg chg="mod">
          <ac:chgData name="Trần Công Minh" userId="871f590d-e1fd-475e-948a-9d4e2c5d2c12" providerId="ADAL" clId="{89EB2628-7A61-4163-9FCB-5CB1474CA20B}" dt="2024-10-14T03:49:22.508" v="2028" actId="29295"/>
          <ac:picMkLst>
            <pc:docMk/>
            <pc:sldMk cId="1977638931" sldId="277"/>
            <ac:picMk id="56" creationId="{E61129AC-6B3A-8079-528F-67410EDADEC3}"/>
          </ac:picMkLst>
        </pc:picChg>
        <pc:picChg chg="mod">
          <ac:chgData name="Trần Công Minh" userId="871f590d-e1fd-475e-948a-9d4e2c5d2c12" providerId="ADAL" clId="{89EB2628-7A61-4163-9FCB-5CB1474CA20B}" dt="2024-10-14T03:49:22.508" v="2028" actId="29295"/>
          <ac:picMkLst>
            <pc:docMk/>
            <pc:sldMk cId="1977638931" sldId="277"/>
            <ac:picMk id="57" creationId="{3593EAF7-0CD9-F778-BE74-A16E3612B75B}"/>
          </ac:picMkLst>
        </pc:picChg>
        <pc:picChg chg="mod">
          <ac:chgData name="Trần Công Minh" userId="871f590d-e1fd-475e-948a-9d4e2c5d2c12" providerId="ADAL" clId="{89EB2628-7A61-4163-9FCB-5CB1474CA20B}" dt="2024-10-14T03:49:22.508" v="2028" actId="29295"/>
          <ac:picMkLst>
            <pc:docMk/>
            <pc:sldMk cId="1977638931" sldId="277"/>
            <ac:picMk id="58" creationId="{4BD90836-9615-08DE-E7EF-8776B503C701}"/>
          </ac:picMkLst>
        </pc:picChg>
        <pc:cxnChg chg="del mod">
          <ac:chgData name="Trần Công Minh" userId="871f590d-e1fd-475e-948a-9d4e2c5d2c12" providerId="ADAL" clId="{89EB2628-7A61-4163-9FCB-5CB1474CA20B}" dt="2024-10-14T03:39:55.838" v="1880" actId="478"/>
          <ac:cxnSpMkLst>
            <pc:docMk/>
            <pc:sldMk cId="1977638931" sldId="277"/>
            <ac:cxnSpMk id="15" creationId="{9C2E0C5F-F85A-63C4-CBEA-C253C8514B34}"/>
          </ac:cxnSpMkLst>
        </pc:cxnChg>
        <pc:cxnChg chg="add mod">
          <ac:chgData name="Trần Công Minh" userId="871f590d-e1fd-475e-948a-9d4e2c5d2c12" providerId="ADAL" clId="{89EB2628-7A61-4163-9FCB-5CB1474CA20B}" dt="2024-10-14T03:53:46.964" v="2086" actId="478"/>
          <ac:cxnSpMkLst>
            <pc:docMk/>
            <pc:sldMk cId="1977638931" sldId="277"/>
            <ac:cxnSpMk id="21" creationId="{4736ACC7-EDE3-9B2C-7E9E-1A4A05457359}"/>
          </ac:cxnSpMkLst>
        </pc:cxnChg>
        <pc:cxnChg chg="add mod">
          <ac:chgData name="Trần Công Minh" userId="871f590d-e1fd-475e-948a-9d4e2c5d2c12" providerId="ADAL" clId="{89EB2628-7A61-4163-9FCB-5CB1474CA20B}" dt="2024-10-14T03:53:46.964" v="2086" actId="478"/>
          <ac:cxnSpMkLst>
            <pc:docMk/>
            <pc:sldMk cId="1977638931" sldId="277"/>
            <ac:cxnSpMk id="29" creationId="{2D154368-416E-A8DD-5E32-7CFD811DE57E}"/>
          </ac:cxnSpMkLst>
        </pc:cxnChg>
        <pc:cxnChg chg="add mod">
          <ac:chgData name="Trần Công Minh" userId="871f590d-e1fd-475e-948a-9d4e2c5d2c12" providerId="ADAL" clId="{89EB2628-7A61-4163-9FCB-5CB1474CA20B}" dt="2024-10-14T03:49:47.894" v="2034" actId="208"/>
          <ac:cxnSpMkLst>
            <pc:docMk/>
            <pc:sldMk cId="1977638931" sldId="277"/>
            <ac:cxnSpMk id="59" creationId="{D28D76F3-E141-B955-F8D9-BE1CB3A56035}"/>
          </ac:cxnSpMkLst>
        </pc:cxnChg>
        <pc:cxnChg chg="add mod">
          <ac:chgData name="Trần Công Minh" userId="871f590d-e1fd-475e-948a-9d4e2c5d2c12" providerId="ADAL" clId="{89EB2628-7A61-4163-9FCB-5CB1474CA20B}" dt="2024-10-14T03:53:57.807" v="2088" actId="14100"/>
          <ac:cxnSpMkLst>
            <pc:docMk/>
            <pc:sldMk cId="1977638931" sldId="277"/>
            <ac:cxnSpMk id="66" creationId="{7D9FF0DD-BE16-BC71-FA05-D1021787954E}"/>
          </ac:cxnSpMkLst>
        </pc:cxnChg>
      </pc:sldChg>
      <pc:sldChg chg="add del ord">
        <pc:chgData name="Trần Công Minh" userId="871f590d-e1fd-475e-948a-9d4e2c5d2c12" providerId="ADAL" clId="{89EB2628-7A61-4163-9FCB-5CB1474CA20B}" dt="2024-10-14T03:57:33.500" v="2096" actId="47"/>
        <pc:sldMkLst>
          <pc:docMk/>
          <pc:sldMk cId="3310287441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38223-6DA5-4DCD-AD95-8CC626721B8D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37EA4-F407-4FE5-939F-BEF7F1C3A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8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a2de12ba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0a2de12ba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10a18aa256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1" name="Google Shape;1751;g10a18aa256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0b68f5f6c9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0b68f5f6c9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0b68f5f6c9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10b68f5f6c9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10b68f5f6c9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10b68f5f6c9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00191-2733-4069-3155-637954108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CC6C2-884A-6F0E-F792-BDCBBDCB7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28DA0-4787-B628-6E73-CB3EBA89C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FE1A-5E89-46CD-89C3-A3CFD379340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9D9CB-7C87-E676-344A-0BE5EB693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72C04-9B0E-23B3-5A15-993AAEB4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B5FF-9BE6-4B93-BAC3-38883FD7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5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1887-8A85-05E6-175A-4B35365E0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1920B-8D73-D340-6614-E87CD5F56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93888-208A-1E5A-B49E-21D23889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FE1A-5E89-46CD-89C3-A3CFD379340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F9FFE-2A85-DF35-D0E5-3B51EBDA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2AEDA-7C2C-71EE-B888-E46DDF10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B5FF-9BE6-4B93-BAC3-38883FD7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4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6BF4C2-D90D-462A-564D-F4FCB40B0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BF23D-EABD-7B79-3744-6E39E5B82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B9EAA-037F-8F9A-7F51-FF4E9042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FE1A-5E89-46CD-89C3-A3CFD379340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C6F10-522C-275E-2FF2-4F31049C2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DE399-F132-1092-77EC-BED684DD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B5FF-9BE6-4B93-BAC3-38883FD7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92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15200" y="0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15200" y="3542304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30233" y="5313456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15200" y="1771152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944200" y="713400"/>
            <a:ext cx="10294400" cy="543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475400" y="1554480"/>
            <a:ext cx="5882800" cy="25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475400" y="4055847"/>
            <a:ext cx="58828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133"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2"/>
          </p:nvPr>
        </p:nvSpPr>
        <p:spPr>
          <a:xfrm>
            <a:off x="4475400" y="5120447"/>
            <a:ext cx="58828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34057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808067" y="2921289"/>
            <a:ext cx="6593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4851923" y="1798889"/>
            <a:ext cx="2510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530456" y="4074623"/>
            <a:ext cx="71344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33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/>
          <p:nvPr/>
        </p:nvSpPr>
        <p:spPr>
          <a:xfrm rot="5400000">
            <a:off x="-769433" y="4919667"/>
            <a:ext cx="23512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7638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/>
        </p:nvSpPr>
        <p:spPr>
          <a:xfrm rot="5400000">
            <a:off x="-2048833" y="3640600"/>
            <a:ext cx="49100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 sz="2400">
              <a:solidFill>
                <a:schemeClr val="hlink"/>
              </a:solidFill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949867" y="1454867"/>
            <a:ext cx="10288800" cy="540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1224800" y="1429000"/>
            <a:ext cx="9742400" cy="4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AutoNum type="arabicPeriod"/>
              <a:defRPr sz="1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6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9635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dk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/>
        </p:nvSpPr>
        <p:spPr>
          <a:xfrm>
            <a:off x="15200" y="5373456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2445484" y="2364596"/>
            <a:ext cx="3669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6096067" y="4709500"/>
            <a:ext cx="3669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6804467" y="2060396"/>
            <a:ext cx="3669600" cy="13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1649288" y="4405300"/>
            <a:ext cx="3669600" cy="13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3961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/>
        </p:nvSpPr>
        <p:spPr>
          <a:xfrm>
            <a:off x="7176667" y="2207867"/>
            <a:ext cx="5005600" cy="4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949867" y="1557600"/>
            <a:ext cx="10288800" cy="530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90658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dk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/>
        </p:nvSpPr>
        <p:spPr>
          <a:xfrm>
            <a:off x="0" y="2180000"/>
            <a:ext cx="6278800" cy="4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3012600" y="2465900"/>
            <a:ext cx="6166800" cy="23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99943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/>
        </p:nvSpPr>
        <p:spPr>
          <a:xfrm>
            <a:off x="0" y="0"/>
            <a:ext cx="5901200" cy="50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" name="Google Shape;44;p8"/>
          <p:cNvSpPr/>
          <p:nvPr/>
        </p:nvSpPr>
        <p:spPr>
          <a:xfrm>
            <a:off x="2042400" y="1269200"/>
            <a:ext cx="8107200" cy="431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389344" y="2088600"/>
            <a:ext cx="7420400" cy="26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10133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/>
          <p:nvPr/>
        </p:nvSpPr>
        <p:spPr>
          <a:xfrm rot="-5400000">
            <a:off x="10747600" y="5216800"/>
            <a:ext cx="1850800" cy="1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(AI)</a:t>
            </a:r>
            <a:endParaRPr sz="240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054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/>
        </p:nvSpPr>
        <p:spPr>
          <a:xfrm>
            <a:off x="15200" y="3542304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15200" y="1771152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1194667" y="1899044"/>
            <a:ext cx="4901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1194667" y="2906301"/>
            <a:ext cx="4901200" cy="1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867">
                <a:solidFill>
                  <a:srgbClr val="434343"/>
                </a:solidFill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53539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FCD5-13AC-CD95-490B-4CA747DF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91E48-70E5-E927-5DBC-0C66E78C2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C0118-D04B-B22B-C589-5985C0FB3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FE1A-5E89-46CD-89C3-A3CFD379340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36701-9954-5BF3-E4B2-12CE3F22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8A3F4-77AF-8A64-F0A0-503F5F82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B5FF-9BE6-4B93-BAC3-38883FD7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659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dk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960000" y="5384000"/>
            <a:ext cx="10272000" cy="7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99041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/>
        </p:nvSpPr>
        <p:spPr>
          <a:xfrm>
            <a:off x="15200" y="3542304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p11"/>
          <p:cNvSpPr txBox="1"/>
          <p:nvPr/>
        </p:nvSpPr>
        <p:spPr>
          <a:xfrm>
            <a:off x="15200" y="1771152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8" name="Google Shape;58;p11"/>
          <p:cNvSpPr/>
          <p:nvPr/>
        </p:nvSpPr>
        <p:spPr>
          <a:xfrm>
            <a:off x="2042400" y="1269200"/>
            <a:ext cx="8107200" cy="431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2687533" y="1961244"/>
            <a:ext cx="6820000" cy="20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4133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subTitle" idx="1"/>
          </p:nvPr>
        </p:nvSpPr>
        <p:spPr>
          <a:xfrm>
            <a:off x="2687523" y="3976111"/>
            <a:ext cx="6820000" cy="6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61" name="Google Shape;61;p11"/>
          <p:cNvGrpSpPr/>
          <p:nvPr/>
        </p:nvGrpSpPr>
        <p:grpSpPr>
          <a:xfrm>
            <a:off x="3838377" y="545523"/>
            <a:ext cx="4530467" cy="249700"/>
            <a:chOff x="-3237675" y="-1132050"/>
            <a:chExt cx="3397850" cy="187275"/>
          </a:xfrm>
        </p:grpSpPr>
        <p:sp>
          <p:nvSpPr>
            <p:cNvPr id="62" name="Google Shape;62;p11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11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11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11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11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11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75810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106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/>
        </p:nvSpPr>
        <p:spPr>
          <a:xfrm>
            <a:off x="15200" y="5373456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960000" y="2161611"/>
            <a:ext cx="3115200" cy="9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544644"/>
            <a:ext cx="12328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"/>
          </p:nvPr>
        </p:nvSpPr>
        <p:spPr>
          <a:xfrm>
            <a:off x="960000" y="3014999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3"/>
          </p:nvPr>
        </p:nvSpPr>
        <p:spPr>
          <a:xfrm>
            <a:off x="4538400" y="2161621"/>
            <a:ext cx="3115200" cy="9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4" hasCustomPrompt="1"/>
          </p:nvPr>
        </p:nvSpPr>
        <p:spPr>
          <a:xfrm>
            <a:off x="4538400" y="1544644"/>
            <a:ext cx="12312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4538400" y="3014999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6"/>
          </p:nvPr>
        </p:nvSpPr>
        <p:spPr>
          <a:xfrm>
            <a:off x="8116800" y="2161611"/>
            <a:ext cx="3115200" cy="9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7" hasCustomPrompt="1"/>
          </p:nvPr>
        </p:nvSpPr>
        <p:spPr>
          <a:xfrm>
            <a:off x="8116800" y="1544644"/>
            <a:ext cx="12312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8116800" y="3014999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/>
          </p:nvPr>
        </p:nvSpPr>
        <p:spPr>
          <a:xfrm>
            <a:off x="960000" y="4633955"/>
            <a:ext cx="3115200" cy="9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960000" y="4016988"/>
            <a:ext cx="1231200" cy="5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4"/>
          </p:nvPr>
        </p:nvSpPr>
        <p:spPr>
          <a:xfrm>
            <a:off x="960000" y="5487344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/>
          </p:nvPr>
        </p:nvSpPr>
        <p:spPr>
          <a:xfrm>
            <a:off x="4538400" y="4633955"/>
            <a:ext cx="3115200" cy="9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6" hasCustomPrompt="1"/>
          </p:nvPr>
        </p:nvSpPr>
        <p:spPr>
          <a:xfrm>
            <a:off x="4538400" y="4016988"/>
            <a:ext cx="1231200" cy="5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7"/>
          </p:nvPr>
        </p:nvSpPr>
        <p:spPr>
          <a:xfrm>
            <a:off x="4538400" y="5487344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8"/>
          </p:nvPr>
        </p:nvSpPr>
        <p:spPr>
          <a:xfrm>
            <a:off x="8116800" y="4633955"/>
            <a:ext cx="3115200" cy="9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9" hasCustomPrompt="1"/>
          </p:nvPr>
        </p:nvSpPr>
        <p:spPr>
          <a:xfrm>
            <a:off x="8116800" y="4016988"/>
            <a:ext cx="1231200" cy="5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20"/>
          </p:nvPr>
        </p:nvSpPr>
        <p:spPr>
          <a:xfrm>
            <a:off x="8116800" y="5487344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21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80768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0" y="2180000"/>
            <a:ext cx="6278800" cy="4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953467" y="931800"/>
            <a:ext cx="10285200" cy="499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3053367" y="4320400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1944167" y="1888933"/>
            <a:ext cx="8303600" cy="2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7220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accen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1385533" y="2921300"/>
            <a:ext cx="6808000" cy="19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title" idx="2" hasCustomPrompt="1"/>
          </p:nvPr>
        </p:nvSpPr>
        <p:spPr>
          <a:xfrm>
            <a:off x="1385523" y="1798889"/>
            <a:ext cx="2510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1"/>
          </p:nvPr>
        </p:nvSpPr>
        <p:spPr>
          <a:xfrm>
            <a:off x="1385533" y="4913400"/>
            <a:ext cx="68080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33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/>
          <p:nvPr/>
        </p:nvSpPr>
        <p:spPr>
          <a:xfrm rot="5400000">
            <a:off x="9935300" y="413200"/>
            <a:ext cx="23512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7228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652300" y="2921300"/>
            <a:ext cx="6593200" cy="19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 idx="2" hasCustomPrompt="1"/>
          </p:nvPr>
        </p:nvSpPr>
        <p:spPr>
          <a:xfrm>
            <a:off x="3649033" y="1798889"/>
            <a:ext cx="2510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1"/>
          </p:nvPr>
        </p:nvSpPr>
        <p:spPr>
          <a:xfrm>
            <a:off x="3374689" y="4913411"/>
            <a:ext cx="71344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33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4802211" y="-768780"/>
            <a:ext cx="23512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 sz="2400">
              <a:solidFill>
                <a:schemeClr val="lt1"/>
              </a:solidFill>
            </a:endParaRPr>
          </a:p>
        </p:txBody>
      </p:sp>
      <p:cxnSp>
        <p:nvCxnSpPr>
          <p:cNvPr id="108" name="Google Shape;108;p16"/>
          <p:cNvCxnSpPr/>
          <p:nvPr/>
        </p:nvCxnSpPr>
        <p:spPr>
          <a:xfrm rot="10800000">
            <a:off x="699867" y="-33"/>
            <a:ext cx="0" cy="4844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612777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solidFill>
          <a:schemeClr val="accen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3071656" y="2921289"/>
            <a:ext cx="6593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 idx="2" hasCustomPrompt="1"/>
          </p:nvPr>
        </p:nvSpPr>
        <p:spPr>
          <a:xfrm>
            <a:off x="7154456" y="1798889"/>
            <a:ext cx="2510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2530456" y="4074623"/>
            <a:ext cx="71344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33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/>
          <p:nvPr/>
        </p:nvSpPr>
        <p:spPr>
          <a:xfrm rot="5400000">
            <a:off x="-578133" y="311600"/>
            <a:ext cx="23512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5031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bg>
      <p:bgPr>
        <a:solidFill>
          <a:schemeClr val="accen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4230467" y="2921289"/>
            <a:ext cx="6593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 idx="2" hasCustomPrompt="1"/>
          </p:nvPr>
        </p:nvSpPr>
        <p:spPr>
          <a:xfrm>
            <a:off x="6274323" y="1798889"/>
            <a:ext cx="2510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3952856" y="4074623"/>
            <a:ext cx="71344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33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201200" y="5792956"/>
            <a:ext cx="23512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4769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 header 5">
    <p:bg>
      <p:bgPr>
        <a:solidFill>
          <a:schemeClr val="accen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2808067" y="2921289"/>
            <a:ext cx="6593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title" idx="2" hasCustomPrompt="1"/>
          </p:nvPr>
        </p:nvSpPr>
        <p:spPr>
          <a:xfrm>
            <a:off x="4851923" y="1798889"/>
            <a:ext cx="2510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1"/>
          </p:nvPr>
        </p:nvSpPr>
        <p:spPr>
          <a:xfrm>
            <a:off x="2530456" y="4074623"/>
            <a:ext cx="71344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33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/>
          <p:nvPr/>
        </p:nvSpPr>
        <p:spPr>
          <a:xfrm rot="5400000">
            <a:off x="-578133" y="311600"/>
            <a:ext cx="23512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124" name="Google Shape;124;p19"/>
          <p:cNvGrpSpPr/>
          <p:nvPr/>
        </p:nvGrpSpPr>
        <p:grpSpPr>
          <a:xfrm>
            <a:off x="5592053" y="6019110"/>
            <a:ext cx="1030140" cy="261735"/>
            <a:chOff x="2641350" y="846250"/>
            <a:chExt cx="413600" cy="105075"/>
          </a:xfrm>
        </p:grpSpPr>
        <p:sp>
          <p:nvSpPr>
            <p:cNvPr id="125" name="Google Shape;125;p19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973903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8154-F138-1ABE-FFDA-15AA298E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EDD4A-BFB2-5700-17DD-4E7CBACA9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84029-127F-1B0F-E1A9-E47C0939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FE1A-5E89-46CD-89C3-A3CFD379340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60618-CF25-9328-F234-C1D078EF8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D5FDE-DFE6-BB5C-1A9D-AD5F1DF2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B5FF-9BE6-4B93-BAC3-38883FD7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353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">
  <p:cSld name="Only title">
    <p:bg>
      <p:bgPr>
        <a:solidFill>
          <a:schemeClr val="dk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15200" y="3542304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30233" y="5313456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15200" y="1771152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1164484" y="1557600"/>
            <a:ext cx="6215600" cy="458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20"/>
          <p:cNvSpPr/>
          <p:nvPr/>
        </p:nvSpPr>
        <p:spPr>
          <a:xfrm>
            <a:off x="7708717" y="1557600"/>
            <a:ext cx="3318800" cy="458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56678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Only title 2">
    <p:bg>
      <p:bgPr>
        <a:solidFill>
          <a:schemeClr val="dk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15200" y="3542304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30233" y="5313456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15200" y="1771152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949867" y="1557600"/>
            <a:ext cx="10288800" cy="458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2" name="Google Shape;142;p21"/>
          <p:cNvGrpSpPr/>
          <p:nvPr/>
        </p:nvGrpSpPr>
        <p:grpSpPr>
          <a:xfrm rot="10800000">
            <a:off x="-622336" y="579167"/>
            <a:ext cx="2879373" cy="731504"/>
            <a:chOff x="2641350" y="846250"/>
            <a:chExt cx="413600" cy="105075"/>
          </a:xfrm>
        </p:grpSpPr>
        <p:sp>
          <p:nvSpPr>
            <p:cNvPr id="143" name="Google Shape;143;p2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24950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Only title 3">
    <p:bg>
      <p:bgPr>
        <a:solidFill>
          <a:schemeClr val="dk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 rot="5400000">
            <a:off x="-2048833" y="3640600"/>
            <a:ext cx="49100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 sz="2400">
              <a:solidFill>
                <a:schemeClr val="hlink"/>
              </a:solidFill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10335655" y="0"/>
            <a:ext cx="31608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6345333" y="2192733"/>
            <a:ext cx="4893200" cy="395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22"/>
          <p:cNvSpPr/>
          <p:nvPr/>
        </p:nvSpPr>
        <p:spPr>
          <a:xfrm>
            <a:off x="959323" y="2192733"/>
            <a:ext cx="4893200" cy="395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650503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dk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/>
        </p:nvSpPr>
        <p:spPr>
          <a:xfrm>
            <a:off x="15200" y="5373456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801500" y="1356967"/>
            <a:ext cx="10616000" cy="499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867">
                <a:solidFill>
                  <a:schemeClr val="accent2"/>
                </a:solidFill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49082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solidFill>
          <a:schemeClr val="dk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/>
        </p:nvSpPr>
        <p:spPr>
          <a:xfrm rot="5400000">
            <a:off x="-2048833" y="3640600"/>
            <a:ext cx="49100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 sz="2400">
              <a:solidFill>
                <a:schemeClr val="hlink"/>
              </a:solidFill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10335655" y="0"/>
            <a:ext cx="31608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1" name="Google Shape;161;p24"/>
          <p:cNvSpPr txBox="1">
            <a:spLocks noGrp="1"/>
          </p:cNvSpPr>
          <p:nvPr>
            <p:ph type="subTitle" idx="1"/>
          </p:nvPr>
        </p:nvSpPr>
        <p:spPr>
          <a:xfrm>
            <a:off x="1575233" y="3810388"/>
            <a:ext cx="3669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2"/>
          </p:nvPr>
        </p:nvSpPr>
        <p:spPr>
          <a:xfrm>
            <a:off x="6960567" y="3810388"/>
            <a:ext cx="3669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3"/>
          </p:nvPr>
        </p:nvSpPr>
        <p:spPr>
          <a:xfrm>
            <a:off x="1575233" y="4529379"/>
            <a:ext cx="3669600" cy="13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4"/>
          </p:nvPr>
        </p:nvSpPr>
        <p:spPr>
          <a:xfrm>
            <a:off x="6960567" y="4529379"/>
            <a:ext cx="3669600" cy="13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52152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dk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/>
        </p:nvSpPr>
        <p:spPr>
          <a:xfrm rot="5400000">
            <a:off x="-762033" y="4927400"/>
            <a:ext cx="23364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 sz="2400">
              <a:solidFill>
                <a:schemeClr val="hlink"/>
              </a:solidFill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10335655" y="0"/>
            <a:ext cx="31608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959345" y="1857688"/>
            <a:ext cx="10272000" cy="395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1163200" y="3526684"/>
            <a:ext cx="3115200" cy="5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1163200" y="4125632"/>
            <a:ext cx="3115200" cy="12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 idx="2"/>
          </p:nvPr>
        </p:nvSpPr>
        <p:spPr>
          <a:xfrm>
            <a:off x="4538400" y="3526684"/>
            <a:ext cx="3115200" cy="5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subTitle" idx="3"/>
          </p:nvPr>
        </p:nvSpPr>
        <p:spPr>
          <a:xfrm>
            <a:off x="4538400" y="4125632"/>
            <a:ext cx="3115200" cy="12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title" idx="4"/>
          </p:nvPr>
        </p:nvSpPr>
        <p:spPr>
          <a:xfrm>
            <a:off x="7913600" y="3526684"/>
            <a:ext cx="3115200" cy="5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subTitle" idx="5"/>
          </p:nvPr>
        </p:nvSpPr>
        <p:spPr>
          <a:xfrm>
            <a:off x="7913600" y="4125632"/>
            <a:ext cx="3115200" cy="12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7982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solidFill>
          <a:schemeClr val="dk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/>
        </p:nvSpPr>
        <p:spPr>
          <a:xfrm>
            <a:off x="15200" y="5472704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15200" y="3701552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963567" y="2880916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subTitle" idx="1"/>
          </p:nvPr>
        </p:nvSpPr>
        <p:spPr>
          <a:xfrm>
            <a:off x="963567" y="3708339"/>
            <a:ext cx="31152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title" idx="2"/>
          </p:nvPr>
        </p:nvSpPr>
        <p:spPr>
          <a:xfrm>
            <a:off x="4541967" y="2880916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subTitle" idx="3"/>
          </p:nvPr>
        </p:nvSpPr>
        <p:spPr>
          <a:xfrm>
            <a:off x="4541967" y="3708339"/>
            <a:ext cx="31152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title" idx="4"/>
          </p:nvPr>
        </p:nvSpPr>
        <p:spPr>
          <a:xfrm>
            <a:off x="8120367" y="2880916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subTitle" idx="5"/>
          </p:nvPr>
        </p:nvSpPr>
        <p:spPr>
          <a:xfrm>
            <a:off x="8120367" y="3708339"/>
            <a:ext cx="31152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title" idx="7"/>
          </p:nvPr>
        </p:nvSpPr>
        <p:spPr>
          <a:xfrm>
            <a:off x="963567" y="46785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6"/>
          <p:cNvSpPr txBox="1">
            <a:spLocks noGrp="1"/>
          </p:cNvSpPr>
          <p:nvPr>
            <p:ph type="title" idx="8"/>
          </p:nvPr>
        </p:nvSpPr>
        <p:spPr>
          <a:xfrm>
            <a:off x="4541967" y="46785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title" idx="9"/>
          </p:nvPr>
        </p:nvSpPr>
        <p:spPr>
          <a:xfrm>
            <a:off x="8120367" y="46785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0592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dk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/>
        </p:nvSpPr>
        <p:spPr>
          <a:xfrm>
            <a:off x="5913200" y="2099667"/>
            <a:ext cx="6278800" cy="4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title" idx="2"/>
          </p:nvPr>
        </p:nvSpPr>
        <p:spPr>
          <a:xfrm>
            <a:off x="975123" y="3873656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subTitle" idx="1"/>
          </p:nvPr>
        </p:nvSpPr>
        <p:spPr>
          <a:xfrm>
            <a:off x="975123" y="4554089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title" idx="3"/>
          </p:nvPr>
        </p:nvSpPr>
        <p:spPr>
          <a:xfrm>
            <a:off x="4574148" y="3873656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subTitle" idx="4"/>
          </p:nvPr>
        </p:nvSpPr>
        <p:spPr>
          <a:xfrm>
            <a:off x="4574148" y="4554089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title" idx="5"/>
          </p:nvPr>
        </p:nvSpPr>
        <p:spPr>
          <a:xfrm>
            <a:off x="8173183" y="3873656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7" name="Google Shape;197;p27"/>
          <p:cNvSpPr txBox="1">
            <a:spLocks noGrp="1"/>
          </p:cNvSpPr>
          <p:nvPr>
            <p:ph type="subTitle" idx="6"/>
          </p:nvPr>
        </p:nvSpPr>
        <p:spPr>
          <a:xfrm>
            <a:off x="8173183" y="4554089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79877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bg>
      <p:bgPr>
        <a:solidFill>
          <a:schemeClr val="dk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/>
        </p:nvSpPr>
        <p:spPr>
          <a:xfrm rot="5400000">
            <a:off x="-2048833" y="3640600"/>
            <a:ext cx="49100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 sz="2400">
              <a:solidFill>
                <a:schemeClr val="hlink"/>
              </a:solidFill>
            </a:endParaRPr>
          </a:p>
        </p:txBody>
      </p:sp>
      <p:sp>
        <p:nvSpPr>
          <p:cNvPr id="200" name="Google Shape;200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title" idx="2"/>
          </p:nvPr>
        </p:nvSpPr>
        <p:spPr>
          <a:xfrm>
            <a:off x="975123" y="4046612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subTitle" idx="1"/>
          </p:nvPr>
        </p:nvSpPr>
        <p:spPr>
          <a:xfrm>
            <a:off x="975123" y="4727045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title" idx="3"/>
          </p:nvPr>
        </p:nvSpPr>
        <p:spPr>
          <a:xfrm>
            <a:off x="4574148" y="4046612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subTitle" idx="4"/>
          </p:nvPr>
        </p:nvSpPr>
        <p:spPr>
          <a:xfrm>
            <a:off x="4574148" y="4727045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8"/>
          <p:cNvSpPr txBox="1">
            <a:spLocks noGrp="1"/>
          </p:cNvSpPr>
          <p:nvPr>
            <p:ph type="title" idx="5"/>
          </p:nvPr>
        </p:nvSpPr>
        <p:spPr>
          <a:xfrm>
            <a:off x="8173183" y="4046612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06" name="Google Shape;206;p28"/>
          <p:cNvSpPr txBox="1">
            <a:spLocks noGrp="1"/>
          </p:cNvSpPr>
          <p:nvPr>
            <p:ph type="subTitle" idx="6"/>
          </p:nvPr>
        </p:nvSpPr>
        <p:spPr>
          <a:xfrm>
            <a:off x="8173183" y="4727045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3678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dk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/>
        </p:nvSpPr>
        <p:spPr>
          <a:xfrm>
            <a:off x="15200" y="3542304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30233" y="5313456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15200" y="1771152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1" name="Google Shape;211;p29"/>
          <p:cNvSpPr/>
          <p:nvPr/>
        </p:nvSpPr>
        <p:spPr>
          <a:xfrm>
            <a:off x="949867" y="1557600"/>
            <a:ext cx="10288800" cy="458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" name="Google Shape;212;p29"/>
          <p:cNvSpPr txBox="1">
            <a:spLocks noGrp="1"/>
          </p:cNvSpPr>
          <p:nvPr>
            <p:ph type="title"/>
          </p:nvPr>
        </p:nvSpPr>
        <p:spPr>
          <a:xfrm>
            <a:off x="1594484" y="1939000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3" name="Google Shape;213;p29"/>
          <p:cNvSpPr txBox="1">
            <a:spLocks noGrp="1"/>
          </p:cNvSpPr>
          <p:nvPr>
            <p:ph type="subTitle" idx="1"/>
          </p:nvPr>
        </p:nvSpPr>
        <p:spPr>
          <a:xfrm>
            <a:off x="1594484" y="2721033"/>
            <a:ext cx="382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9"/>
          <p:cNvSpPr txBox="1">
            <a:spLocks noGrp="1"/>
          </p:cNvSpPr>
          <p:nvPr>
            <p:ph type="title" idx="2"/>
          </p:nvPr>
        </p:nvSpPr>
        <p:spPr>
          <a:xfrm>
            <a:off x="6774724" y="1939000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5" name="Google Shape;215;p29"/>
          <p:cNvSpPr txBox="1">
            <a:spLocks noGrp="1"/>
          </p:cNvSpPr>
          <p:nvPr>
            <p:ph type="subTitle" idx="3"/>
          </p:nvPr>
        </p:nvSpPr>
        <p:spPr>
          <a:xfrm>
            <a:off x="6774724" y="2721033"/>
            <a:ext cx="382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9"/>
          <p:cNvSpPr txBox="1">
            <a:spLocks noGrp="1"/>
          </p:cNvSpPr>
          <p:nvPr>
            <p:ph type="title" idx="4"/>
          </p:nvPr>
        </p:nvSpPr>
        <p:spPr>
          <a:xfrm>
            <a:off x="1594484" y="4358200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5"/>
          </p:nvPr>
        </p:nvSpPr>
        <p:spPr>
          <a:xfrm>
            <a:off x="1594484" y="5140233"/>
            <a:ext cx="382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9"/>
          <p:cNvSpPr txBox="1">
            <a:spLocks noGrp="1"/>
          </p:cNvSpPr>
          <p:nvPr>
            <p:ph type="title" idx="6"/>
          </p:nvPr>
        </p:nvSpPr>
        <p:spPr>
          <a:xfrm>
            <a:off x="6774724" y="4358200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9" name="Google Shape;219;p29"/>
          <p:cNvSpPr txBox="1">
            <a:spLocks noGrp="1"/>
          </p:cNvSpPr>
          <p:nvPr>
            <p:ph type="subTitle" idx="7"/>
          </p:nvPr>
        </p:nvSpPr>
        <p:spPr>
          <a:xfrm>
            <a:off x="6774724" y="5140233"/>
            <a:ext cx="382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9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3713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173D-49AC-FCBE-59EE-3FCFB8B2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9DC94-E1EA-96FC-D2EF-DE18F992D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E209D-8DA5-6B4B-4648-EB6B51C60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8EA4F-914C-08D2-769F-697E8A5E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FE1A-5E89-46CD-89C3-A3CFD379340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EE333-DC9C-86C8-0860-CC7E1A27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D2D0A-9D33-EE3A-ACA2-6F4DA0F6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B5FF-9BE6-4B93-BAC3-38883FD7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449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dk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/>
        </p:nvSpPr>
        <p:spPr>
          <a:xfrm rot="5400000">
            <a:off x="-1698667" y="2970511"/>
            <a:ext cx="49100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 sz="2400">
              <a:solidFill>
                <a:schemeClr val="hlink"/>
              </a:solidFill>
            </a:endParaRPr>
          </a:p>
        </p:txBody>
      </p:sp>
      <p:sp>
        <p:nvSpPr>
          <p:cNvPr id="223" name="Google Shape;223;p30"/>
          <p:cNvSpPr txBox="1"/>
          <p:nvPr/>
        </p:nvSpPr>
        <p:spPr>
          <a:xfrm rot="5400000">
            <a:off x="9025567" y="3173711"/>
            <a:ext cx="49100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 sz="2400">
              <a:solidFill>
                <a:schemeClr val="hlink"/>
              </a:solidFill>
            </a:endParaRPr>
          </a:p>
        </p:txBody>
      </p:sp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960000" y="24470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25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960000" y="31274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title" idx="2"/>
          </p:nvPr>
        </p:nvSpPr>
        <p:spPr>
          <a:xfrm>
            <a:off x="4559025" y="24470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3"/>
          </p:nvPr>
        </p:nvSpPr>
        <p:spPr>
          <a:xfrm>
            <a:off x="4559025" y="31274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title" idx="4"/>
          </p:nvPr>
        </p:nvSpPr>
        <p:spPr>
          <a:xfrm>
            <a:off x="960000" y="4825089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5"/>
          </p:nvPr>
        </p:nvSpPr>
        <p:spPr>
          <a:xfrm>
            <a:off x="960000" y="550552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title" idx="6"/>
          </p:nvPr>
        </p:nvSpPr>
        <p:spPr>
          <a:xfrm>
            <a:off x="4559025" y="4825089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subTitle" idx="7"/>
          </p:nvPr>
        </p:nvSpPr>
        <p:spPr>
          <a:xfrm>
            <a:off x="4559025" y="550552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0"/>
          <p:cNvSpPr txBox="1">
            <a:spLocks noGrp="1"/>
          </p:cNvSpPr>
          <p:nvPr>
            <p:ph type="title" idx="8"/>
          </p:nvPr>
        </p:nvSpPr>
        <p:spPr>
          <a:xfrm>
            <a:off x="8158060" y="24470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33" name="Google Shape;233;p30"/>
          <p:cNvSpPr txBox="1">
            <a:spLocks noGrp="1"/>
          </p:cNvSpPr>
          <p:nvPr>
            <p:ph type="subTitle" idx="9"/>
          </p:nvPr>
        </p:nvSpPr>
        <p:spPr>
          <a:xfrm>
            <a:off x="8158060" y="31274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30"/>
          <p:cNvSpPr txBox="1">
            <a:spLocks noGrp="1"/>
          </p:cNvSpPr>
          <p:nvPr>
            <p:ph type="title" idx="13"/>
          </p:nvPr>
        </p:nvSpPr>
        <p:spPr>
          <a:xfrm>
            <a:off x="8158060" y="4825089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35" name="Google Shape;235;p30"/>
          <p:cNvSpPr txBox="1">
            <a:spLocks noGrp="1"/>
          </p:cNvSpPr>
          <p:nvPr>
            <p:ph type="subTitle" idx="14"/>
          </p:nvPr>
        </p:nvSpPr>
        <p:spPr>
          <a:xfrm>
            <a:off x="8158060" y="550552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30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4192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dk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/>
        </p:nvSpPr>
        <p:spPr>
          <a:xfrm rot="5400000">
            <a:off x="-762033" y="4927400"/>
            <a:ext cx="23364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 sz="2400">
              <a:solidFill>
                <a:schemeClr val="hlink"/>
              </a:solidFill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10335655" y="0"/>
            <a:ext cx="31608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0" name="Google Shape;240;p31"/>
          <p:cNvSpPr/>
          <p:nvPr/>
        </p:nvSpPr>
        <p:spPr>
          <a:xfrm>
            <a:off x="959345" y="1857688"/>
            <a:ext cx="10272000" cy="395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 hasCustomPrompt="1"/>
          </p:nvPr>
        </p:nvSpPr>
        <p:spPr>
          <a:xfrm>
            <a:off x="1607232" y="4528933"/>
            <a:ext cx="2417600" cy="8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42" name="Google Shape;242;p31"/>
          <p:cNvSpPr txBox="1">
            <a:spLocks noGrp="1"/>
          </p:cNvSpPr>
          <p:nvPr>
            <p:ph type="title" idx="2" hasCustomPrompt="1"/>
          </p:nvPr>
        </p:nvSpPr>
        <p:spPr>
          <a:xfrm>
            <a:off x="4877879" y="4528933"/>
            <a:ext cx="2421200" cy="8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43" name="Google Shape;243;p31"/>
          <p:cNvSpPr txBox="1">
            <a:spLocks noGrp="1"/>
          </p:cNvSpPr>
          <p:nvPr>
            <p:ph type="title" idx="3" hasCustomPrompt="1"/>
          </p:nvPr>
        </p:nvSpPr>
        <p:spPr>
          <a:xfrm>
            <a:off x="8160916" y="4528939"/>
            <a:ext cx="2438400" cy="8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44" name="Google Shape;244;p31"/>
          <p:cNvSpPr txBox="1">
            <a:spLocks noGrp="1"/>
          </p:cNvSpPr>
          <p:nvPr>
            <p:ph type="title" idx="4"/>
          </p:nvPr>
        </p:nvSpPr>
        <p:spPr>
          <a:xfrm>
            <a:off x="1605445" y="3158200"/>
            <a:ext cx="242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1"/>
          </p:nvPr>
        </p:nvSpPr>
        <p:spPr>
          <a:xfrm>
            <a:off x="1605445" y="3838633"/>
            <a:ext cx="2421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title" idx="5"/>
          </p:nvPr>
        </p:nvSpPr>
        <p:spPr>
          <a:xfrm>
            <a:off x="4877879" y="3158200"/>
            <a:ext cx="2421200" cy="6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6"/>
          </p:nvPr>
        </p:nvSpPr>
        <p:spPr>
          <a:xfrm>
            <a:off x="4877879" y="3834299"/>
            <a:ext cx="2421200" cy="6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1"/>
          <p:cNvSpPr txBox="1">
            <a:spLocks noGrp="1"/>
          </p:cNvSpPr>
          <p:nvPr>
            <p:ph type="title" idx="7"/>
          </p:nvPr>
        </p:nvSpPr>
        <p:spPr>
          <a:xfrm>
            <a:off x="8160916" y="3158200"/>
            <a:ext cx="243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subTitle" idx="8"/>
          </p:nvPr>
        </p:nvSpPr>
        <p:spPr>
          <a:xfrm>
            <a:off x="8160916" y="3838633"/>
            <a:ext cx="2438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31"/>
          <p:cNvSpPr txBox="1">
            <a:spLocks noGrp="1"/>
          </p:cNvSpPr>
          <p:nvPr>
            <p:ph type="title" idx="9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3256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/>
        </p:nvSpPr>
        <p:spPr>
          <a:xfrm rot="5400000">
            <a:off x="-2048833" y="3640600"/>
            <a:ext cx="49100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 sz="2400">
              <a:solidFill>
                <a:schemeClr val="hlink"/>
              </a:solidFill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10335655" y="0"/>
            <a:ext cx="31608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2611900" y="713333"/>
            <a:ext cx="6986400" cy="543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32"/>
          <p:cNvSpPr txBox="1">
            <a:spLocks noGrp="1"/>
          </p:cNvSpPr>
          <p:nvPr>
            <p:ph type="ctrTitle"/>
          </p:nvPr>
        </p:nvSpPr>
        <p:spPr>
          <a:xfrm>
            <a:off x="3239933" y="964455"/>
            <a:ext cx="57120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21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1"/>
          </p:nvPr>
        </p:nvSpPr>
        <p:spPr>
          <a:xfrm>
            <a:off x="3583600" y="2970155"/>
            <a:ext cx="5038400" cy="17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57" name="Google Shape;257;p32"/>
          <p:cNvSpPr txBox="1"/>
          <p:nvPr/>
        </p:nvSpPr>
        <p:spPr>
          <a:xfrm>
            <a:off x="3145455" y="4706800"/>
            <a:ext cx="5912800" cy="8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8548181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dk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33"/>
          <p:cNvGrpSpPr/>
          <p:nvPr/>
        </p:nvGrpSpPr>
        <p:grpSpPr>
          <a:xfrm>
            <a:off x="-609910" y="713321"/>
            <a:ext cx="2923545" cy="742796"/>
            <a:chOff x="2641350" y="846250"/>
            <a:chExt cx="413600" cy="105075"/>
          </a:xfrm>
        </p:grpSpPr>
        <p:sp>
          <p:nvSpPr>
            <p:cNvPr id="260" name="Google Shape;260;p3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4" name="Google Shape;264;p33"/>
          <p:cNvGrpSpPr/>
          <p:nvPr/>
        </p:nvGrpSpPr>
        <p:grpSpPr>
          <a:xfrm>
            <a:off x="3841600" y="6019806"/>
            <a:ext cx="4530467" cy="249700"/>
            <a:chOff x="-3237675" y="-1132050"/>
            <a:chExt cx="3397850" cy="187275"/>
          </a:xfrm>
        </p:grpSpPr>
        <p:sp>
          <p:nvSpPr>
            <p:cNvPr id="265" name="Google Shape;265;p3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4" name="Google Shape;274;p33"/>
          <p:cNvSpPr txBox="1"/>
          <p:nvPr/>
        </p:nvSpPr>
        <p:spPr>
          <a:xfrm>
            <a:off x="10335655" y="0"/>
            <a:ext cx="31608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0621335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accen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/>
        </p:nvSpPr>
        <p:spPr>
          <a:xfrm>
            <a:off x="15200" y="3542304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30233" y="5313456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15200" y="1771152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34"/>
          <p:cNvSpPr/>
          <p:nvPr/>
        </p:nvSpPr>
        <p:spPr>
          <a:xfrm>
            <a:off x="944200" y="713400"/>
            <a:ext cx="10294400" cy="543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0" name="Google Shape;280;p34"/>
          <p:cNvGrpSpPr/>
          <p:nvPr/>
        </p:nvGrpSpPr>
        <p:grpSpPr>
          <a:xfrm>
            <a:off x="559419" y="582477"/>
            <a:ext cx="1030140" cy="261735"/>
            <a:chOff x="2641350" y="846250"/>
            <a:chExt cx="413600" cy="105075"/>
          </a:xfrm>
        </p:grpSpPr>
        <p:sp>
          <p:nvSpPr>
            <p:cNvPr id="281" name="Google Shape;281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5" name="Google Shape;285;p34"/>
          <p:cNvGrpSpPr/>
          <p:nvPr/>
        </p:nvGrpSpPr>
        <p:grpSpPr>
          <a:xfrm>
            <a:off x="10612975" y="582477"/>
            <a:ext cx="1030140" cy="261735"/>
            <a:chOff x="2641350" y="846250"/>
            <a:chExt cx="413600" cy="105075"/>
          </a:xfrm>
        </p:grpSpPr>
        <p:sp>
          <p:nvSpPr>
            <p:cNvPr id="286" name="Google Shape;286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88139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9CEB-DE59-3741-CE48-21E676C56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6D05A-E3CE-F3F9-1DBD-B49680474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F5524-20A5-7F27-E39A-52DB991FB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28393-BAFF-8A22-7A41-B5966BBA9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E1729-5B1A-C5FD-A727-40C956785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2AF96-059B-761C-5EA1-28E6AE45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FE1A-5E89-46CD-89C3-A3CFD379340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B6BEE-6F86-8C73-AA3A-DCBEE549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749A40-A042-6562-7DB9-F4C07F7C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B5FF-9BE6-4B93-BAC3-38883FD7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2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E327-E257-EC6D-EF21-8AB841A1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51F17-C85D-21A1-609B-A27942D8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FE1A-5E89-46CD-89C3-A3CFD379340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44BA3-5311-5872-AF9F-BB23547E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13D2F-5A1E-8CAE-AD49-B162CC82C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B5FF-9BE6-4B93-BAC3-38883FD7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7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EE881-18D8-9437-4986-7EF345A8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FE1A-5E89-46CD-89C3-A3CFD379340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711946-C667-2E8B-569E-06054C45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EE5B4-15CF-3ED5-C749-42578E0F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B5FF-9BE6-4B93-BAC3-38883FD7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9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42B7-5117-A049-B159-EA601E7B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EBFF6-BDFA-6876-A297-22794D681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08FED-A9B1-B740-BCB9-8C392F3F8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62B03-A0BA-4836-74D7-7949F2018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FE1A-5E89-46CD-89C3-A3CFD379340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09228-21C6-398C-A3E0-90D7EF203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0A5DD-B7B6-D149-859B-3A35437A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B5FF-9BE6-4B93-BAC3-38883FD7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5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FB71-0D19-F110-62F2-4650CC376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27A36-3A22-C432-AE5D-EBBC9DCD5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DF732-7D77-800B-C514-AAC8FED26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AC44B-B178-3CB9-12D3-65FF21165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FE1A-5E89-46CD-89C3-A3CFD379340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D7663-C55A-8D5F-DC13-989A70E95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F7446-EE78-4EF9-AC2A-20EBD02C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B5FF-9BE6-4B93-BAC3-38883FD7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0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48686-3FDA-9B34-4DBF-3D07C40E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85F9D-7C82-0C2B-A28E-2F2A42262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53678-B2F3-7753-5AC4-3464A9772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0BFE1A-5E89-46CD-89C3-A3CFD379340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539CD-3952-6B06-3E5E-23745204C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D41FE-E45F-7438-A2B7-5C929FD83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C6B5FF-9BE6-4B93-BAC3-38883FD7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5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6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18245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>
            <a:spLocks noGrp="1"/>
          </p:cNvSpPr>
          <p:nvPr>
            <p:ph type="ctrTitle"/>
          </p:nvPr>
        </p:nvSpPr>
        <p:spPr>
          <a:xfrm>
            <a:off x="4475399" y="1554480"/>
            <a:ext cx="6654000" cy="250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THUẬT TOÁN NAÏVE BAYES</a:t>
            </a:r>
          </a:p>
        </p:txBody>
      </p:sp>
      <p:sp>
        <p:nvSpPr>
          <p:cNvPr id="301" name="Google Shape;301;p38"/>
          <p:cNvSpPr txBox="1">
            <a:spLocks noGrp="1"/>
          </p:cNvSpPr>
          <p:nvPr>
            <p:ph type="subTitle" idx="1"/>
          </p:nvPr>
        </p:nvSpPr>
        <p:spPr>
          <a:xfrm>
            <a:off x="4475399" y="4269015"/>
            <a:ext cx="6653999" cy="54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r"/>
            <a:r>
              <a:rPr lang="en" dirty="0">
                <a:latin typeface="+mj-lt"/>
              </a:rPr>
              <a:t>Nhóm 11</a:t>
            </a:r>
            <a:endParaRPr dirty="0">
              <a:latin typeface="+mj-lt"/>
            </a:endParaRPr>
          </a:p>
        </p:txBody>
      </p:sp>
      <p:grpSp>
        <p:nvGrpSpPr>
          <p:cNvPr id="302" name="Google Shape;302;p38"/>
          <p:cNvGrpSpPr/>
          <p:nvPr/>
        </p:nvGrpSpPr>
        <p:grpSpPr>
          <a:xfrm>
            <a:off x="-956372" y="1890020"/>
            <a:ext cx="4923960" cy="5216267"/>
            <a:chOff x="411650" y="2156650"/>
            <a:chExt cx="2413075" cy="2556325"/>
          </a:xfrm>
        </p:grpSpPr>
        <p:sp>
          <p:nvSpPr>
            <p:cNvPr id="303" name="Google Shape;303;p38"/>
            <p:cNvSpPr/>
            <p:nvPr/>
          </p:nvSpPr>
          <p:spPr>
            <a:xfrm>
              <a:off x="1503675" y="2736975"/>
              <a:ext cx="253225" cy="253225"/>
            </a:xfrm>
            <a:custGeom>
              <a:avLst/>
              <a:gdLst/>
              <a:ahLst/>
              <a:cxnLst/>
              <a:rect l="l" t="t" r="r" b="b"/>
              <a:pathLst>
                <a:path w="10129" h="10129" extrusionOk="0">
                  <a:moveTo>
                    <a:pt x="5075" y="0"/>
                  </a:moveTo>
                  <a:cubicBezTo>
                    <a:pt x="2274" y="0"/>
                    <a:pt x="0" y="2274"/>
                    <a:pt x="0" y="5075"/>
                  </a:cubicBezTo>
                  <a:cubicBezTo>
                    <a:pt x="0" y="7855"/>
                    <a:pt x="2274" y="10129"/>
                    <a:pt x="5075" y="10129"/>
                  </a:cubicBezTo>
                  <a:cubicBezTo>
                    <a:pt x="7876" y="10129"/>
                    <a:pt x="10129" y="7855"/>
                    <a:pt x="10129" y="5075"/>
                  </a:cubicBezTo>
                  <a:cubicBezTo>
                    <a:pt x="10129" y="2274"/>
                    <a:pt x="7876" y="0"/>
                    <a:pt x="5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1984225" y="2412200"/>
              <a:ext cx="123325" cy="123350"/>
            </a:xfrm>
            <a:custGeom>
              <a:avLst/>
              <a:gdLst/>
              <a:ahLst/>
              <a:cxnLst/>
              <a:rect l="l" t="t" r="r" b="b"/>
              <a:pathLst>
                <a:path w="4933" h="4934" extrusionOk="0">
                  <a:moveTo>
                    <a:pt x="2476" y="1"/>
                  </a:moveTo>
                  <a:cubicBezTo>
                    <a:pt x="1096" y="1"/>
                    <a:pt x="0" y="1097"/>
                    <a:pt x="0" y="2477"/>
                  </a:cubicBezTo>
                  <a:cubicBezTo>
                    <a:pt x="0" y="3837"/>
                    <a:pt x="1096" y="4933"/>
                    <a:pt x="2476" y="4933"/>
                  </a:cubicBezTo>
                  <a:cubicBezTo>
                    <a:pt x="3836" y="4933"/>
                    <a:pt x="4932" y="3837"/>
                    <a:pt x="4932" y="2477"/>
                  </a:cubicBezTo>
                  <a:cubicBezTo>
                    <a:pt x="4932" y="1097"/>
                    <a:pt x="3836" y="1"/>
                    <a:pt x="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395250" y="219960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4953" h="4953" extrusionOk="0">
                  <a:moveTo>
                    <a:pt x="2477" y="0"/>
                  </a:moveTo>
                  <a:cubicBezTo>
                    <a:pt x="1117" y="0"/>
                    <a:pt x="0" y="1117"/>
                    <a:pt x="0" y="2476"/>
                  </a:cubicBezTo>
                  <a:cubicBezTo>
                    <a:pt x="0" y="3836"/>
                    <a:pt x="1117" y="4953"/>
                    <a:pt x="2477" y="4953"/>
                  </a:cubicBezTo>
                  <a:cubicBezTo>
                    <a:pt x="3836" y="4953"/>
                    <a:pt x="4953" y="3836"/>
                    <a:pt x="4953" y="2476"/>
                  </a:cubicBezTo>
                  <a:cubicBezTo>
                    <a:pt x="4953" y="1117"/>
                    <a:pt x="3836" y="0"/>
                    <a:pt x="2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580975" y="3149000"/>
              <a:ext cx="109625" cy="109650"/>
            </a:xfrm>
            <a:custGeom>
              <a:avLst/>
              <a:gdLst/>
              <a:ahLst/>
              <a:cxnLst/>
              <a:rect l="l" t="t" r="r" b="b"/>
              <a:pathLst>
                <a:path w="4385" h="4386" extrusionOk="0">
                  <a:moveTo>
                    <a:pt x="2192" y="1"/>
                  </a:moveTo>
                  <a:cubicBezTo>
                    <a:pt x="974" y="1"/>
                    <a:pt x="0" y="975"/>
                    <a:pt x="0" y="2193"/>
                  </a:cubicBezTo>
                  <a:cubicBezTo>
                    <a:pt x="0" y="3411"/>
                    <a:pt x="974" y="4385"/>
                    <a:pt x="2192" y="4385"/>
                  </a:cubicBezTo>
                  <a:cubicBezTo>
                    <a:pt x="3410" y="4385"/>
                    <a:pt x="4384" y="3411"/>
                    <a:pt x="4384" y="2193"/>
                  </a:cubicBezTo>
                  <a:cubicBezTo>
                    <a:pt x="4384" y="975"/>
                    <a:pt x="3410" y="1"/>
                    <a:pt x="2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2544425" y="3129725"/>
              <a:ext cx="115725" cy="121300"/>
            </a:xfrm>
            <a:custGeom>
              <a:avLst/>
              <a:gdLst/>
              <a:ahLst/>
              <a:cxnLst/>
              <a:rect l="l" t="t" r="r" b="b"/>
              <a:pathLst>
                <a:path w="4629" h="4852" extrusionOk="0">
                  <a:moveTo>
                    <a:pt x="163" y="1"/>
                  </a:moveTo>
                  <a:cubicBezTo>
                    <a:pt x="163" y="1"/>
                    <a:pt x="1" y="2660"/>
                    <a:pt x="143" y="2944"/>
                  </a:cubicBezTo>
                  <a:cubicBezTo>
                    <a:pt x="285" y="3228"/>
                    <a:pt x="4121" y="4852"/>
                    <a:pt x="4121" y="4852"/>
                  </a:cubicBezTo>
                  <a:lnTo>
                    <a:pt x="4629" y="1624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2480500" y="2812575"/>
              <a:ext cx="67500" cy="114200"/>
            </a:xfrm>
            <a:custGeom>
              <a:avLst/>
              <a:gdLst/>
              <a:ahLst/>
              <a:cxnLst/>
              <a:rect l="l" t="t" r="r" b="b"/>
              <a:pathLst>
                <a:path w="2700" h="4568" extrusionOk="0">
                  <a:moveTo>
                    <a:pt x="569" y="1"/>
                  </a:moveTo>
                  <a:lnTo>
                    <a:pt x="0" y="4568"/>
                  </a:lnTo>
                  <a:lnTo>
                    <a:pt x="2700" y="272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2403350" y="2218375"/>
              <a:ext cx="143650" cy="198925"/>
            </a:xfrm>
            <a:custGeom>
              <a:avLst/>
              <a:gdLst/>
              <a:ahLst/>
              <a:cxnLst/>
              <a:rect l="l" t="t" r="r" b="b"/>
              <a:pathLst>
                <a:path w="5746" h="7957" extrusionOk="0">
                  <a:moveTo>
                    <a:pt x="3614" y="0"/>
                  </a:moveTo>
                  <a:lnTo>
                    <a:pt x="1" y="1401"/>
                  </a:lnTo>
                  <a:lnTo>
                    <a:pt x="3391" y="7957"/>
                  </a:lnTo>
                  <a:lnTo>
                    <a:pt x="5745" y="6942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1996900" y="2436050"/>
              <a:ext cx="212125" cy="222300"/>
            </a:xfrm>
            <a:custGeom>
              <a:avLst/>
              <a:gdLst/>
              <a:ahLst/>
              <a:cxnLst/>
              <a:rect l="l" t="t" r="r" b="b"/>
              <a:pathLst>
                <a:path w="8485" h="8892" extrusionOk="0">
                  <a:moveTo>
                    <a:pt x="3025" y="1"/>
                  </a:moveTo>
                  <a:lnTo>
                    <a:pt x="1" y="2071"/>
                  </a:lnTo>
                  <a:lnTo>
                    <a:pt x="5785" y="8891"/>
                  </a:lnTo>
                  <a:lnTo>
                    <a:pt x="8485" y="6760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1012475" y="3482900"/>
              <a:ext cx="399875" cy="387200"/>
            </a:xfrm>
            <a:custGeom>
              <a:avLst/>
              <a:gdLst/>
              <a:ahLst/>
              <a:cxnLst/>
              <a:rect l="l" t="t" r="r" b="b"/>
              <a:pathLst>
                <a:path w="15995" h="15488" extrusionOk="0">
                  <a:moveTo>
                    <a:pt x="2091" y="1"/>
                  </a:moveTo>
                  <a:lnTo>
                    <a:pt x="0" y="3147"/>
                  </a:lnTo>
                  <a:lnTo>
                    <a:pt x="15447" y="15488"/>
                  </a:lnTo>
                  <a:lnTo>
                    <a:pt x="15995" y="1516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1875125" y="2834400"/>
              <a:ext cx="613000" cy="789675"/>
            </a:xfrm>
            <a:custGeom>
              <a:avLst/>
              <a:gdLst/>
              <a:ahLst/>
              <a:cxnLst/>
              <a:rect l="l" t="t" r="r" b="b"/>
              <a:pathLst>
                <a:path w="24520" h="31587" extrusionOk="0">
                  <a:moveTo>
                    <a:pt x="11265" y="0"/>
                  </a:moveTo>
                  <a:lnTo>
                    <a:pt x="0" y="15427"/>
                  </a:lnTo>
                  <a:lnTo>
                    <a:pt x="13823" y="22247"/>
                  </a:lnTo>
                  <a:cubicBezTo>
                    <a:pt x="13823" y="22247"/>
                    <a:pt x="12057" y="24682"/>
                    <a:pt x="10656" y="27159"/>
                  </a:cubicBezTo>
                  <a:cubicBezTo>
                    <a:pt x="9362" y="29415"/>
                    <a:pt x="9617" y="31587"/>
                    <a:pt x="10656" y="31587"/>
                  </a:cubicBezTo>
                  <a:cubicBezTo>
                    <a:pt x="10757" y="31587"/>
                    <a:pt x="10866" y="31566"/>
                    <a:pt x="10981" y="31523"/>
                  </a:cubicBezTo>
                  <a:cubicBezTo>
                    <a:pt x="12280" y="31056"/>
                    <a:pt x="17862" y="26651"/>
                    <a:pt x="17862" y="26651"/>
                  </a:cubicBezTo>
                  <a:lnTo>
                    <a:pt x="24520" y="1887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2149650" y="3482900"/>
              <a:ext cx="165450" cy="139575"/>
            </a:xfrm>
            <a:custGeom>
              <a:avLst/>
              <a:gdLst/>
              <a:ahLst/>
              <a:cxnLst/>
              <a:rect l="l" t="t" r="r" b="b"/>
              <a:pathLst>
                <a:path w="6618" h="5583" extrusionOk="0">
                  <a:moveTo>
                    <a:pt x="6374" y="1"/>
                  </a:moveTo>
                  <a:lnTo>
                    <a:pt x="0" y="5583"/>
                  </a:lnTo>
                  <a:cubicBezTo>
                    <a:pt x="1137" y="5177"/>
                    <a:pt x="5521" y="1787"/>
                    <a:pt x="6617" y="914"/>
                  </a:cubicBezTo>
                  <a:lnTo>
                    <a:pt x="6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2085200" y="2710575"/>
              <a:ext cx="78175" cy="234475"/>
            </a:xfrm>
            <a:custGeom>
              <a:avLst/>
              <a:gdLst/>
              <a:ahLst/>
              <a:cxnLst/>
              <a:rect l="l" t="t" r="r" b="b"/>
              <a:pathLst>
                <a:path w="3127" h="9379" extrusionOk="0">
                  <a:moveTo>
                    <a:pt x="1056" y="1"/>
                  </a:moveTo>
                  <a:lnTo>
                    <a:pt x="0" y="9378"/>
                  </a:lnTo>
                  <a:lnTo>
                    <a:pt x="3126" y="7917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2274225" y="3170325"/>
              <a:ext cx="378825" cy="364075"/>
            </a:xfrm>
            <a:custGeom>
              <a:avLst/>
              <a:gdLst/>
              <a:ahLst/>
              <a:cxnLst/>
              <a:rect l="l" t="t" r="r" b="b"/>
              <a:pathLst>
                <a:path w="15153" h="14563" extrusionOk="0">
                  <a:moveTo>
                    <a:pt x="10728" y="0"/>
                  </a:moveTo>
                  <a:cubicBezTo>
                    <a:pt x="10728" y="0"/>
                    <a:pt x="2182" y="4364"/>
                    <a:pt x="1127" y="6617"/>
                  </a:cubicBezTo>
                  <a:cubicBezTo>
                    <a:pt x="124" y="8758"/>
                    <a:pt x="1" y="14563"/>
                    <a:pt x="1871" y="14563"/>
                  </a:cubicBezTo>
                  <a:cubicBezTo>
                    <a:pt x="1969" y="14563"/>
                    <a:pt x="2073" y="14547"/>
                    <a:pt x="2182" y="14513"/>
                  </a:cubicBezTo>
                  <a:cubicBezTo>
                    <a:pt x="4374" y="13823"/>
                    <a:pt x="15152" y="3715"/>
                    <a:pt x="15152" y="3715"/>
                  </a:cubicBezTo>
                  <a:lnTo>
                    <a:pt x="14016" y="1259"/>
                  </a:lnTo>
                  <a:lnTo>
                    <a:pt x="10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2448525" y="2879050"/>
              <a:ext cx="225825" cy="307025"/>
            </a:xfrm>
            <a:custGeom>
              <a:avLst/>
              <a:gdLst/>
              <a:ahLst/>
              <a:cxnLst/>
              <a:rect l="l" t="t" r="r" b="b"/>
              <a:pathLst>
                <a:path w="9033" h="12281" extrusionOk="0">
                  <a:moveTo>
                    <a:pt x="4364" y="1"/>
                  </a:moveTo>
                  <a:lnTo>
                    <a:pt x="0" y="610"/>
                  </a:lnTo>
                  <a:lnTo>
                    <a:pt x="3735" y="10718"/>
                  </a:lnTo>
                  <a:lnTo>
                    <a:pt x="7511" y="12281"/>
                  </a:lnTo>
                  <a:lnTo>
                    <a:pt x="9033" y="11266"/>
                  </a:lnTo>
                  <a:lnTo>
                    <a:pt x="4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2569800" y="2920150"/>
              <a:ext cx="104550" cy="250200"/>
            </a:xfrm>
            <a:custGeom>
              <a:avLst/>
              <a:gdLst/>
              <a:ahLst/>
              <a:cxnLst/>
              <a:rect l="l" t="t" r="r" b="b"/>
              <a:pathLst>
                <a:path w="4182" h="10008" extrusionOk="0">
                  <a:moveTo>
                    <a:pt x="1" y="1"/>
                  </a:moveTo>
                  <a:lnTo>
                    <a:pt x="3614" y="10007"/>
                  </a:lnTo>
                  <a:lnTo>
                    <a:pt x="4182" y="962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2409950" y="2812575"/>
              <a:ext cx="168000" cy="168000"/>
            </a:xfrm>
            <a:custGeom>
              <a:avLst/>
              <a:gdLst/>
              <a:ahLst/>
              <a:cxnLst/>
              <a:rect l="l" t="t" r="r" b="b"/>
              <a:pathLst>
                <a:path w="6720" h="6720" extrusionOk="0">
                  <a:moveTo>
                    <a:pt x="3350" y="1"/>
                  </a:moveTo>
                  <a:cubicBezTo>
                    <a:pt x="1503" y="1"/>
                    <a:pt x="1" y="1503"/>
                    <a:pt x="1" y="3370"/>
                  </a:cubicBezTo>
                  <a:cubicBezTo>
                    <a:pt x="1" y="5217"/>
                    <a:pt x="1503" y="6719"/>
                    <a:pt x="3350" y="6719"/>
                  </a:cubicBezTo>
                  <a:cubicBezTo>
                    <a:pt x="5217" y="6719"/>
                    <a:pt x="6719" y="5217"/>
                    <a:pt x="6719" y="3370"/>
                  </a:cubicBezTo>
                  <a:cubicBezTo>
                    <a:pt x="6719" y="1503"/>
                    <a:pt x="5217" y="1"/>
                    <a:pt x="3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2491150" y="2812575"/>
              <a:ext cx="86800" cy="122325"/>
            </a:xfrm>
            <a:custGeom>
              <a:avLst/>
              <a:gdLst/>
              <a:ahLst/>
              <a:cxnLst/>
              <a:rect l="l" t="t" r="r" b="b"/>
              <a:pathLst>
                <a:path w="3472" h="4893" extrusionOk="0">
                  <a:moveTo>
                    <a:pt x="102" y="1"/>
                  </a:moveTo>
                  <a:cubicBezTo>
                    <a:pt x="61" y="1"/>
                    <a:pt x="41" y="21"/>
                    <a:pt x="0" y="21"/>
                  </a:cubicBezTo>
                  <a:cubicBezTo>
                    <a:pt x="1827" y="589"/>
                    <a:pt x="3147" y="2294"/>
                    <a:pt x="3147" y="4304"/>
                  </a:cubicBezTo>
                  <a:cubicBezTo>
                    <a:pt x="3147" y="4507"/>
                    <a:pt x="3126" y="4689"/>
                    <a:pt x="3106" y="4892"/>
                  </a:cubicBezTo>
                  <a:cubicBezTo>
                    <a:pt x="3329" y="4426"/>
                    <a:pt x="3471" y="3918"/>
                    <a:pt x="3471" y="3370"/>
                  </a:cubicBezTo>
                  <a:cubicBezTo>
                    <a:pt x="3471" y="1503"/>
                    <a:pt x="194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2468825" y="3032800"/>
              <a:ext cx="112175" cy="124875"/>
            </a:xfrm>
            <a:custGeom>
              <a:avLst/>
              <a:gdLst/>
              <a:ahLst/>
              <a:cxnLst/>
              <a:rect l="l" t="t" r="r" b="b"/>
              <a:pathLst>
                <a:path w="4487" h="4995" extrusionOk="0">
                  <a:moveTo>
                    <a:pt x="995" y="1"/>
                  </a:moveTo>
                  <a:lnTo>
                    <a:pt x="0" y="2031"/>
                  </a:lnTo>
                  <a:lnTo>
                    <a:pt x="3471" y="4994"/>
                  </a:lnTo>
                  <a:lnTo>
                    <a:pt x="4486" y="2254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2241375" y="3068325"/>
              <a:ext cx="320675" cy="284350"/>
            </a:xfrm>
            <a:custGeom>
              <a:avLst/>
              <a:gdLst/>
              <a:ahLst/>
              <a:cxnLst/>
              <a:rect l="l" t="t" r="r" b="b"/>
              <a:pathLst>
                <a:path w="12827" h="11374" extrusionOk="0">
                  <a:moveTo>
                    <a:pt x="9078" y="1"/>
                  </a:moveTo>
                  <a:cubicBezTo>
                    <a:pt x="9078" y="1"/>
                    <a:pt x="1974" y="3187"/>
                    <a:pt x="918" y="5968"/>
                  </a:cubicBezTo>
                  <a:cubicBezTo>
                    <a:pt x="1" y="8323"/>
                    <a:pt x="974" y="11373"/>
                    <a:pt x="2250" y="11373"/>
                  </a:cubicBezTo>
                  <a:cubicBezTo>
                    <a:pt x="2470" y="11373"/>
                    <a:pt x="2698" y="11283"/>
                    <a:pt x="2928" y="11083"/>
                  </a:cubicBezTo>
                  <a:cubicBezTo>
                    <a:pt x="4494" y="9758"/>
                    <a:pt x="12115" y="4383"/>
                    <a:pt x="12557" y="4383"/>
                  </a:cubicBezTo>
                  <a:cubicBezTo>
                    <a:pt x="12562" y="4383"/>
                    <a:pt x="12566" y="4384"/>
                    <a:pt x="12569" y="4385"/>
                  </a:cubicBezTo>
                  <a:cubicBezTo>
                    <a:pt x="12576" y="4387"/>
                    <a:pt x="12583" y="4389"/>
                    <a:pt x="12589" y="4389"/>
                  </a:cubicBezTo>
                  <a:cubicBezTo>
                    <a:pt x="12826" y="4389"/>
                    <a:pt x="12285" y="2457"/>
                    <a:pt x="12285" y="2457"/>
                  </a:cubicBezTo>
                  <a:lnTo>
                    <a:pt x="9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2127325" y="3042950"/>
              <a:ext cx="143625" cy="232950"/>
            </a:xfrm>
            <a:custGeom>
              <a:avLst/>
              <a:gdLst/>
              <a:ahLst/>
              <a:cxnLst/>
              <a:rect l="l" t="t" r="r" b="b"/>
              <a:pathLst>
                <a:path w="5745" h="9318" extrusionOk="0">
                  <a:moveTo>
                    <a:pt x="1624" y="1"/>
                  </a:moveTo>
                  <a:lnTo>
                    <a:pt x="0" y="1016"/>
                  </a:lnTo>
                  <a:lnTo>
                    <a:pt x="3512" y="9317"/>
                  </a:lnTo>
                  <a:lnTo>
                    <a:pt x="5744" y="801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2457150" y="2908475"/>
              <a:ext cx="146675" cy="203000"/>
            </a:xfrm>
            <a:custGeom>
              <a:avLst/>
              <a:gdLst/>
              <a:ahLst/>
              <a:cxnLst/>
              <a:rect l="l" t="t" r="r" b="b"/>
              <a:pathLst>
                <a:path w="5867" h="8120" extrusionOk="0">
                  <a:moveTo>
                    <a:pt x="2213" y="1"/>
                  </a:moveTo>
                  <a:lnTo>
                    <a:pt x="1" y="1645"/>
                  </a:lnTo>
                  <a:lnTo>
                    <a:pt x="447" y="6395"/>
                  </a:lnTo>
                  <a:lnTo>
                    <a:pt x="3938" y="8120"/>
                  </a:lnTo>
                  <a:lnTo>
                    <a:pt x="5867" y="6395"/>
                  </a:lnTo>
                  <a:lnTo>
                    <a:pt x="4628" y="1401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2103975" y="2658325"/>
              <a:ext cx="396850" cy="351675"/>
            </a:xfrm>
            <a:custGeom>
              <a:avLst/>
              <a:gdLst/>
              <a:ahLst/>
              <a:cxnLst/>
              <a:rect l="l" t="t" r="r" b="b"/>
              <a:pathLst>
                <a:path w="15874" h="14067" extrusionOk="0">
                  <a:moveTo>
                    <a:pt x="0" y="0"/>
                  </a:moveTo>
                  <a:lnTo>
                    <a:pt x="1502" y="10311"/>
                  </a:lnTo>
                  <a:lnTo>
                    <a:pt x="10961" y="14066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2103975" y="2658325"/>
              <a:ext cx="396850" cy="231925"/>
            </a:xfrm>
            <a:custGeom>
              <a:avLst/>
              <a:gdLst/>
              <a:ahLst/>
              <a:cxnLst/>
              <a:rect l="l" t="t" r="r" b="b"/>
              <a:pathLst>
                <a:path w="15874" h="9277" extrusionOk="0">
                  <a:moveTo>
                    <a:pt x="0" y="0"/>
                  </a:moveTo>
                  <a:lnTo>
                    <a:pt x="305" y="2091"/>
                  </a:lnTo>
                  <a:lnTo>
                    <a:pt x="14594" y="6780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2128325" y="2827800"/>
              <a:ext cx="303475" cy="182200"/>
            </a:xfrm>
            <a:custGeom>
              <a:avLst/>
              <a:gdLst/>
              <a:ahLst/>
              <a:cxnLst/>
              <a:rect l="l" t="t" r="r" b="b"/>
              <a:pathLst>
                <a:path w="12139" h="7288" extrusionOk="0">
                  <a:moveTo>
                    <a:pt x="1" y="1"/>
                  </a:moveTo>
                  <a:lnTo>
                    <a:pt x="528" y="3532"/>
                  </a:lnTo>
                  <a:lnTo>
                    <a:pt x="9987" y="7287"/>
                  </a:lnTo>
                  <a:lnTo>
                    <a:pt x="12139" y="53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1742675" y="2677100"/>
              <a:ext cx="369950" cy="586100"/>
            </a:xfrm>
            <a:custGeom>
              <a:avLst/>
              <a:gdLst/>
              <a:ahLst/>
              <a:cxnLst/>
              <a:rect l="l" t="t" r="r" b="b"/>
              <a:pathLst>
                <a:path w="14798" h="23444" extrusionOk="0">
                  <a:moveTo>
                    <a:pt x="14797" y="0"/>
                  </a:moveTo>
                  <a:lnTo>
                    <a:pt x="0" y="13803"/>
                  </a:lnTo>
                  <a:lnTo>
                    <a:pt x="3126" y="23444"/>
                  </a:lnTo>
                  <a:lnTo>
                    <a:pt x="7511" y="21922"/>
                  </a:lnTo>
                  <a:lnTo>
                    <a:pt x="14757" y="10250"/>
                  </a:lnTo>
                  <a:lnTo>
                    <a:pt x="147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1803050" y="2812575"/>
              <a:ext cx="308550" cy="450625"/>
            </a:xfrm>
            <a:custGeom>
              <a:avLst/>
              <a:gdLst/>
              <a:ahLst/>
              <a:cxnLst/>
              <a:rect l="l" t="t" r="r" b="b"/>
              <a:pathLst>
                <a:path w="12342" h="18025" extrusionOk="0">
                  <a:moveTo>
                    <a:pt x="12342" y="1"/>
                  </a:moveTo>
                  <a:lnTo>
                    <a:pt x="1" y="15873"/>
                  </a:lnTo>
                  <a:lnTo>
                    <a:pt x="711" y="18025"/>
                  </a:lnTo>
                  <a:lnTo>
                    <a:pt x="5096" y="16503"/>
                  </a:lnTo>
                  <a:lnTo>
                    <a:pt x="12342" y="4831"/>
                  </a:lnTo>
                  <a:lnTo>
                    <a:pt x="12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1609225" y="2745100"/>
              <a:ext cx="220750" cy="260850"/>
            </a:xfrm>
            <a:custGeom>
              <a:avLst/>
              <a:gdLst/>
              <a:ahLst/>
              <a:cxnLst/>
              <a:rect l="l" t="t" r="r" b="b"/>
              <a:pathLst>
                <a:path w="8830" h="10434" extrusionOk="0">
                  <a:moveTo>
                    <a:pt x="2619" y="0"/>
                  </a:moveTo>
                  <a:lnTo>
                    <a:pt x="0" y="3552"/>
                  </a:lnTo>
                  <a:lnTo>
                    <a:pt x="8282" y="10433"/>
                  </a:lnTo>
                  <a:lnTo>
                    <a:pt x="8830" y="9804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411650" y="3545825"/>
              <a:ext cx="987000" cy="1167150"/>
            </a:xfrm>
            <a:custGeom>
              <a:avLst/>
              <a:gdLst/>
              <a:ahLst/>
              <a:cxnLst/>
              <a:rect l="l" t="t" r="r" b="b"/>
              <a:pathLst>
                <a:path w="39480" h="46686" extrusionOk="0">
                  <a:moveTo>
                    <a:pt x="23242" y="1"/>
                  </a:moveTo>
                  <a:lnTo>
                    <a:pt x="1" y="35176"/>
                  </a:lnTo>
                  <a:lnTo>
                    <a:pt x="31462" y="46685"/>
                  </a:lnTo>
                  <a:lnTo>
                    <a:pt x="39480" y="12971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1038350" y="2851750"/>
              <a:ext cx="958575" cy="1010250"/>
            </a:xfrm>
            <a:custGeom>
              <a:avLst/>
              <a:gdLst/>
              <a:ahLst/>
              <a:cxnLst/>
              <a:rect l="l" t="t" r="r" b="b"/>
              <a:pathLst>
                <a:path w="38343" h="40410" extrusionOk="0">
                  <a:moveTo>
                    <a:pt x="20910" y="0"/>
                  </a:moveTo>
                  <a:cubicBezTo>
                    <a:pt x="20694" y="0"/>
                    <a:pt x="20501" y="24"/>
                    <a:pt x="20339" y="78"/>
                  </a:cubicBezTo>
                  <a:cubicBezTo>
                    <a:pt x="18816" y="606"/>
                    <a:pt x="17071" y="1275"/>
                    <a:pt x="16665" y="1742"/>
                  </a:cubicBezTo>
                  <a:cubicBezTo>
                    <a:pt x="15893" y="2574"/>
                    <a:pt x="15731" y="4949"/>
                    <a:pt x="14412" y="6634"/>
                  </a:cubicBezTo>
                  <a:cubicBezTo>
                    <a:pt x="13092" y="8339"/>
                    <a:pt x="0" y="24232"/>
                    <a:pt x="0" y="24232"/>
                  </a:cubicBezTo>
                  <a:lnTo>
                    <a:pt x="427" y="28210"/>
                  </a:lnTo>
                  <a:lnTo>
                    <a:pt x="14960" y="40409"/>
                  </a:lnTo>
                  <a:cubicBezTo>
                    <a:pt x="14960" y="40409"/>
                    <a:pt x="31543" y="35091"/>
                    <a:pt x="34588" y="31925"/>
                  </a:cubicBezTo>
                  <a:cubicBezTo>
                    <a:pt x="37632" y="28779"/>
                    <a:pt x="38343" y="24557"/>
                    <a:pt x="38343" y="24557"/>
                  </a:cubicBezTo>
                  <a:lnTo>
                    <a:pt x="32680" y="13555"/>
                  </a:lnTo>
                  <a:lnTo>
                    <a:pt x="31989" y="6898"/>
                  </a:lnTo>
                  <a:lnTo>
                    <a:pt x="25210" y="1255"/>
                  </a:lnTo>
                  <a:cubicBezTo>
                    <a:pt x="25210" y="1255"/>
                    <a:pt x="22480" y="0"/>
                    <a:pt x="209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1299175" y="3440950"/>
              <a:ext cx="697750" cy="400750"/>
            </a:xfrm>
            <a:custGeom>
              <a:avLst/>
              <a:gdLst/>
              <a:ahLst/>
              <a:cxnLst/>
              <a:rect l="l" t="t" r="r" b="b"/>
              <a:pathLst>
                <a:path w="27910" h="16030" extrusionOk="0">
                  <a:moveTo>
                    <a:pt x="2935" y="1"/>
                  </a:moveTo>
                  <a:cubicBezTo>
                    <a:pt x="2147" y="1"/>
                    <a:pt x="1543" y="867"/>
                    <a:pt x="1543" y="867"/>
                  </a:cubicBezTo>
                  <a:cubicBezTo>
                    <a:pt x="0" y="10305"/>
                    <a:pt x="6069" y="15238"/>
                    <a:pt x="6942" y="16029"/>
                  </a:cubicBezTo>
                  <a:cubicBezTo>
                    <a:pt x="11671" y="14426"/>
                    <a:pt x="21841" y="10772"/>
                    <a:pt x="24155" y="8357"/>
                  </a:cubicBezTo>
                  <a:cubicBezTo>
                    <a:pt x="27199" y="5211"/>
                    <a:pt x="27910" y="989"/>
                    <a:pt x="27910" y="989"/>
                  </a:cubicBezTo>
                  <a:lnTo>
                    <a:pt x="27605" y="380"/>
                  </a:lnTo>
                  <a:lnTo>
                    <a:pt x="20379" y="3424"/>
                  </a:lnTo>
                  <a:cubicBezTo>
                    <a:pt x="20379" y="3424"/>
                    <a:pt x="16034" y="1233"/>
                    <a:pt x="12989" y="1233"/>
                  </a:cubicBezTo>
                  <a:cubicBezTo>
                    <a:pt x="12113" y="1233"/>
                    <a:pt x="11345" y="1415"/>
                    <a:pt x="10819" y="1882"/>
                  </a:cubicBezTo>
                  <a:cubicBezTo>
                    <a:pt x="9940" y="2669"/>
                    <a:pt x="8969" y="2999"/>
                    <a:pt x="8031" y="2999"/>
                  </a:cubicBezTo>
                  <a:cubicBezTo>
                    <a:pt x="6477" y="2999"/>
                    <a:pt x="5012" y="2094"/>
                    <a:pt x="4202" y="867"/>
                  </a:cubicBezTo>
                  <a:cubicBezTo>
                    <a:pt x="3769" y="217"/>
                    <a:pt x="3329" y="1"/>
                    <a:pt x="29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1187525" y="3150525"/>
              <a:ext cx="162425" cy="180675"/>
            </a:xfrm>
            <a:custGeom>
              <a:avLst/>
              <a:gdLst/>
              <a:ahLst/>
              <a:cxnLst/>
              <a:rect l="l" t="t" r="r" b="b"/>
              <a:pathLst>
                <a:path w="6497" h="7227" extrusionOk="0">
                  <a:moveTo>
                    <a:pt x="6435" y="1"/>
                  </a:moveTo>
                  <a:cubicBezTo>
                    <a:pt x="6435" y="1"/>
                    <a:pt x="6029" y="1665"/>
                    <a:pt x="3959" y="4060"/>
                  </a:cubicBezTo>
                  <a:cubicBezTo>
                    <a:pt x="1868" y="6435"/>
                    <a:pt x="1" y="7227"/>
                    <a:pt x="1" y="7227"/>
                  </a:cubicBezTo>
                  <a:cubicBezTo>
                    <a:pt x="1" y="7227"/>
                    <a:pt x="3046" y="6740"/>
                    <a:pt x="4771" y="4466"/>
                  </a:cubicBezTo>
                  <a:cubicBezTo>
                    <a:pt x="6496" y="2213"/>
                    <a:pt x="6435" y="1"/>
                    <a:pt x="6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1821325" y="3009975"/>
              <a:ext cx="33000" cy="171025"/>
            </a:xfrm>
            <a:custGeom>
              <a:avLst/>
              <a:gdLst/>
              <a:ahLst/>
              <a:cxnLst/>
              <a:rect l="l" t="t" r="r" b="b"/>
              <a:pathLst>
                <a:path w="1320" h="6841" extrusionOk="0">
                  <a:moveTo>
                    <a:pt x="1" y="0"/>
                  </a:moveTo>
                  <a:lnTo>
                    <a:pt x="346" y="1502"/>
                  </a:lnTo>
                  <a:lnTo>
                    <a:pt x="589" y="6699"/>
                  </a:lnTo>
                  <a:lnTo>
                    <a:pt x="1320" y="6841"/>
                  </a:lnTo>
                  <a:lnTo>
                    <a:pt x="1320" y="6841"/>
                  </a:lnTo>
                  <a:lnTo>
                    <a:pt x="670" y="5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1442275" y="3649850"/>
              <a:ext cx="460775" cy="191850"/>
            </a:xfrm>
            <a:custGeom>
              <a:avLst/>
              <a:gdLst/>
              <a:ahLst/>
              <a:cxnLst/>
              <a:rect l="l" t="t" r="r" b="b"/>
              <a:pathLst>
                <a:path w="18431" h="7674" extrusionOk="0">
                  <a:moveTo>
                    <a:pt x="18431" y="1"/>
                  </a:moveTo>
                  <a:lnTo>
                    <a:pt x="18431" y="1"/>
                  </a:lnTo>
                  <a:cubicBezTo>
                    <a:pt x="18430" y="1"/>
                    <a:pt x="14310" y="2152"/>
                    <a:pt x="9926" y="3776"/>
                  </a:cubicBezTo>
                  <a:cubicBezTo>
                    <a:pt x="5521" y="5420"/>
                    <a:pt x="0" y="6435"/>
                    <a:pt x="0" y="6435"/>
                  </a:cubicBezTo>
                  <a:lnTo>
                    <a:pt x="1218" y="7673"/>
                  </a:lnTo>
                  <a:cubicBezTo>
                    <a:pt x="5947" y="6070"/>
                    <a:pt x="16117" y="2416"/>
                    <a:pt x="18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1130700" y="3093200"/>
              <a:ext cx="207050" cy="252225"/>
            </a:xfrm>
            <a:custGeom>
              <a:avLst/>
              <a:gdLst/>
              <a:ahLst/>
              <a:cxnLst/>
              <a:rect l="l" t="t" r="r" b="b"/>
              <a:pathLst>
                <a:path w="8282" h="10089" extrusionOk="0">
                  <a:moveTo>
                    <a:pt x="8282" y="0"/>
                  </a:moveTo>
                  <a:cubicBezTo>
                    <a:pt x="5988" y="2801"/>
                    <a:pt x="2578" y="6942"/>
                    <a:pt x="1" y="10088"/>
                  </a:cubicBezTo>
                  <a:lnTo>
                    <a:pt x="1218" y="10088"/>
                  </a:lnTo>
                  <a:lnTo>
                    <a:pt x="8282" y="1604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1674675" y="3399175"/>
              <a:ext cx="322250" cy="255225"/>
            </a:xfrm>
            <a:custGeom>
              <a:avLst/>
              <a:gdLst/>
              <a:ahLst/>
              <a:cxnLst/>
              <a:rect l="l" t="t" r="r" b="b"/>
              <a:pathLst>
                <a:path w="12890" h="10209" extrusionOk="0">
                  <a:moveTo>
                    <a:pt x="11509" y="1"/>
                  </a:moveTo>
                  <a:lnTo>
                    <a:pt x="1" y="9987"/>
                  </a:lnTo>
                  <a:cubicBezTo>
                    <a:pt x="1" y="9987"/>
                    <a:pt x="1571" y="10209"/>
                    <a:pt x="3775" y="10209"/>
                  </a:cubicBezTo>
                  <a:cubicBezTo>
                    <a:pt x="5460" y="10209"/>
                    <a:pt x="7515" y="10079"/>
                    <a:pt x="9520" y="9622"/>
                  </a:cubicBezTo>
                  <a:cubicBezTo>
                    <a:pt x="12240" y="6516"/>
                    <a:pt x="12890" y="2660"/>
                    <a:pt x="12890" y="2660"/>
                  </a:cubicBezTo>
                  <a:lnTo>
                    <a:pt x="115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1674675" y="2483750"/>
              <a:ext cx="466875" cy="506450"/>
            </a:xfrm>
            <a:custGeom>
              <a:avLst/>
              <a:gdLst/>
              <a:ahLst/>
              <a:cxnLst/>
              <a:rect l="l" t="t" r="r" b="b"/>
              <a:pathLst>
                <a:path w="18675" h="20258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6212" y="20258"/>
                  </a:lnTo>
                  <a:lnTo>
                    <a:pt x="7511" y="20258"/>
                  </a:lnTo>
                  <a:lnTo>
                    <a:pt x="18674" y="7734"/>
                  </a:lnTo>
                  <a:lnTo>
                    <a:pt x="18674" y="5035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2062350" y="2248825"/>
              <a:ext cx="431350" cy="358275"/>
            </a:xfrm>
            <a:custGeom>
              <a:avLst/>
              <a:gdLst/>
              <a:ahLst/>
              <a:cxnLst/>
              <a:rect l="l" t="t" r="r" b="b"/>
              <a:pathLst>
                <a:path w="17254" h="14331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4000" y="13924"/>
                  </a:lnTo>
                  <a:lnTo>
                    <a:pt x="6374" y="14330"/>
                  </a:lnTo>
                  <a:lnTo>
                    <a:pt x="16970" y="7165"/>
                  </a:lnTo>
                  <a:lnTo>
                    <a:pt x="17254" y="4689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2457150" y="2156650"/>
              <a:ext cx="367575" cy="240350"/>
            </a:xfrm>
            <a:custGeom>
              <a:avLst/>
              <a:gdLst/>
              <a:ahLst/>
              <a:cxnLst/>
              <a:rect l="l" t="t" r="r" b="b"/>
              <a:pathLst>
                <a:path w="14703" h="9614" extrusionOk="0">
                  <a:moveTo>
                    <a:pt x="12878" y="1"/>
                  </a:moveTo>
                  <a:cubicBezTo>
                    <a:pt x="12768" y="1"/>
                    <a:pt x="12657" y="11"/>
                    <a:pt x="12544" y="33"/>
                  </a:cubicBezTo>
                  <a:lnTo>
                    <a:pt x="1807" y="2104"/>
                  </a:lnTo>
                  <a:lnTo>
                    <a:pt x="1" y="3971"/>
                  </a:lnTo>
                  <a:lnTo>
                    <a:pt x="2132" y="8254"/>
                  </a:lnTo>
                  <a:lnTo>
                    <a:pt x="3837" y="9614"/>
                  </a:lnTo>
                  <a:lnTo>
                    <a:pt x="9967" y="7564"/>
                  </a:lnTo>
                  <a:cubicBezTo>
                    <a:pt x="12463" y="6732"/>
                    <a:pt x="14249" y="4540"/>
                    <a:pt x="14574" y="1921"/>
                  </a:cubicBezTo>
                  <a:cubicBezTo>
                    <a:pt x="14702" y="879"/>
                    <a:pt x="13874" y="1"/>
                    <a:pt x="12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1630525" y="3068325"/>
              <a:ext cx="600325" cy="554150"/>
            </a:xfrm>
            <a:custGeom>
              <a:avLst/>
              <a:gdLst/>
              <a:ahLst/>
              <a:cxnLst/>
              <a:rect l="l" t="t" r="r" b="b"/>
              <a:pathLst>
                <a:path w="24013" h="22166" extrusionOk="0">
                  <a:moveTo>
                    <a:pt x="19202" y="1"/>
                  </a:moveTo>
                  <a:lnTo>
                    <a:pt x="1" y="10068"/>
                  </a:lnTo>
                  <a:lnTo>
                    <a:pt x="6841" y="22166"/>
                  </a:lnTo>
                  <a:cubicBezTo>
                    <a:pt x="6841" y="22166"/>
                    <a:pt x="23628" y="8728"/>
                    <a:pt x="23728" y="8728"/>
                  </a:cubicBezTo>
                  <a:cubicBezTo>
                    <a:pt x="23728" y="8728"/>
                    <a:pt x="23729" y="8728"/>
                    <a:pt x="23729" y="8729"/>
                  </a:cubicBezTo>
                  <a:cubicBezTo>
                    <a:pt x="23729" y="8730"/>
                    <a:pt x="23729" y="8731"/>
                    <a:pt x="23729" y="8731"/>
                  </a:cubicBezTo>
                  <a:cubicBezTo>
                    <a:pt x="23741" y="8731"/>
                    <a:pt x="24013" y="6942"/>
                    <a:pt x="24013" y="6942"/>
                  </a:cubicBezTo>
                  <a:lnTo>
                    <a:pt x="204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2167900" y="2926925"/>
              <a:ext cx="374025" cy="324100"/>
            </a:xfrm>
            <a:custGeom>
              <a:avLst/>
              <a:gdLst/>
              <a:ahLst/>
              <a:cxnLst/>
              <a:rect l="l" t="t" r="r" b="b"/>
              <a:pathLst>
                <a:path w="14961" h="12964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lnTo>
                    <a:pt x="3066" y="12071"/>
                  </a:lnTo>
                  <a:lnTo>
                    <a:pt x="4629" y="12964"/>
                  </a:lnTo>
                  <a:cubicBezTo>
                    <a:pt x="4629" y="12964"/>
                    <a:pt x="10332" y="8803"/>
                    <a:pt x="11916" y="7098"/>
                  </a:cubicBezTo>
                  <a:cubicBezTo>
                    <a:pt x="13479" y="5413"/>
                    <a:pt x="14960" y="2084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1742675" y="2998300"/>
              <a:ext cx="770825" cy="624175"/>
            </a:xfrm>
            <a:custGeom>
              <a:avLst/>
              <a:gdLst/>
              <a:ahLst/>
              <a:cxnLst/>
              <a:rect l="l" t="t" r="r" b="b"/>
              <a:pathLst>
                <a:path w="30833" h="24967" extrusionOk="0">
                  <a:moveTo>
                    <a:pt x="30772" y="1"/>
                  </a:moveTo>
                  <a:lnTo>
                    <a:pt x="30772" y="1"/>
                  </a:lnTo>
                  <a:cubicBezTo>
                    <a:pt x="30163" y="1198"/>
                    <a:pt x="28965" y="3086"/>
                    <a:pt x="26976" y="4527"/>
                  </a:cubicBezTo>
                  <a:cubicBezTo>
                    <a:pt x="23850" y="6780"/>
                    <a:pt x="22389" y="7511"/>
                    <a:pt x="22389" y="7511"/>
                  </a:cubicBezTo>
                  <a:lnTo>
                    <a:pt x="21678" y="5664"/>
                  </a:lnTo>
                  <a:lnTo>
                    <a:pt x="16401" y="9317"/>
                  </a:lnTo>
                  <a:lnTo>
                    <a:pt x="17862" y="10596"/>
                  </a:lnTo>
                  <a:lnTo>
                    <a:pt x="5846" y="19385"/>
                  </a:lnTo>
                  <a:cubicBezTo>
                    <a:pt x="5846" y="19385"/>
                    <a:pt x="5197" y="17741"/>
                    <a:pt x="4547" y="16624"/>
                  </a:cubicBezTo>
                  <a:cubicBezTo>
                    <a:pt x="4515" y="16566"/>
                    <a:pt x="4461" y="16539"/>
                    <a:pt x="4388" y="16539"/>
                  </a:cubicBezTo>
                  <a:cubicBezTo>
                    <a:pt x="3770" y="16539"/>
                    <a:pt x="1780" y="18516"/>
                    <a:pt x="0" y="20785"/>
                  </a:cubicBezTo>
                  <a:lnTo>
                    <a:pt x="2355" y="24967"/>
                  </a:lnTo>
                  <a:cubicBezTo>
                    <a:pt x="2355" y="24967"/>
                    <a:pt x="19142" y="11529"/>
                    <a:pt x="19242" y="11529"/>
                  </a:cubicBezTo>
                  <a:cubicBezTo>
                    <a:pt x="19242" y="11529"/>
                    <a:pt x="19243" y="11529"/>
                    <a:pt x="19243" y="11530"/>
                  </a:cubicBezTo>
                  <a:cubicBezTo>
                    <a:pt x="19243" y="11531"/>
                    <a:pt x="19243" y="11532"/>
                    <a:pt x="19243" y="11532"/>
                  </a:cubicBezTo>
                  <a:cubicBezTo>
                    <a:pt x="19255" y="11532"/>
                    <a:pt x="19527" y="9743"/>
                    <a:pt x="19527" y="9743"/>
                  </a:cubicBezTo>
                  <a:lnTo>
                    <a:pt x="19466" y="9642"/>
                  </a:lnTo>
                  <a:cubicBezTo>
                    <a:pt x="19730" y="9540"/>
                    <a:pt x="19973" y="9419"/>
                    <a:pt x="20176" y="9277"/>
                  </a:cubicBezTo>
                  <a:lnTo>
                    <a:pt x="21638" y="10109"/>
                  </a:lnTo>
                  <a:cubicBezTo>
                    <a:pt x="21638" y="10109"/>
                    <a:pt x="27341" y="5948"/>
                    <a:pt x="28925" y="4243"/>
                  </a:cubicBezTo>
                  <a:cubicBezTo>
                    <a:pt x="29899" y="3208"/>
                    <a:pt x="30833" y="1543"/>
                    <a:pt x="30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1793425" y="3269275"/>
              <a:ext cx="433375" cy="353200"/>
            </a:xfrm>
            <a:custGeom>
              <a:avLst/>
              <a:gdLst/>
              <a:ahLst/>
              <a:cxnLst/>
              <a:rect l="l" t="t" r="r" b="b"/>
              <a:pathLst>
                <a:path w="17335" h="14128" extrusionOk="0">
                  <a:moveTo>
                    <a:pt x="17334" y="0"/>
                  </a:moveTo>
                  <a:lnTo>
                    <a:pt x="0" y="13194"/>
                  </a:lnTo>
                  <a:lnTo>
                    <a:pt x="325" y="14128"/>
                  </a:lnTo>
                  <a:lnTo>
                    <a:pt x="17213" y="691"/>
                  </a:lnTo>
                  <a:lnTo>
                    <a:pt x="17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1535125" y="3314950"/>
              <a:ext cx="336475" cy="336450"/>
            </a:xfrm>
            <a:custGeom>
              <a:avLst/>
              <a:gdLst/>
              <a:ahLst/>
              <a:cxnLst/>
              <a:rect l="l" t="t" r="r" b="b"/>
              <a:pathLst>
                <a:path w="13459" h="13458" extrusionOk="0">
                  <a:moveTo>
                    <a:pt x="6719" y="0"/>
                  </a:moveTo>
                  <a:cubicBezTo>
                    <a:pt x="3005" y="0"/>
                    <a:pt x="1" y="3004"/>
                    <a:pt x="1" y="6719"/>
                  </a:cubicBezTo>
                  <a:cubicBezTo>
                    <a:pt x="1" y="10433"/>
                    <a:pt x="3005" y="13458"/>
                    <a:pt x="6719" y="13458"/>
                  </a:cubicBezTo>
                  <a:cubicBezTo>
                    <a:pt x="10434" y="13458"/>
                    <a:pt x="13458" y="10433"/>
                    <a:pt x="13458" y="6719"/>
                  </a:cubicBezTo>
                  <a:cubicBezTo>
                    <a:pt x="13458" y="3004"/>
                    <a:pt x="10434" y="0"/>
                    <a:pt x="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2111575" y="3070350"/>
              <a:ext cx="174600" cy="174600"/>
            </a:xfrm>
            <a:custGeom>
              <a:avLst/>
              <a:gdLst/>
              <a:ahLst/>
              <a:cxnLst/>
              <a:rect l="l" t="t" r="r" b="b"/>
              <a:pathLst>
                <a:path w="6984" h="6984" extrusionOk="0">
                  <a:moveTo>
                    <a:pt x="3492" y="1"/>
                  </a:moveTo>
                  <a:cubicBezTo>
                    <a:pt x="1564" y="1"/>
                    <a:pt x="1" y="1564"/>
                    <a:pt x="1" y="3492"/>
                  </a:cubicBezTo>
                  <a:cubicBezTo>
                    <a:pt x="1" y="5420"/>
                    <a:pt x="1564" y="6983"/>
                    <a:pt x="3492" y="6983"/>
                  </a:cubicBezTo>
                  <a:cubicBezTo>
                    <a:pt x="5420" y="6983"/>
                    <a:pt x="6983" y="5420"/>
                    <a:pt x="6983" y="3492"/>
                  </a:cubicBezTo>
                  <a:cubicBezTo>
                    <a:pt x="6983" y="1564"/>
                    <a:pt x="5420" y="1"/>
                    <a:pt x="3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2127325" y="3079500"/>
              <a:ext cx="149700" cy="119775"/>
            </a:xfrm>
            <a:custGeom>
              <a:avLst/>
              <a:gdLst/>
              <a:ahLst/>
              <a:cxnLst/>
              <a:rect l="l" t="t" r="r" b="b"/>
              <a:pathLst>
                <a:path w="5988" h="4791" extrusionOk="0">
                  <a:moveTo>
                    <a:pt x="2862" y="0"/>
                  </a:moveTo>
                  <a:cubicBezTo>
                    <a:pt x="1583" y="0"/>
                    <a:pt x="467" y="772"/>
                    <a:pt x="0" y="1888"/>
                  </a:cubicBezTo>
                  <a:cubicBezTo>
                    <a:pt x="548" y="1015"/>
                    <a:pt x="1522" y="426"/>
                    <a:pt x="2639" y="426"/>
                  </a:cubicBezTo>
                  <a:cubicBezTo>
                    <a:pt x="4364" y="426"/>
                    <a:pt x="5765" y="1827"/>
                    <a:pt x="5765" y="3552"/>
                  </a:cubicBezTo>
                  <a:cubicBezTo>
                    <a:pt x="5765" y="3999"/>
                    <a:pt x="5663" y="4405"/>
                    <a:pt x="5501" y="4790"/>
                  </a:cubicBezTo>
                  <a:cubicBezTo>
                    <a:pt x="5805" y="4303"/>
                    <a:pt x="5988" y="3735"/>
                    <a:pt x="5988" y="3126"/>
                  </a:cubicBezTo>
                  <a:cubicBezTo>
                    <a:pt x="5988" y="1401"/>
                    <a:pt x="4587" y="0"/>
                    <a:pt x="2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1569625" y="3336250"/>
              <a:ext cx="279625" cy="223800"/>
            </a:xfrm>
            <a:custGeom>
              <a:avLst/>
              <a:gdLst/>
              <a:ahLst/>
              <a:cxnLst/>
              <a:rect l="l" t="t" r="r" b="b"/>
              <a:pathLst>
                <a:path w="11185" h="8952" extrusionOk="0">
                  <a:moveTo>
                    <a:pt x="5360" y="1"/>
                  </a:moveTo>
                  <a:cubicBezTo>
                    <a:pt x="2964" y="1"/>
                    <a:pt x="894" y="1462"/>
                    <a:pt x="1" y="3533"/>
                  </a:cubicBezTo>
                  <a:cubicBezTo>
                    <a:pt x="1036" y="1909"/>
                    <a:pt x="2863" y="813"/>
                    <a:pt x="4933" y="813"/>
                  </a:cubicBezTo>
                  <a:cubicBezTo>
                    <a:pt x="8140" y="813"/>
                    <a:pt x="10759" y="3431"/>
                    <a:pt x="10759" y="6638"/>
                  </a:cubicBezTo>
                  <a:cubicBezTo>
                    <a:pt x="10759" y="7470"/>
                    <a:pt x="10596" y="8242"/>
                    <a:pt x="10292" y="8952"/>
                  </a:cubicBezTo>
                  <a:cubicBezTo>
                    <a:pt x="10860" y="8059"/>
                    <a:pt x="11185" y="6983"/>
                    <a:pt x="11185" y="5846"/>
                  </a:cubicBezTo>
                  <a:cubicBezTo>
                    <a:pt x="11185" y="2619"/>
                    <a:pt x="8587" y="1"/>
                    <a:pt x="5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1324025" y="3150525"/>
              <a:ext cx="532350" cy="695225"/>
            </a:xfrm>
            <a:custGeom>
              <a:avLst/>
              <a:gdLst/>
              <a:ahLst/>
              <a:cxnLst/>
              <a:rect l="l" t="t" r="r" b="b"/>
              <a:pathLst>
                <a:path w="21294" h="27809" extrusionOk="0">
                  <a:moveTo>
                    <a:pt x="15813" y="1"/>
                  </a:moveTo>
                  <a:cubicBezTo>
                    <a:pt x="7105" y="1"/>
                    <a:pt x="1" y="7085"/>
                    <a:pt x="1" y="15813"/>
                  </a:cubicBezTo>
                  <a:cubicBezTo>
                    <a:pt x="1" y="20603"/>
                    <a:pt x="2152" y="24886"/>
                    <a:pt x="5522" y="27809"/>
                  </a:cubicBezTo>
                  <a:cubicBezTo>
                    <a:pt x="5765" y="27727"/>
                    <a:pt x="6009" y="27626"/>
                    <a:pt x="6273" y="27545"/>
                  </a:cubicBezTo>
                  <a:cubicBezTo>
                    <a:pt x="2863" y="24764"/>
                    <a:pt x="691" y="20542"/>
                    <a:pt x="691" y="15813"/>
                  </a:cubicBezTo>
                  <a:cubicBezTo>
                    <a:pt x="691" y="7450"/>
                    <a:pt x="7470" y="671"/>
                    <a:pt x="15813" y="671"/>
                  </a:cubicBezTo>
                  <a:cubicBezTo>
                    <a:pt x="17761" y="671"/>
                    <a:pt x="19608" y="1036"/>
                    <a:pt x="21293" y="1706"/>
                  </a:cubicBezTo>
                  <a:lnTo>
                    <a:pt x="21253" y="1604"/>
                  </a:lnTo>
                  <a:lnTo>
                    <a:pt x="21171" y="935"/>
                  </a:lnTo>
                  <a:cubicBezTo>
                    <a:pt x="19507" y="326"/>
                    <a:pt x="17700" y="1"/>
                    <a:pt x="15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927725" y="3772150"/>
              <a:ext cx="348625" cy="799750"/>
            </a:xfrm>
            <a:custGeom>
              <a:avLst/>
              <a:gdLst/>
              <a:ahLst/>
              <a:cxnLst/>
              <a:rect l="l" t="t" r="r" b="b"/>
              <a:pathLst>
                <a:path w="13945" h="31990" extrusionOk="0">
                  <a:moveTo>
                    <a:pt x="13945" y="0"/>
                  </a:moveTo>
                  <a:lnTo>
                    <a:pt x="0" y="319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1773125" y="2566475"/>
              <a:ext cx="334425" cy="369425"/>
            </a:xfrm>
            <a:custGeom>
              <a:avLst/>
              <a:gdLst/>
              <a:ahLst/>
              <a:cxnLst/>
              <a:rect l="l" t="t" r="r" b="b"/>
              <a:pathLst>
                <a:path w="13377" h="14777" extrusionOk="0">
                  <a:moveTo>
                    <a:pt x="0" y="14777"/>
                  </a:moveTo>
                  <a:lnTo>
                    <a:pt x="1337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2127325" y="2341675"/>
              <a:ext cx="353200" cy="211625"/>
            </a:xfrm>
            <a:custGeom>
              <a:avLst/>
              <a:gdLst/>
              <a:ahLst/>
              <a:cxnLst/>
              <a:rect l="l" t="t" r="r" b="b"/>
              <a:pathLst>
                <a:path w="14128" h="8465" extrusionOk="0">
                  <a:moveTo>
                    <a:pt x="0" y="8465"/>
                  </a:moveTo>
                  <a:lnTo>
                    <a:pt x="1412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2492675" y="2220900"/>
              <a:ext cx="325800" cy="121300"/>
            </a:xfrm>
            <a:custGeom>
              <a:avLst/>
              <a:gdLst/>
              <a:ahLst/>
              <a:cxnLst/>
              <a:rect l="l" t="t" r="r" b="b"/>
              <a:pathLst>
                <a:path w="13032" h="4852" extrusionOk="0">
                  <a:moveTo>
                    <a:pt x="13031" y="1"/>
                  </a:moveTo>
                  <a:lnTo>
                    <a:pt x="0" y="4243"/>
                  </a:lnTo>
                  <a:lnTo>
                    <a:pt x="305" y="4852"/>
                  </a:lnTo>
                  <a:lnTo>
                    <a:pt x="12808" y="772"/>
                  </a:lnTo>
                  <a:cubicBezTo>
                    <a:pt x="12910" y="528"/>
                    <a:pt x="12971" y="265"/>
                    <a:pt x="1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1038350" y="3810725"/>
              <a:ext cx="360300" cy="902250"/>
            </a:xfrm>
            <a:custGeom>
              <a:avLst/>
              <a:gdLst/>
              <a:ahLst/>
              <a:cxnLst/>
              <a:rect l="l" t="t" r="r" b="b"/>
              <a:pathLst>
                <a:path w="14412" h="36090" extrusionOk="0">
                  <a:moveTo>
                    <a:pt x="11428" y="0"/>
                  </a:moveTo>
                  <a:lnTo>
                    <a:pt x="0" y="33735"/>
                  </a:lnTo>
                  <a:lnTo>
                    <a:pt x="6394" y="36089"/>
                  </a:lnTo>
                  <a:lnTo>
                    <a:pt x="14412" y="2375"/>
                  </a:lnTo>
                  <a:lnTo>
                    <a:pt x="11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2342475" y="3201775"/>
              <a:ext cx="310575" cy="324800"/>
            </a:xfrm>
            <a:custGeom>
              <a:avLst/>
              <a:gdLst/>
              <a:ahLst/>
              <a:cxnLst/>
              <a:rect l="l" t="t" r="r" b="b"/>
              <a:pathLst>
                <a:path w="12423" h="12992" extrusionOk="0">
                  <a:moveTo>
                    <a:pt x="11286" y="1"/>
                  </a:moveTo>
                  <a:lnTo>
                    <a:pt x="0" y="12991"/>
                  </a:lnTo>
                  <a:cubicBezTo>
                    <a:pt x="3025" y="11286"/>
                    <a:pt x="12422" y="2457"/>
                    <a:pt x="12422" y="2457"/>
                  </a:cubicBezTo>
                  <a:lnTo>
                    <a:pt x="1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2261775" y="3182500"/>
              <a:ext cx="284200" cy="170200"/>
            </a:xfrm>
            <a:custGeom>
              <a:avLst/>
              <a:gdLst/>
              <a:ahLst/>
              <a:cxnLst/>
              <a:rect l="l" t="t" r="r" b="b"/>
              <a:pathLst>
                <a:path w="11368" h="6808" extrusionOk="0">
                  <a:moveTo>
                    <a:pt x="11368" y="1"/>
                  </a:moveTo>
                  <a:lnTo>
                    <a:pt x="1" y="5176"/>
                  </a:lnTo>
                  <a:cubicBezTo>
                    <a:pt x="298" y="6128"/>
                    <a:pt x="835" y="6807"/>
                    <a:pt x="1437" y="6807"/>
                  </a:cubicBezTo>
                  <a:cubicBezTo>
                    <a:pt x="1656" y="6807"/>
                    <a:pt x="1884" y="6717"/>
                    <a:pt x="2112" y="6516"/>
                  </a:cubicBezTo>
                  <a:cubicBezTo>
                    <a:pt x="3512" y="5319"/>
                    <a:pt x="9724" y="934"/>
                    <a:pt x="11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2512450" y="2908475"/>
              <a:ext cx="91375" cy="203000"/>
            </a:xfrm>
            <a:custGeom>
              <a:avLst/>
              <a:gdLst/>
              <a:ahLst/>
              <a:cxnLst/>
              <a:rect l="l" t="t" r="r" b="b"/>
              <a:pathLst>
                <a:path w="3655" h="8120" extrusionOk="0">
                  <a:moveTo>
                    <a:pt x="1" y="1"/>
                  </a:moveTo>
                  <a:lnTo>
                    <a:pt x="1625" y="1747"/>
                  </a:lnTo>
                  <a:lnTo>
                    <a:pt x="2741" y="5684"/>
                  </a:lnTo>
                  <a:lnTo>
                    <a:pt x="1726" y="8120"/>
                  </a:lnTo>
                  <a:lnTo>
                    <a:pt x="3655" y="6395"/>
                  </a:lnTo>
                  <a:lnTo>
                    <a:pt x="2416" y="14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2162325" y="2366025"/>
              <a:ext cx="331375" cy="241075"/>
            </a:xfrm>
            <a:custGeom>
              <a:avLst/>
              <a:gdLst/>
              <a:ahLst/>
              <a:cxnLst/>
              <a:rect l="l" t="t" r="r" b="b"/>
              <a:pathLst>
                <a:path w="13255" h="9643" extrusionOk="0">
                  <a:moveTo>
                    <a:pt x="13255" y="1"/>
                  </a:moveTo>
                  <a:lnTo>
                    <a:pt x="1" y="9236"/>
                  </a:lnTo>
                  <a:lnTo>
                    <a:pt x="2375" y="9642"/>
                  </a:lnTo>
                  <a:lnTo>
                    <a:pt x="12971" y="2477"/>
                  </a:lnTo>
                  <a:lnTo>
                    <a:pt x="13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1829950" y="2609600"/>
              <a:ext cx="311600" cy="380600"/>
            </a:xfrm>
            <a:custGeom>
              <a:avLst/>
              <a:gdLst/>
              <a:ahLst/>
              <a:cxnLst/>
              <a:rect l="l" t="t" r="r" b="b"/>
              <a:pathLst>
                <a:path w="12464" h="15224" extrusionOk="0">
                  <a:moveTo>
                    <a:pt x="12463" y="1"/>
                  </a:moveTo>
                  <a:lnTo>
                    <a:pt x="1" y="15224"/>
                  </a:lnTo>
                  <a:lnTo>
                    <a:pt x="1300" y="15224"/>
                  </a:lnTo>
                  <a:lnTo>
                    <a:pt x="12463" y="2700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510425" y="2261500"/>
              <a:ext cx="293850" cy="135500"/>
            </a:xfrm>
            <a:custGeom>
              <a:avLst/>
              <a:gdLst/>
              <a:ahLst/>
              <a:cxnLst/>
              <a:rect l="l" t="t" r="r" b="b"/>
              <a:pathLst>
                <a:path w="11754" h="5420" extrusionOk="0">
                  <a:moveTo>
                    <a:pt x="11753" y="0"/>
                  </a:moveTo>
                  <a:lnTo>
                    <a:pt x="11753" y="0"/>
                  </a:lnTo>
                  <a:cubicBezTo>
                    <a:pt x="11733" y="0"/>
                    <a:pt x="9784" y="995"/>
                    <a:pt x="7206" y="1929"/>
                  </a:cubicBezTo>
                  <a:cubicBezTo>
                    <a:pt x="4629" y="2842"/>
                    <a:pt x="1" y="4060"/>
                    <a:pt x="1" y="4060"/>
                  </a:cubicBezTo>
                  <a:lnTo>
                    <a:pt x="1706" y="5420"/>
                  </a:lnTo>
                  <a:lnTo>
                    <a:pt x="7836" y="3370"/>
                  </a:lnTo>
                  <a:cubicBezTo>
                    <a:pt x="9561" y="2802"/>
                    <a:pt x="10941" y="1563"/>
                    <a:pt x="11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2468825" y="3251000"/>
              <a:ext cx="184225" cy="177625"/>
            </a:xfrm>
            <a:custGeom>
              <a:avLst/>
              <a:gdLst/>
              <a:ahLst/>
              <a:cxnLst/>
              <a:rect l="l" t="t" r="r" b="b"/>
              <a:pathLst>
                <a:path w="7369" h="7105" extrusionOk="0">
                  <a:moveTo>
                    <a:pt x="7145" y="1"/>
                  </a:moveTo>
                  <a:lnTo>
                    <a:pt x="0" y="7105"/>
                  </a:lnTo>
                  <a:cubicBezTo>
                    <a:pt x="3552" y="4060"/>
                    <a:pt x="7368" y="488"/>
                    <a:pt x="7368" y="488"/>
                  </a:cubicBezTo>
                  <a:lnTo>
                    <a:pt x="7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2670275" y="3167775"/>
              <a:ext cx="20325" cy="69550"/>
            </a:xfrm>
            <a:custGeom>
              <a:avLst/>
              <a:gdLst/>
              <a:ahLst/>
              <a:cxnLst/>
              <a:rect l="l" t="t" r="r" b="b"/>
              <a:pathLst>
                <a:path w="813" h="2782" extrusionOk="0">
                  <a:moveTo>
                    <a:pt x="264" y="1"/>
                  </a:moveTo>
                  <a:lnTo>
                    <a:pt x="1" y="143"/>
                  </a:lnTo>
                  <a:cubicBezTo>
                    <a:pt x="346" y="590"/>
                    <a:pt x="569" y="1158"/>
                    <a:pt x="569" y="1767"/>
                  </a:cubicBezTo>
                  <a:cubicBezTo>
                    <a:pt x="569" y="2132"/>
                    <a:pt x="488" y="2477"/>
                    <a:pt x="366" y="2782"/>
                  </a:cubicBezTo>
                  <a:cubicBezTo>
                    <a:pt x="650" y="2416"/>
                    <a:pt x="812" y="1950"/>
                    <a:pt x="812" y="1442"/>
                  </a:cubicBezTo>
                  <a:cubicBezTo>
                    <a:pt x="812" y="894"/>
                    <a:pt x="609" y="387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2502325" y="2156675"/>
              <a:ext cx="313100" cy="52575"/>
            </a:xfrm>
            <a:custGeom>
              <a:avLst/>
              <a:gdLst/>
              <a:ahLst/>
              <a:cxnLst/>
              <a:rect l="l" t="t" r="r" b="b"/>
              <a:pathLst>
                <a:path w="12524" h="2103" extrusionOk="0">
                  <a:moveTo>
                    <a:pt x="11066" y="1"/>
                  </a:moveTo>
                  <a:cubicBezTo>
                    <a:pt x="10958" y="1"/>
                    <a:pt x="10848" y="11"/>
                    <a:pt x="10737" y="32"/>
                  </a:cubicBezTo>
                  <a:lnTo>
                    <a:pt x="0" y="2103"/>
                  </a:lnTo>
                  <a:lnTo>
                    <a:pt x="0" y="2103"/>
                  </a:lnTo>
                  <a:lnTo>
                    <a:pt x="12524" y="824"/>
                  </a:lnTo>
                  <a:cubicBezTo>
                    <a:pt x="12214" y="325"/>
                    <a:pt x="11670" y="1"/>
                    <a:pt x="1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2062350" y="2248825"/>
              <a:ext cx="375025" cy="224300"/>
            </a:xfrm>
            <a:custGeom>
              <a:avLst/>
              <a:gdLst/>
              <a:ahLst/>
              <a:cxnLst/>
              <a:rect l="l" t="t" r="r" b="b"/>
              <a:pathLst>
                <a:path w="15001" h="8972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996" y="7165"/>
                  </a:lnTo>
                  <a:lnTo>
                    <a:pt x="12586" y="1116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1674675" y="2483750"/>
              <a:ext cx="369450" cy="375550"/>
            </a:xfrm>
            <a:custGeom>
              <a:avLst/>
              <a:gdLst/>
              <a:ahLst/>
              <a:cxnLst/>
              <a:rect l="l" t="t" r="r" b="b"/>
              <a:pathLst>
                <a:path w="14778" h="15022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1198" y="10901"/>
                  </a:lnTo>
                  <a:lnTo>
                    <a:pt x="12382" y="1198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355500" y="2851750"/>
              <a:ext cx="313125" cy="264300"/>
            </a:xfrm>
            <a:custGeom>
              <a:avLst/>
              <a:gdLst/>
              <a:ahLst/>
              <a:cxnLst/>
              <a:rect l="l" t="t" r="r" b="b"/>
              <a:pathLst>
                <a:path w="12525" h="10572" extrusionOk="0">
                  <a:moveTo>
                    <a:pt x="8238" y="0"/>
                  </a:moveTo>
                  <a:cubicBezTo>
                    <a:pt x="8024" y="0"/>
                    <a:pt x="7832" y="24"/>
                    <a:pt x="7673" y="78"/>
                  </a:cubicBezTo>
                  <a:cubicBezTo>
                    <a:pt x="6130" y="606"/>
                    <a:pt x="4385" y="1275"/>
                    <a:pt x="3979" y="1742"/>
                  </a:cubicBezTo>
                  <a:cubicBezTo>
                    <a:pt x="3207" y="2574"/>
                    <a:pt x="3045" y="4949"/>
                    <a:pt x="1726" y="6634"/>
                  </a:cubicBezTo>
                  <a:cubicBezTo>
                    <a:pt x="1482" y="6959"/>
                    <a:pt x="853" y="7730"/>
                    <a:pt x="0" y="8785"/>
                  </a:cubicBezTo>
                  <a:lnTo>
                    <a:pt x="528" y="10572"/>
                  </a:lnTo>
                  <a:lnTo>
                    <a:pt x="1401" y="8664"/>
                  </a:lnTo>
                  <a:cubicBezTo>
                    <a:pt x="1401" y="8664"/>
                    <a:pt x="4080" y="6269"/>
                    <a:pt x="4364" y="4726"/>
                  </a:cubicBezTo>
                  <a:cubicBezTo>
                    <a:pt x="4649" y="3183"/>
                    <a:pt x="5095" y="2716"/>
                    <a:pt x="6902" y="1539"/>
                  </a:cubicBezTo>
                  <a:cubicBezTo>
                    <a:pt x="7619" y="1072"/>
                    <a:pt x="8654" y="931"/>
                    <a:pt x="9641" y="931"/>
                  </a:cubicBezTo>
                  <a:cubicBezTo>
                    <a:pt x="11138" y="931"/>
                    <a:pt x="12524" y="1255"/>
                    <a:pt x="12524" y="1255"/>
                  </a:cubicBezTo>
                  <a:cubicBezTo>
                    <a:pt x="12524" y="1255"/>
                    <a:pt x="9794" y="0"/>
                    <a:pt x="8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1121050" y="3061225"/>
              <a:ext cx="247675" cy="295850"/>
            </a:xfrm>
            <a:custGeom>
              <a:avLst/>
              <a:gdLst/>
              <a:ahLst/>
              <a:cxnLst/>
              <a:rect l="l" t="t" r="r" b="b"/>
              <a:pathLst>
                <a:path w="9907" h="11834" extrusionOk="0">
                  <a:moveTo>
                    <a:pt x="9703" y="0"/>
                  </a:moveTo>
                  <a:cubicBezTo>
                    <a:pt x="9520" y="203"/>
                    <a:pt x="9338" y="447"/>
                    <a:pt x="9135" y="691"/>
                  </a:cubicBezTo>
                  <a:cubicBezTo>
                    <a:pt x="9196" y="1117"/>
                    <a:pt x="9236" y="1563"/>
                    <a:pt x="9236" y="2010"/>
                  </a:cubicBezTo>
                  <a:cubicBezTo>
                    <a:pt x="9236" y="6902"/>
                    <a:pt x="5380" y="10900"/>
                    <a:pt x="569" y="11144"/>
                  </a:cubicBezTo>
                  <a:cubicBezTo>
                    <a:pt x="366" y="11387"/>
                    <a:pt x="184" y="11611"/>
                    <a:pt x="1" y="11834"/>
                  </a:cubicBezTo>
                  <a:lnTo>
                    <a:pt x="82" y="11834"/>
                  </a:lnTo>
                  <a:cubicBezTo>
                    <a:pt x="5502" y="11834"/>
                    <a:pt x="9906" y="7429"/>
                    <a:pt x="9906" y="2010"/>
                  </a:cubicBezTo>
                  <a:cubicBezTo>
                    <a:pt x="9906" y="1320"/>
                    <a:pt x="9845" y="650"/>
                    <a:pt x="9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299675" y="3850300"/>
              <a:ext cx="98975" cy="436925"/>
            </a:xfrm>
            <a:custGeom>
              <a:avLst/>
              <a:gdLst/>
              <a:ahLst/>
              <a:cxnLst/>
              <a:rect l="l" t="t" r="r" b="b"/>
              <a:pathLst>
                <a:path w="3959" h="17477" extrusionOk="0">
                  <a:moveTo>
                    <a:pt x="2984" y="0"/>
                  </a:moveTo>
                  <a:lnTo>
                    <a:pt x="1" y="17476"/>
                  </a:lnTo>
                  <a:lnTo>
                    <a:pt x="3959" y="792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1387975" y="3826450"/>
              <a:ext cx="59400" cy="35550"/>
            </a:xfrm>
            <a:custGeom>
              <a:avLst/>
              <a:gdLst/>
              <a:ahLst/>
              <a:cxnLst/>
              <a:rect l="l" t="t" r="r" b="b"/>
              <a:pathLst>
                <a:path w="2376" h="1422" extrusionOk="0">
                  <a:moveTo>
                    <a:pt x="975" y="0"/>
                  </a:moveTo>
                  <a:lnTo>
                    <a:pt x="0" y="609"/>
                  </a:lnTo>
                  <a:lnTo>
                    <a:pt x="975" y="1421"/>
                  </a:lnTo>
                  <a:lnTo>
                    <a:pt x="2375" y="954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1506200" y="2736975"/>
              <a:ext cx="131450" cy="102025"/>
            </a:xfrm>
            <a:custGeom>
              <a:avLst/>
              <a:gdLst/>
              <a:ahLst/>
              <a:cxnLst/>
              <a:rect l="l" t="t" r="r" b="b"/>
              <a:pathLst>
                <a:path w="5258" h="4081" extrusionOk="0">
                  <a:moveTo>
                    <a:pt x="4974" y="0"/>
                  </a:moveTo>
                  <a:cubicBezTo>
                    <a:pt x="2497" y="0"/>
                    <a:pt x="468" y="1746"/>
                    <a:pt x="1" y="4080"/>
                  </a:cubicBezTo>
                  <a:cubicBezTo>
                    <a:pt x="853" y="2192"/>
                    <a:pt x="2761" y="873"/>
                    <a:pt x="4974" y="873"/>
                  </a:cubicBezTo>
                  <a:lnTo>
                    <a:pt x="5055" y="873"/>
                  </a:lnTo>
                  <a:lnTo>
                    <a:pt x="5258" y="21"/>
                  </a:lnTo>
                  <a:cubicBezTo>
                    <a:pt x="5156" y="0"/>
                    <a:pt x="5075" y="0"/>
                    <a:pt x="4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1038350" y="3368725"/>
              <a:ext cx="97950" cy="188300"/>
            </a:xfrm>
            <a:custGeom>
              <a:avLst/>
              <a:gdLst/>
              <a:ahLst/>
              <a:cxnLst/>
              <a:rect l="l" t="t" r="r" b="b"/>
              <a:pathLst>
                <a:path w="3918" h="7532" extrusionOk="0">
                  <a:moveTo>
                    <a:pt x="2923" y="1"/>
                  </a:moveTo>
                  <a:lnTo>
                    <a:pt x="0" y="3553"/>
                  </a:lnTo>
                  <a:lnTo>
                    <a:pt x="427" y="7531"/>
                  </a:lnTo>
                  <a:lnTo>
                    <a:pt x="873" y="3979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411650" y="3545825"/>
              <a:ext cx="626725" cy="879425"/>
            </a:xfrm>
            <a:custGeom>
              <a:avLst/>
              <a:gdLst/>
              <a:ahLst/>
              <a:cxnLst/>
              <a:rect l="l" t="t" r="r" b="b"/>
              <a:pathLst>
                <a:path w="25069" h="35177" extrusionOk="0">
                  <a:moveTo>
                    <a:pt x="23242" y="1"/>
                  </a:moveTo>
                  <a:lnTo>
                    <a:pt x="1" y="35176"/>
                  </a:lnTo>
                  <a:lnTo>
                    <a:pt x="25068" y="1462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2167900" y="2926925"/>
              <a:ext cx="320225" cy="141425"/>
            </a:xfrm>
            <a:custGeom>
              <a:avLst/>
              <a:gdLst/>
              <a:ahLst/>
              <a:cxnLst/>
              <a:rect l="l" t="t" r="r" b="b"/>
              <a:pathLst>
                <a:path w="12809" h="5657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cubicBezTo>
                    <a:pt x="1" y="5657"/>
                    <a:pt x="407" y="4621"/>
                    <a:pt x="549" y="4439"/>
                  </a:cubicBezTo>
                  <a:cubicBezTo>
                    <a:pt x="691" y="4256"/>
                    <a:pt x="4629" y="2754"/>
                    <a:pt x="7673" y="1414"/>
                  </a:cubicBezTo>
                  <a:cubicBezTo>
                    <a:pt x="9231" y="719"/>
                    <a:pt x="10538" y="549"/>
                    <a:pt x="11444" y="549"/>
                  </a:cubicBezTo>
                  <a:cubicBezTo>
                    <a:pt x="12310" y="549"/>
                    <a:pt x="12809" y="704"/>
                    <a:pt x="12809" y="704"/>
                  </a:cubicBezTo>
                  <a:cubicBezTo>
                    <a:pt x="12667" y="562"/>
                    <a:pt x="12525" y="460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1630525" y="3068325"/>
              <a:ext cx="516600" cy="251725"/>
            </a:xfrm>
            <a:custGeom>
              <a:avLst/>
              <a:gdLst/>
              <a:ahLst/>
              <a:cxnLst/>
              <a:rect l="l" t="t" r="r" b="b"/>
              <a:pathLst>
                <a:path w="20664" h="10069" extrusionOk="0">
                  <a:moveTo>
                    <a:pt x="19202" y="1"/>
                  </a:moveTo>
                  <a:lnTo>
                    <a:pt x="1" y="10068"/>
                  </a:lnTo>
                  <a:cubicBezTo>
                    <a:pt x="6" y="10068"/>
                    <a:pt x="11" y="10069"/>
                    <a:pt x="17" y="10069"/>
                  </a:cubicBezTo>
                  <a:cubicBezTo>
                    <a:pt x="1774" y="10069"/>
                    <a:pt x="19080" y="447"/>
                    <a:pt x="19080" y="447"/>
                  </a:cubicBezTo>
                  <a:lnTo>
                    <a:pt x="20664" y="447"/>
                  </a:lnTo>
                  <a:lnTo>
                    <a:pt x="20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2209000" y="2407125"/>
              <a:ext cx="280150" cy="199975"/>
            </a:xfrm>
            <a:custGeom>
              <a:avLst/>
              <a:gdLst/>
              <a:ahLst/>
              <a:cxnLst/>
              <a:rect l="l" t="t" r="r" b="b"/>
              <a:pathLst>
                <a:path w="11206" h="7999" extrusionOk="0">
                  <a:moveTo>
                    <a:pt x="11205" y="1"/>
                  </a:moveTo>
                  <a:lnTo>
                    <a:pt x="11205" y="1"/>
                  </a:lnTo>
                  <a:cubicBezTo>
                    <a:pt x="11144" y="21"/>
                    <a:pt x="11104" y="21"/>
                    <a:pt x="11104" y="21"/>
                  </a:cubicBezTo>
                  <a:lnTo>
                    <a:pt x="1" y="7917"/>
                  </a:lnTo>
                  <a:lnTo>
                    <a:pt x="508" y="7998"/>
                  </a:lnTo>
                  <a:lnTo>
                    <a:pt x="11104" y="833"/>
                  </a:lnTo>
                  <a:lnTo>
                    <a:pt x="11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1848225" y="2649700"/>
              <a:ext cx="293325" cy="340500"/>
            </a:xfrm>
            <a:custGeom>
              <a:avLst/>
              <a:gdLst/>
              <a:ahLst/>
              <a:cxnLst/>
              <a:rect l="l" t="t" r="r" b="b"/>
              <a:pathLst>
                <a:path w="11733" h="13620" extrusionOk="0">
                  <a:moveTo>
                    <a:pt x="11712" y="0"/>
                  </a:moveTo>
                  <a:lnTo>
                    <a:pt x="0" y="13620"/>
                  </a:lnTo>
                  <a:lnTo>
                    <a:pt x="569" y="13620"/>
                  </a:lnTo>
                  <a:lnTo>
                    <a:pt x="11732" y="1096"/>
                  </a:lnTo>
                  <a:lnTo>
                    <a:pt x="11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2544425" y="2289925"/>
              <a:ext cx="241575" cy="107075"/>
            </a:xfrm>
            <a:custGeom>
              <a:avLst/>
              <a:gdLst/>
              <a:ahLst/>
              <a:cxnLst/>
              <a:rect l="l" t="t" r="r" b="b"/>
              <a:pathLst>
                <a:path w="9663" h="4283" extrusionOk="0">
                  <a:moveTo>
                    <a:pt x="9662" y="0"/>
                  </a:moveTo>
                  <a:lnTo>
                    <a:pt x="9662" y="0"/>
                  </a:lnTo>
                  <a:cubicBezTo>
                    <a:pt x="9622" y="20"/>
                    <a:pt x="8445" y="792"/>
                    <a:pt x="6354" y="1746"/>
                  </a:cubicBezTo>
                  <a:cubicBezTo>
                    <a:pt x="5055" y="2355"/>
                    <a:pt x="2091" y="3329"/>
                    <a:pt x="1" y="3999"/>
                  </a:cubicBezTo>
                  <a:lnTo>
                    <a:pt x="346" y="4283"/>
                  </a:lnTo>
                  <a:lnTo>
                    <a:pt x="6476" y="2233"/>
                  </a:lnTo>
                  <a:cubicBezTo>
                    <a:pt x="7754" y="1807"/>
                    <a:pt x="8850" y="1015"/>
                    <a:pt x="9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1984225" y="2412200"/>
              <a:ext cx="83750" cy="57875"/>
            </a:xfrm>
            <a:custGeom>
              <a:avLst/>
              <a:gdLst/>
              <a:ahLst/>
              <a:cxnLst/>
              <a:rect l="l" t="t" r="r" b="b"/>
              <a:pathLst>
                <a:path w="3350" h="2315" extrusionOk="0">
                  <a:moveTo>
                    <a:pt x="2476" y="1"/>
                  </a:moveTo>
                  <a:cubicBezTo>
                    <a:pt x="1157" y="1"/>
                    <a:pt x="81" y="1016"/>
                    <a:pt x="0" y="2315"/>
                  </a:cubicBezTo>
                  <a:cubicBezTo>
                    <a:pt x="284" y="1259"/>
                    <a:pt x="1259" y="488"/>
                    <a:pt x="2395" y="488"/>
                  </a:cubicBezTo>
                  <a:cubicBezTo>
                    <a:pt x="2659" y="488"/>
                    <a:pt x="2923" y="549"/>
                    <a:pt x="3167" y="630"/>
                  </a:cubicBezTo>
                  <a:lnTo>
                    <a:pt x="3349" y="163"/>
                  </a:lnTo>
                  <a:cubicBezTo>
                    <a:pt x="3065" y="62"/>
                    <a:pt x="2781" y="1"/>
                    <a:pt x="2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2407425" y="2199600"/>
              <a:ext cx="83750" cy="24875"/>
            </a:xfrm>
            <a:custGeom>
              <a:avLst/>
              <a:gdLst/>
              <a:ahLst/>
              <a:cxnLst/>
              <a:rect l="l" t="t" r="r" b="b"/>
              <a:pathLst>
                <a:path w="3350" h="995" extrusionOk="0">
                  <a:moveTo>
                    <a:pt x="1990" y="0"/>
                  </a:moveTo>
                  <a:cubicBezTo>
                    <a:pt x="1178" y="0"/>
                    <a:pt x="467" y="386"/>
                    <a:pt x="0" y="995"/>
                  </a:cubicBezTo>
                  <a:cubicBezTo>
                    <a:pt x="427" y="670"/>
                    <a:pt x="954" y="487"/>
                    <a:pt x="1543" y="487"/>
                  </a:cubicBezTo>
                  <a:cubicBezTo>
                    <a:pt x="2010" y="487"/>
                    <a:pt x="2456" y="609"/>
                    <a:pt x="2842" y="832"/>
                  </a:cubicBezTo>
                  <a:cubicBezTo>
                    <a:pt x="2984" y="711"/>
                    <a:pt x="3167" y="569"/>
                    <a:pt x="3349" y="406"/>
                  </a:cubicBezTo>
                  <a:cubicBezTo>
                    <a:pt x="2964" y="163"/>
                    <a:pt x="2497" y="0"/>
                    <a:pt x="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2270925" y="3027725"/>
              <a:ext cx="237500" cy="223300"/>
            </a:xfrm>
            <a:custGeom>
              <a:avLst/>
              <a:gdLst/>
              <a:ahLst/>
              <a:cxnLst/>
              <a:rect l="l" t="t" r="r" b="b"/>
              <a:pathLst>
                <a:path w="9500" h="8932" extrusionOk="0">
                  <a:moveTo>
                    <a:pt x="9500" y="1"/>
                  </a:moveTo>
                  <a:cubicBezTo>
                    <a:pt x="9500" y="1"/>
                    <a:pt x="7957" y="2558"/>
                    <a:pt x="6090" y="4081"/>
                  </a:cubicBezTo>
                  <a:cubicBezTo>
                    <a:pt x="4243" y="5603"/>
                    <a:pt x="0" y="8627"/>
                    <a:pt x="0" y="8627"/>
                  </a:cubicBezTo>
                  <a:lnTo>
                    <a:pt x="508" y="8932"/>
                  </a:lnTo>
                  <a:cubicBezTo>
                    <a:pt x="508" y="8932"/>
                    <a:pt x="6211" y="4771"/>
                    <a:pt x="7795" y="3066"/>
                  </a:cubicBezTo>
                  <a:cubicBezTo>
                    <a:pt x="8505" y="2294"/>
                    <a:pt x="9215" y="1178"/>
                    <a:pt x="9500" y="21"/>
                  </a:cubicBezTo>
                  <a:cubicBezTo>
                    <a:pt x="9500" y="21"/>
                    <a:pt x="9500" y="1"/>
                    <a:pt x="9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2352100" y="3157650"/>
              <a:ext cx="206925" cy="158850"/>
            </a:xfrm>
            <a:custGeom>
              <a:avLst/>
              <a:gdLst/>
              <a:ahLst/>
              <a:cxnLst/>
              <a:rect l="l" t="t" r="r" b="b"/>
              <a:pathLst>
                <a:path w="8277" h="6354" extrusionOk="0">
                  <a:moveTo>
                    <a:pt x="8140" y="0"/>
                  </a:moveTo>
                  <a:cubicBezTo>
                    <a:pt x="8140" y="0"/>
                    <a:pt x="1056" y="5014"/>
                    <a:pt x="1" y="6353"/>
                  </a:cubicBezTo>
                  <a:cubicBezTo>
                    <a:pt x="2763" y="4292"/>
                    <a:pt x="7774" y="810"/>
                    <a:pt x="8128" y="810"/>
                  </a:cubicBezTo>
                  <a:cubicBezTo>
                    <a:pt x="8133" y="810"/>
                    <a:pt x="8137" y="811"/>
                    <a:pt x="8140" y="812"/>
                  </a:cubicBezTo>
                  <a:cubicBezTo>
                    <a:pt x="8147" y="814"/>
                    <a:pt x="8153" y="815"/>
                    <a:pt x="8159" y="815"/>
                  </a:cubicBezTo>
                  <a:cubicBezTo>
                    <a:pt x="8277" y="815"/>
                    <a:pt x="8218" y="426"/>
                    <a:pt x="8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82" name="Google Shape;382;p38"/>
          <p:cNvGrpSpPr/>
          <p:nvPr/>
        </p:nvGrpSpPr>
        <p:grpSpPr>
          <a:xfrm>
            <a:off x="9038701" y="466006"/>
            <a:ext cx="1217900" cy="494633"/>
            <a:chOff x="6514150" y="4420266"/>
            <a:chExt cx="913425" cy="370975"/>
          </a:xfrm>
        </p:grpSpPr>
        <p:sp>
          <p:nvSpPr>
            <p:cNvPr id="383" name="Google Shape;383;p3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85" name="Google Shape;385;p38"/>
          <p:cNvSpPr/>
          <p:nvPr/>
        </p:nvSpPr>
        <p:spPr>
          <a:xfrm>
            <a:off x="2781800" y="1097767"/>
            <a:ext cx="1693600" cy="16936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86" name="Google Shape;386;p38"/>
          <p:cNvGrpSpPr/>
          <p:nvPr/>
        </p:nvGrpSpPr>
        <p:grpSpPr>
          <a:xfrm>
            <a:off x="4122484" y="1402683"/>
            <a:ext cx="716741" cy="182101"/>
            <a:chOff x="2641350" y="846250"/>
            <a:chExt cx="413600" cy="105075"/>
          </a:xfrm>
        </p:grpSpPr>
        <p:sp>
          <p:nvSpPr>
            <p:cNvPr id="387" name="Google Shape;387;p3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391" name="Google Shape;391;p38"/>
          <p:cNvCxnSpPr/>
          <p:nvPr/>
        </p:nvCxnSpPr>
        <p:spPr>
          <a:xfrm rot="10800000" flipH="1">
            <a:off x="4612333" y="4905105"/>
            <a:ext cx="6654000" cy="15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38"/>
          <p:cNvSpPr txBox="1">
            <a:spLocks noGrp="1"/>
          </p:cNvSpPr>
          <p:nvPr>
            <p:ph type="subTitle" idx="2"/>
          </p:nvPr>
        </p:nvSpPr>
        <p:spPr>
          <a:xfrm>
            <a:off x="4475400" y="4942814"/>
            <a:ext cx="6653998" cy="1186138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r"/>
            <a:r>
              <a:rPr lang="en" dirty="0">
                <a:latin typeface="+mj-lt"/>
              </a:rPr>
              <a:t>Thành viên:</a:t>
            </a:r>
          </a:p>
          <a:p>
            <a:pPr marL="0" indent="0" algn="r"/>
            <a:r>
              <a:rPr lang="en" dirty="0">
                <a:latin typeface="+mj-lt"/>
              </a:rPr>
              <a:t>Trần Công Minh</a:t>
            </a:r>
          </a:p>
          <a:p>
            <a:pPr marL="0" indent="0" algn="r"/>
            <a:r>
              <a:rPr lang="en" dirty="0">
                <a:latin typeface="+mj-lt"/>
              </a:rPr>
              <a:t>Lê Đức Trung</a:t>
            </a:r>
            <a:endParaRPr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81A5804-4F33-48B3-0FB7-74BC6BE1A277}"/>
              </a:ext>
            </a:extLst>
          </p:cNvPr>
          <p:cNvGrpSpPr/>
          <p:nvPr/>
        </p:nvGrpSpPr>
        <p:grpSpPr>
          <a:xfrm>
            <a:off x="3475998" y="340529"/>
            <a:ext cx="222138" cy="2255933"/>
            <a:chOff x="3422660" y="72920"/>
            <a:chExt cx="276753" cy="281057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2786AD-F521-1971-988E-B1DB97122E61}"/>
                </a:ext>
              </a:extLst>
            </p:cNvPr>
            <p:cNvSpPr/>
            <p:nvPr/>
          </p:nvSpPr>
          <p:spPr>
            <a:xfrm>
              <a:off x="3422660" y="2595728"/>
              <a:ext cx="276753" cy="287770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C9C3BC6-C5CA-D012-0704-E5BEEA8A1DAC}"/>
                </a:ext>
              </a:extLst>
            </p:cNvPr>
            <p:cNvSpPr/>
            <p:nvPr/>
          </p:nvSpPr>
          <p:spPr>
            <a:xfrm>
              <a:off x="3422660" y="2235326"/>
              <a:ext cx="276753" cy="287770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47F4CF-140D-E02B-6970-FBF06755C45C}"/>
                </a:ext>
              </a:extLst>
            </p:cNvPr>
            <p:cNvSpPr/>
            <p:nvPr/>
          </p:nvSpPr>
          <p:spPr>
            <a:xfrm>
              <a:off x="3422660" y="1874925"/>
              <a:ext cx="276753" cy="287770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DE5436-7F1F-2187-3534-4F425891477E}"/>
                </a:ext>
              </a:extLst>
            </p:cNvPr>
            <p:cNvSpPr/>
            <p:nvPr/>
          </p:nvSpPr>
          <p:spPr>
            <a:xfrm>
              <a:off x="3422660" y="1514524"/>
              <a:ext cx="276753" cy="287770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1CDD72-1A63-301C-208B-90F2E4BDD6B5}"/>
                </a:ext>
              </a:extLst>
            </p:cNvPr>
            <p:cNvSpPr/>
            <p:nvPr/>
          </p:nvSpPr>
          <p:spPr>
            <a:xfrm>
              <a:off x="3422660" y="1154123"/>
              <a:ext cx="276753" cy="287770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DEEE262-938F-3F53-F93D-259E242E290E}"/>
                </a:ext>
              </a:extLst>
            </p:cNvPr>
            <p:cNvSpPr/>
            <p:nvPr/>
          </p:nvSpPr>
          <p:spPr>
            <a:xfrm>
              <a:off x="3422660" y="793722"/>
              <a:ext cx="276753" cy="287770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B80E29E-FA41-DE66-AB39-9B44C4238439}"/>
                </a:ext>
              </a:extLst>
            </p:cNvPr>
            <p:cNvSpPr/>
            <p:nvPr/>
          </p:nvSpPr>
          <p:spPr>
            <a:xfrm>
              <a:off x="3422660" y="433321"/>
              <a:ext cx="276753" cy="287770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A704684-016A-3003-5C25-F243FF1737AC}"/>
                </a:ext>
              </a:extLst>
            </p:cNvPr>
            <p:cNvSpPr/>
            <p:nvPr/>
          </p:nvSpPr>
          <p:spPr>
            <a:xfrm>
              <a:off x="3422660" y="72920"/>
              <a:ext cx="276753" cy="287770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85389A5-B8BD-EBA6-EEB8-BFE0AEC802D5}"/>
              </a:ext>
            </a:extLst>
          </p:cNvPr>
          <p:cNvSpPr txBox="1"/>
          <p:nvPr/>
        </p:nvSpPr>
        <p:spPr>
          <a:xfrm>
            <a:off x="3167502" y="2680710"/>
            <a:ext cx="952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Dear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6A704E-5FDE-E09B-85D8-A30BF5E72033}"/>
              </a:ext>
            </a:extLst>
          </p:cNvPr>
          <p:cNvGrpSpPr/>
          <p:nvPr/>
        </p:nvGrpSpPr>
        <p:grpSpPr>
          <a:xfrm>
            <a:off x="4678085" y="1208365"/>
            <a:ext cx="222138" cy="1388097"/>
            <a:chOff x="4678085" y="1208365"/>
            <a:chExt cx="222138" cy="138809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1474264-D88B-4204-A5B3-762220E420E1}"/>
                </a:ext>
              </a:extLst>
            </p:cNvPr>
            <p:cNvSpPr/>
            <p:nvPr/>
          </p:nvSpPr>
          <p:spPr>
            <a:xfrm>
              <a:off x="4678085" y="2365481"/>
              <a:ext cx="222138" cy="230981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14E6F0D-E032-B9EA-4F2A-A338DA1E5E4C}"/>
                </a:ext>
              </a:extLst>
            </p:cNvPr>
            <p:cNvGrpSpPr/>
            <p:nvPr/>
          </p:nvGrpSpPr>
          <p:grpSpPr>
            <a:xfrm>
              <a:off x="4678085" y="1208365"/>
              <a:ext cx="222138" cy="1098818"/>
              <a:chOff x="4678085" y="1208365"/>
              <a:chExt cx="222138" cy="109881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6AEC393-2765-B4A2-1FD7-55C79452A494}"/>
                  </a:ext>
                </a:extLst>
              </p:cNvPr>
              <p:cNvSpPr/>
              <p:nvPr/>
            </p:nvSpPr>
            <p:spPr>
              <a:xfrm>
                <a:off x="4678085" y="2076202"/>
                <a:ext cx="222138" cy="230981"/>
              </a:xfrm>
              <a:prstGeom prst="rect">
                <a:avLst/>
              </a:prstGeom>
              <a:solidFill>
                <a:srgbClr val="3C98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7EB2B76-FE20-05E9-7716-A523F353B7E6}"/>
                  </a:ext>
                </a:extLst>
              </p:cNvPr>
              <p:cNvSpPr/>
              <p:nvPr/>
            </p:nvSpPr>
            <p:spPr>
              <a:xfrm>
                <a:off x="4678085" y="1786923"/>
                <a:ext cx="222138" cy="230981"/>
              </a:xfrm>
              <a:prstGeom prst="rect">
                <a:avLst/>
              </a:prstGeom>
              <a:solidFill>
                <a:srgbClr val="3C98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4F402E4-6A90-AB27-F44E-FAF13402AFD6}"/>
                  </a:ext>
                </a:extLst>
              </p:cNvPr>
              <p:cNvSpPr/>
              <p:nvPr/>
            </p:nvSpPr>
            <p:spPr>
              <a:xfrm>
                <a:off x="4678085" y="1497644"/>
                <a:ext cx="222138" cy="230981"/>
              </a:xfrm>
              <a:prstGeom prst="rect">
                <a:avLst/>
              </a:prstGeom>
              <a:solidFill>
                <a:srgbClr val="3C98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D20E8C6-1CB9-0C14-C17A-D39D9936E561}"/>
                  </a:ext>
                </a:extLst>
              </p:cNvPr>
              <p:cNvSpPr/>
              <p:nvPr/>
            </p:nvSpPr>
            <p:spPr>
              <a:xfrm>
                <a:off x="4678085" y="1208365"/>
                <a:ext cx="222138" cy="230981"/>
              </a:xfrm>
              <a:prstGeom prst="rect">
                <a:avLst/>
              </a:prstGeom>
              <a:solidFill>
                <a:srgbClr val="3C98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167949D-849D-B9DF-B5D2-D3FB26620874}"/>
              </a:ext>
            </a:extLst>
          </p:cNvPr>
          <p:cNvSpPr txBox="1"/>
          <p:nvPr/>
        </p:nvSpPr>
        <p:spPr>
          <a:xfrm>
            <a:off x="4369589" y="2680710"/>
            <a:ext cx="11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Friend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B1879E5-92F9-FD1A-23E7-81AC6718B457}"/>
              </a:ext>
            </a:extLst>
          </p:cNvPr>
          <p:cNvGrpSpPr/>
          <p:nvPr/>
        </p:nvGrpSpPr>
        <p:grpSpPr>
          <a:xfrm>
            <a:off x="5736990" y="1786923"/>
            <a:ext cx="222138" cy="809539"/>
            <a:chOff x="5736990" y="1786923"/>
            <a:chExt cx="222138" cy="80953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D2B19A-663A-F06B-B187-D4C186EBCA4C}"/>
                </a:ext>
              </a:extLst>
            </p:cNvPr>
            <p:cNvSpPr/>
            <p:nvPr/>
          </p:nvSpPr>
          <p:spPr>
            <a:xfrm>
              <a:off x="5736990" y="2365481"/>
              <a:ext cx="222138" cy="230981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649BEC7-20BB-1860-2494-53208F2D49B5}"/>
                </a:ext>
              </a:extLst>
            </p:cNvPr>
            <p:cNvGrpSpPr/>
            <p:nvPr/>
          </p:nvGrpSpPr>
          <p:grpSpPr>
            <a:xfrm>
              <a:off x="5736990" y="1786923"/>
              <a:ext cx="222138" cy="520260"/>
              <a:chOff x="5736990" y="1786923"/>
              <a:chExt cx="222138" cy="52026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FA97FDE-96C1-BF6D-705D-4DBEF7B73EA7}"/>
                  </a:ext>
                </a:extLst>
              </p:cNvPr>
              <p:cNvSpPr/>
              <p:nvPr/>
            </p:nvSpPr>
            <p:spPr>
              <a:xfrm>
                <a:off x="5736990" y="2076202"/>
                <a:ext cx="222138" cy="230981"/>
              </a:xfrm>
              <a:prstGeom prst="rect">
                <a:avLst/>
              </a:prstGeom>
              <a:solidFill>
                <a:srgbClr val="3C98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A8DF594-943F-F60C-BB82-FB1B8D61F580}"/>
                  </a:ext>
                </a:extLst>
              </p:cNvPr>
              <p:cNvSpPr/>
              <p:nvPr/>
            </p:nvSpPr>
            <p:spPr>
              <a:xfrm>
                <a:off x="5736990" y="1786923"/>
                <a:ext cx="222138" cy="230981"/>
              </a:xfrm>
              <a:prstGeom prst="rect">
                <a:avLst/>
              </a:prstGeom>
              <a:solidFill>
                <a:srgbClr val="3C98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13B7D12-53A3-E828-3CD2-E19B607EB717}"/>
              </a:ext>
            </a:extLst>
          </p:cNvPr>
          <p:cNvSpPr txBox="1"/>
          <p:nvPr/>
        </p:nvSpPr>
        <p:spPr>
          <a:xfrm>
            <a:off x="5428494" y="2680710"/>
            <a:ext cx="1057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Lunch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8774C0-6186-339E-5C29-7DA8072BEADD}"/>
              </a:ext>
            </a:extLst>
          </p:cNvPr>
          <p:cNvSpPr/>
          <p:nvPr/>
        </p:nvSpPr>
        <p:spPr>
          <a:xfrm>
            <a:off x="6869904" y="2365481"/>
            <a:ext cx="222138" cy="230981"/>
          </a:xfrm>
          <a:prstGeom prst="rect">
            <a:avLst/>
          </a:prstGeom>
          <a:solidFill>
            <a:srgbClr val="3C9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32826F-4AE6-4737-13BF-EDEABA332288}"/>
              </a:ext>
            </a:extLst>
          </p:cNvPr>
          <p:cNvSpPr txBox="1"/>
          <p:nvPr/>
        </p:nvSpPr>
        <p:spPr>
          <a:xfrm>
            <a:off x="6561408" y="2680710"/>
            <a:ext cx="11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Money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DDB58D9-F75F-84FB-538B-8AD9ECE6B33D}"/>
              </a:ext>
            </a:extLst>
          </p:cNvPr>
          <p:cNvSpPr txBox="1"/>
          <p:nvPr/>
        </p:nvSpPr>
        <p:spPr>
          <a:xfrm>
            <a:off x="7291778" y="296796"/>
            <a:ext cx="47097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tần</a:t>
            </a:r>
            <a:r>
              <a:rPr lang="en-US" sz="2800" dirty="0"/>
              <a:t> </a:t>
            </a:r>
            <a:r>
              <a:rPr lang="en-US" sz="2800" dirty="0" err="1"/>
              <a:t>suất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suất</a:t>
            </a:r>
            <a:r>
              <a:rPr lang="en-US" sz="2800" dirty="0"/>
              <a:t> </a:t>
            </a:r>
            <a:r>
              <a:rPr lang="en-US" sz="2800" dirty="0" err="1"/>
              <a:t>nhìn</a:t>
            </a:r>
            <a:r>
              <a:rPr lang="en-US" sz="2800" dirty="0"/>
              <a:t> </a:t>
            </a:r>
            <a:r>
              <a:rPr lang="en-US" sz="2800" dirty="0" err="1"/>
              <a:t>thấy</a:t>
            </a:r>
            <a:r>
              <a:rPr lang="en-US" sz="2800" dirty="0"/>
              <a:t> </a:t>
            </a:r>
            <a:r>
              <a:rPr lang="en-US" sz="2800" dirty="0" err="1"/>
              <a:t>từng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,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luận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  <a:r>
              <a:rPr lang="en-US" sz="2800" dirty="0" err="1"/>
              <a:t>nằm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3C98FF"/>
                </a:solidFill>
              </a:rPr>
              <a:t>một</a:t>
            </a:r>
            <a:r>
              <a:rPr lang="en-US" sz="2800" b="1" dirty="0">
                <a:solidFill>
                  <a:srgbClr val="3C98FF"/>
                </a:solidFill>
              </a:rPr>
              <a:t> </a:t>
            </a:r>
            <a:r>
              <a:rPr lang="en-US" sz="2800" b="1" dirty="0" err="1">
                <a:solidFill>
                  <a:srgbClr val="3C98FF"/>
                </a:solidFill>
              </a:rPr>
              <a:t>thông</a:t>
            </a:r>
            <a:r>
              <a:rPr lang="en-US" sz="2800" b="1" dirty="0">
                <a:solidFill>
                  <a:srgbClr val="3C98FF"/>
                </a:solidFill>
              </a:rPr>
              <a:t> </a:t>
            </a:r>
            <a:r>
              <a:rPr lang="en-US" sz="2800" b="1" dirty="0" err="1">
                <a:solidFill>
                  <a:srgbClr val="3C98FF"/>
                </a:solidFill>
              </a:rPr>
              <a:t>điệp</a:t>
            </a:r>
            <a:r>
              <a:rPr lang="en-US" sz="2800" b="1" dirty="0">
                <a:solidFill>
                  <a:srgbClr val="3C98FF"/>
                </a:solidFill>
              </a:rPr>
              <a:t> </a:t>
            </a:r>
            <a:r>
              <a:rPr lang="en-US" sz="2800" b="1" dirty="0" err="1">
                <a:solidFill>
                  <a:srgbClr val="3C98FF"/>
                </a:solidFill>
              </a:rPr>
              <a:t>chuẩn</a:t>
            </a:r>
            <a:endParaRPr lang="en-US" sz="2800" b="1" dirty="0">
              <a:solidFill>
                <a:srgbClr val="3C98FF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72AD61-EFB3-81D4-026D-C76DF76EE4BE}"/>
              </a:ext>
            </a:extLst>
          </p:cNvPr>
          <p:cNvGrpSpPr/>
          <p:nvPr/>
        </p:nvGrpSpPr>
        <p:grpSpPr>
          <a:xfrm>
            <a:off x="264721" y="902275"/>
            <a:ext cx="2120259" cy="2348760"/>
            <a:chOff x="264721" y="902275"/>
            <a:chExt cx="2120259" cy="234876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9C161DD-DC8C-1891-91D2-8C7C1A30EA19}"/>
                </a:ext>
              </a:extLst>
            </p:cNvPr>
            <p:cNvGrpSpPr/>
            <p:nvPr/>
          </p:nvGrpSpPr>
          <p:grpSpPr>
            <a:xfrm>
              <a:off x="264721" y="902275"/>
              <a:ext cx="2120259" cy="2134191"/>
              <a:chOff x="264722" y="551357"/>
              <a:chExt cx="2468886" cy="2485109"/>
            </a:xfrm>
          </p:grpSpPr>
          <p:pic>
            <p:nvPicPr>
              <p:cNvPr id="11" name="Picture 10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3AE6F1D6-57FD-8072-C997-437E89511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9" y="181038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7" name="Picture 6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84D3F5F7-39FA-5A56-B3ED-C18D5D5A5C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8" y="5513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" name="Picture 4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B5F7B271-5A72-E69C-E12D-8ADCBB86C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907" y="721091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0" name="Picture 9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6F7A6834-8FA7-5716-55C1-E6C377D7D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191" y="1571604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2" name="Picture 11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A7BA895D-A49D-968D-FD8A-25C5D66E3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20" y="20839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9" name="Picture 8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F81C125B-9043-2FB7-7628-2D64E7775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1171" y="119734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8" name="Picture 7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7554CB3-F5EB-4445-5989-51ED6E7279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722" y="1016297"/>
                <a:ext cx="952509" cy="952509"/>
              </a:xfrm>
              <a:prstGeom prst="rect">
                <a:avLst/>
              </a:prstGeom>
            </p:spPr>
          </p:pic>
        </p:grpSp>
        <p:pic>
          <p:nvPicPr>
            <p:cNvPr id="2" name="Picture 1" descr="A blue envelope with black lines&#10;&#10;Description automatically generated">
              <a:extLst>
                <a:ext uri="{FF2B5EF4-FFF2-40B4-BE49-F238E27FC236}">
                  <a16:creationId xmlns:a16="http://schemas.microsoft.com/office/drawing/2014/main" id="{38AE84A1-5203-5F37-866D-32B9D92CA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66" y="2433028"/>
              <a:ext cx="818007" cy="818007"/>
            </a:xfrm>
            <a:prstGeom prst="rect">
              <a:avLst/>
            </a:prstGeom>
          </p:spPr>
        </p:pic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2C19C6-1B85-1E87-BFF1-543F8574384C}"/>
              </a:ext>
            </a:extLst>
          </p:cNvPr>
          <p:cNvCxnSpPr>
            <a:cxnSpLocks/>
          </p:cNvCxnSpPr>
          <p:nvPr/>
        </p:nvCxnSpPr>
        <p:spPr>
          <a:xfrm flipH="1">
            <a:off x="5848059" y="970128"/>
            <a:ext cx="1443719" cy="4692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8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D3957B03-72DD-0973-DA23-1412C3CDE9B9}"/>
              </a:ext>
            </a:extLst>
          </p:cNvPr>
          <p:cNvSpPr/>
          <p:nvPr/>
        </p:nvSpPr>
        <p:spPr>
          <a:xfrm>
            <a:off x="3014153" y="152400"/>
            <a:ext cx="1069818" cy="3009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81A5804-4F33-48B3-0FB7-74BC6BE1A277}"/>
              </a:ext>
            </a:extLst>
          </p:cNvPr>
          <p:cNvGrpSpPr/>
          <p:nvPr/>
        </p:nvGrpSpPr>
        <p:grpSpPr>
          <a:xfrm>
            <a:off x="3475998" y="340529"/>
            <a:ext cx="222138" cy="2255933"/>
            <a:chOff x="3422660" y="72920"/>
            <a:chExt cx="276753" cy="281057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2786AD-F521-1971-988E-B1DB97122E61}"/>
                </a:ext>
              </a:extLst>
            </p:cNvPr>
            <p:cNvSpPr/>
            <p:nvPr/>
          </p:nvSpPr>
          <p:spPr>
            <a:xfrm>
              <a:off x="3422660" y="2595728"/>
              <a:ext cx="276753" cy="287770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C9C3BC6-C5CA-D012-0704-E5BEEA8A1DAC}"/>
                </a:ext>
              </a:extLst>
            </p:cNvPr>
            <p:cNvSpPr/>
            <p:nvPr/>
          </p:nvSpPr>
          <p:spPr>
            <a:xfrm>
              <a:off x="3422660" y="2235326"/>
              <a:ext cx="276753" cy="287770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47F4CF-140D-E02B-6970-FBF06755C45C}"/>
                </a:ext>
              </a:extLst>
            </p:cNvPr>
            <p:cNvSpPr/>
            <p:nvPr/>
          </p:nvSpPr>
          <p:spPr>
            <a:xfrm>
              <a:off x="3422660" y="1874925"/>
              <a:ext cx="276753" cy="287770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DE5436-7F1F-2187-3534-4F425891477E}"/>
                </a:ext>
              </a:extLst>
            </p:cNvPr>
            <p:cNvSpPr/>
            <p:nvPr/>
          </p:nvSpPr>
          <p:spPr>
            <a:xfrm>
              <a:off x="3422660" y="1514524"/>
              <a:ext cx="276753" cy="287770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1CDD72-1A63-301C-208B-90F2E4BDD6B5}"/>
                </a:ext>
              </a:extLst>
            </p:cNvPr>
            <p:cNvSpPr/>
            <p:nvPr/>
          </p:nvSpPr>
          <p:spPr>
            <a:xfrm>
              <a:off x="3422660" y="1154123"/>
              <a:ext cx="276753" cy="287770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DEEE262-938F-3F53-F93D-259E242E290E}"/>
                </a:ext>
              </a:extLst>
            </p:cNvPr>
            <p:cNvSpPr/>
            <p:nvPr/>
          </p:nvSpPr>
          <p:spPr>
            <a:xfrm>
              <a:off x="3422660" y="793722"/>
              <a:ext cx="276753" cy="287770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B80E29E-FA41-DE66-AB39-9B44C4238439}"/>
                </a:ext>
              </a:extLst>
            </p:cNvPr>
            <p:cNvSpPr/>
            <p:nvPr/>
          </p:nvSpPr>
          <p:spPr>
            <a:xfrm>
              <a:off x="3422660" y="433321"/>
              <a:ext cx="276753" cy="287770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A704684-016A-3003-5C25-F243FF1737AC}"/>
                </a:ext>
              </a:extLst>
            </p:cNvPr>
            <p:cNvSpPr/>
            <p:nvPr/>
          </p:nvSpPr>
          <p:spPr>
            <a:xfrm>
              <a:off x="3422660" y="72920"/>
              <a:ext cx="276753" cy="287770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85389A5-B8BD-EBA6-EEB8-BFE0AEC802D5}"/>
              </a:ext>
            </a:extLst>
          </p:cNvPr>
          <p:cNvSpPr txBox="1"/>
          <p:nvPr/>
        </p:nvSpPr>
        <p:spPr>
          <a:xfrm>
            <a:off x="3167502" y="2680710"/>
            <a:ext cx="952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Dear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11A5FD-D3A1-EE93-F23C-8AA6B366C00C}"/>
              </a:ext>
            </a:extLst>
          </p:cNvPr>
          <p:cNvGrpSpPr/>
          <p:nvPr/>
        </p:nvGrpSpPr>
        <p:grpSpPr>
          <a:xfrm>
            <a:off x="4678085" y="1208365"/>
            <a:ext cx="222138" cy="1388097"/>
            <a:chOff x="4678085" y="1208365"/>
            <a:chExt cx="222138" cy="1388097"/>
          </a:xfrm>
          <a:solidFill>
            <a:srgbClr val="3C98FF">
              <a:alpha val="30000"/>
            </a:srgbClr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1474264-D88B-4204-A5B3-762220E420E1}"/>
                </a:ext>
              </a:extLst>
            </p:cNvPr>
            <p:cNvSpPr/>
            <p:nvPr/>
          </p:nvSpPr>
          <p:spPr>
            <a:xfrm>
              <a:off x="4678085" y="2365481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AEC393-2765-B4A2-1FD7-55C79452A494}"/>
                </a:ext>
              </a:extLst>
            </p:cNvPr>
            <p:cNvSpPr/>
            <p:nvPr/>
          </p:nvSpPr>
          <p:spPr>
            <a:xfrm>
              <a:off x="4678085" y="2076202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7EB2B76-FE20-05E9-7716-A523F353B7E6}"/>
                </a:ext>
              </a:extLst>
            </p:cNvPr>
            <p:cNvSpPr/>
            <p:nvPr/>
          </p:nvSpPr>
          <p:spPr>
            <a:xfrm>
              <a:off x="4678085" y="1786923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F402E4-6A90-AB27-F44E-FAF13402AFD6}"/>
                </a:ext>
              </a:extLst>
            </p:cNvPr>
            <p:cNvSpPr/>
            <p:nvPr/>
          </p:nvSpPr>
          <p:spPr>
            <a:xfrm>
              <a:off x="4678085" y="1497644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D20E8C6-1CB9-0C14-C17A-D39D9936E561}"/>
                </a:ext>
              </a:extLst>
            </p:cNvPr>
            <p:cNvSpPr/>
            <p:nvPr/>
          </p:nvSpPr>
          <p:spPr>
            <a:xfrm>
              <a:off x="4678085" y="1208365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167949D-849D-B9DF-B5D2-D3FB26620874}"/>
              </a:ext>
            </a:extLst>
          </p:cNvPr>
          <p:cNvSpPr txBox="1"/>
          <p:nvPr/>
        </p:nvSpPr>
        <p:spPr>
          <a:xfrm>
            <a:off x="4369589" y="2680710"/>
            <a:ext cx="11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alpha val="28000"/>
                  </a:schemeClr>
                </a:solidFill>
              </a:rPr>
              <a:t>Friend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396248-3A33-9D38-0D72-6847CC88017A}"/>
              </a:ext>
            </a:extLst>
          </p:cNvPr>
          <p:cNvGrpSpPr/>
          <p:nvPr/>
        </p:nvGrpSpPr>
        <p:grpSpPr>
          <a:xfrm>
            <a:off x="5736990" y="1786923"/>
            <a:ext cx="222138" cy="809539"/>
            <a:chOff x="5736990" y="1786923"/>
            <a:chExt cx="222138" cy="809539"/>
          </a:xfrm>
          <a:solidFill>
            <a:srgbClr val="3C98FF">
              <a:alpha val="30000"/>
            </a:srgbClr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D2B19A-663A-F06B-B187-D4C186EBCA4C}"/>
                </a:ext>
              </a:extLst>
            </p:cNvPr>
            <p:cNvSpPr/>
            <p:nvPr/>
          </p:nvSpPr>
          <p:spPr>
            <a:xfrm>
              <a:off x="5736990" y="2365481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A97FDE-96C1-BF6D-705D-4DBEF7B73EA7}"/>
                </a:ext>
              </a:extLst>
            </p:cNvPr>
            <p:cNvSpPr/>
            <p:nvPr/>
          </p:nvSpPr>
          <p:spPr>
            <a:xfrm>
              <a:off x="5736990" y="2076202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A8DF594-943F-F60C-BB82-FB1B8D61F580}"/>
                </a:ext>
              </a:extLst>
            </p:cNvPr>
            <p:cNvSpPr/>
            <p:nvPr/>
          </p:nvSpPr>
          <p:spPr>
            <a:xfrm>
              <a:off x="5736990" y="1786923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13B7D12-53A3-E828-3CD2-E19B607EB717}"/>
              </a:ext>
            </a:extLst>
          </p:cNvPr>
          <p:cNvSpPr txBox="1"/>
          <p:nvPr/>
        </p:nvSpPr>
        <p:spPr>
          <a:xfrm>
            <a:off x="5428494" y="2680710"/>
            <a:ext cx="1057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alpha val="28000"/>
                  </a:schemeClr>
                </a:solidFill>
              </a:rPr>
              <a:t>Lunch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8774C0-6186-339E-5C29-7DA8072BEADD}"/>
              </a:ext>
            </a:extLst>
          </p:cNvPr>
          <p:cNvSpPr/>
          <p:nvPr/>
        </p:nvSpPr>
        <p:spPr>
          <a:xfrm>
            <a:off x="6869904" y="2365481"/>
            <a:ext cx="222138" cy="230981"/>
          </a:xfrm>
          <a:prstGeom prst="rect">
            <a:avLst/>
          </a:prstGeom>
          <a:solidFill>
            <a:srgbClr val="3C98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32826F-4AE6-4737-13BF-EDEABA332288}"/>
              </a:ext>
            </a:extLst>
          </p:cNvPr>
          <p:cNvSpPr txBox="1"/>
          <p:nvPr/>
        </p:nvSpPr>
        <p:spPr>
          <a:xfrm>
            <a:off x="6561408" y="2680710"/>
            <a:ext cx="11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alpha val="28000"/>
                  </a:schemeClr>
                </a:solidFill>
              </a:rPr>
              <a:t>Money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DDB58D9-F75F-84FB-538B-8AD9ECE6B33D}"/>
              </a:ext>
            </a:extLst>
          </p:cNvPr>
          <p:cNvSpPr txBox="1"/>
          <p:nvPr/>
        </p:nvSpPr>
        <p:spPr>
          <a:xfrm>
            <a:off x="7482279" y="535953"/>
            <a:ext cx="470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,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suất</a:t>
            </a:r>
            <a:r>
              <a:rPr lang="en-US" sz="2800" dirty="0"/>
              <a:t> </a:t>
            </a:r>
            <a:r>
              <a:rPr lang="en-US" sz="2800" dirty="0" err="1"/>
              <a:t>chúng</a:t>
            </a:r>
            <a:r>
              <a:rPr lang="en-US" sz="2800" dirty="0"/>
              <a:t> ta </a:t>
            </a:r>
            <a:r>
              <a:rPr lang="en-US" sz="2800" dirty="0" err="1"/>
              <a:t>nhìn</a:t>
            </a:r>
            <a:r>
              <a:rPr lang="en-US" sz="2800" dirty="0"/>
              <a:t> </a:t>
            </a:r>
            <a:r>
              <a:rPr lang="en-US" sz="2800" dirty="0" err="1"/>
              <a:t>thấy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b="1" dirty="0"/>
              <a:t>‘Dear’</a:t>
            </a:r>
            <a:r>
              <a:rPr lang="en-US" sz="2800" dirty="0"/>
              <a:t>…</a:t>
            </a:r>
            <a:endParaRPr lang="en-US" sz="2800" dirty="0">
              <a:solidFill>
                <a:srgbClr val="3C98FF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72AD61-EFB3-81D4-026D-C76DF76EE4BE}"/>
              </a:ext>
            </a:extLst>
          </p:cNvPr>
          <p:cNvGrpSpPr/>
          <p:nvPr/>
        </p:nvGrpSpPr>
        <p:grpSpPr>
          <a:xfrm>
            <a:off x="264721" y="902275"/>
            <a:ext cx="2120259" cy="2348760"/>
            <a:chOff x="264721" y="902275"/>
            <a:chExt cx="2120259" cy="234876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9C161DD-DC8C-1891-91D2-8C7C1A30EA19}"/>
                </a:ext>
              </a:extLst>
            </p:cNvPr>
            <p:cNvGrpSpPr/>
            <p:nvPr/>
          </p:nvGrpSpPr>
          <p:grpSpPr>
            <a:xfrm>
              <a:off x="264721" y="902275"/>
              <a:ext cx="2120259" cy="2134191"/>
              <a:chOff x="264722" y="551357"/>
              <a:chExt cx="2468886" cy="2485109"/>
            </a:xfrm>
          </p:grpSpPr>
          <p:pic>
            <p:nvPicPr>
              <p:cNvPr id="11" name="Picture 10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3AE6F1D6-57FD-8072-C997-437E89511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9" y="181038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7" name="Picture 6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84D3F5F7-39FA-5A56-B3ED-C18D5D5A5C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8" y="5513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" name="Picture 4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B5F7B271-5A72-E69C-E12D-8ADCBB86C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907" y="721091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0" name="Picture 9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6F7A6834-8FA7-5716-55C1-E6C377D7D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191" y="1571604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2" name="Picture 11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A7BA895D-A49D-968D-FD8A-25C5D66E3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20" y="20839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9" name="Picture 8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F81C125B-9043-2FB7-7628-2D64E7775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1171" y="119734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8" name="Picture 7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7554CB3-F5EB-4445-5989-51ED6E7279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722" y="1016297"/>
                <a:ext cx="952509" cy="952509"/>
              </a:xfrm>
              <a:prstGeom prst="rect">
                <a:avLst/>
              </a:prstGeom>
            </p:spPr>
          </p:pic>
        </p:grpSp>
        <p:pic>
          <p:nvPicPr>
            <p:cNvPr id="2" name="Picture 1" descr="A blue envelope with black lines&#10;&#10;Description automatically generated">
              <a:extLst>
                <a:ext uri="{FF2B5EF4-FFF2-40B4-BE49-F238E27FC236}">
                  <a16:creationId xmlns:a16="http://schemas.microsoft.com/office/drawing/2014/main" id="{38AE84A1-5203-5F37-866D-32B9D92CA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66" y="2433028"/>
              <a:ext cx="818007" cy="818007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73C312A-EF23-22AD-792B-B7D7153A5370}"/>
              </a:ext>
            </a:extLst>
          </p:cNvPr>
          <p:cNvSpPr txBox="1"/>
          <p:nvPr/>
        </p:nvSpPr>
        <p:spPr>
          <a:xfrm>
            <a:off x="8162924" y="2680710"/>
            <a:ext cx="1471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P( </a:t>
            </a:r>
            <a:r>
              <a:rPr lang="en-US" sz="2400" b="1" dirty="0"/>
              <a:t>Dear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3B8352B2-EDCD-6A49-25AB-1C54D35D2194}"/>
              </a:ext>
            </a:extLst>
          </p:cNvPr>
          <p:cNvCxnSpPr>
            <a:cxnSpLocks/>
            <a:stCxn id="75" idx="2"/>
            <a:endCxn id="20" idx="3"/>
          </p:cNvCxnSpPr>
          <p:nvPr/>
        </p:nvCxnSpPr>
        <p:spPr>
          <a:xfrm rot="5400000" flipH="1">
            <a:off x="6250618" y="-2096462"/>
            <a:ext cx="1034040" cy="6139004"/>
          </a:xfrm>
          <a:prstGeom prst="curvedConnector4">
            <a:avLst>
              <a:gd name="adj1" fmla="val -22107"/>
              <a:gd name="adj2" fmla="val 69179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2492607-7EA7-62D1-57F7-A37242EE16D4}"/>
              </a:ext>
            </a:extLst>
          </p:cNvPr>
          <p:cNvCxnSpPr>
            <a:cxnSpLocks/>
            <a:stCxn id="75" idx="2"/>
            <a:endCxn id="24" idx="0"/>
          </p:cNvCxnSpPr>
          <p:nvPr/>
        </p:nvCxnSpPr>
        <p:spPr>
          <a:xfrm rot="5400000">
            <a:off x="8772535" y="1616105"/>
            <a:ext cx="1190650" cy="938561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6C757DF-138A-2AD8-648B-2765699FFB4E}"/>
              </a:ext>
            </a:extLst>
          </p:cNvPr>
          <p:cNvSpPr txBox="1"/>
          <p:nvPr/>
        </p:nvSpPr>
        <p:spPr>
          <a:xfrm>
            <a:off x="9164942" y="2680710"/>
            <a:ext cx="181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| </a:t>
            </a:r>
            <a:r>
              <a:rPr lang="en-US" sz="2400" b="1" dirty="0">
                <a:solidFill>
                  <a:srgbClr val="3C98FF"/>
                </a:solidFill>
              </a:rPr>
              <a:t>Normal</a:t>
            </a:r>
            <a:r>
              <a:rPr lang="en-US" sz="2400" dirty="0"/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4F8904-47AC-CDC9-C18D-04D0C3583874}"/>
              </a:ext>
            </a:extLst>
          </p:cNvPr>
          <p:cNvSpPr txBox="1"/>
          <p:nvPr/>
        </p:nvSpPr>
        <p:spPr>
          <a:xfrm>
            <a:off x="7474351" y="570249"/>
            <a:ext cx="4709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dirty="0"/>
              <a:t>..trong một </a:t>
            </a:r>
            <a:r>
              <a:rPr lang="vi-VN" sz="2800" b="1" dirty="0">
                <a:solidFill>
                  <a:srgbClr val="3C98FF"/>
                </a:solidFill>
              </a:rPr>
              <a:t>tin nhắn bình thường</a:t>
            </a:r>
            <a:endParaRPr lang="en-US" sz="2800" b="1" dirty="0">
              <a:solidFill>
                <a:srgbClr val="3C98FF"/>
              </a:solidFill>
            </a:endParaRPr>
          </a:p>
        </p:txBody>
      </p: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5880E54E-0DE5-9F65-8153-0D6CE77FF5D1}"/>
              </a:ext>
            </a:extLst>
          </p:cNvPr>
          <p:cNvCxnSpPr>
            <a:cxnSpLocks/>
            <a:stCxn id="48" idx="2"/>
            <a:endCxn id="58" idx="3"/>
          </p:cNvCxnSpPr>
          <p:nvPr/>
        </p:nvCxnSpPr>
        <p:spPr>
          <a:xfrm rot="5400000">
            <a:off x="8669315" y="484566"/>
            <a:ext cx="120106" cy="2199687"/>
          </a:xfrm>
          <a:prstGeom prst="curved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05725282-098A-CA8D-50BD-619D91AB4652}"/>
              </a:ext>
            </a:extLst>
          </p:cNvPr>
          <p:cNvCxnSpPr>
            <a:cxnSpLocks/>
            <a:stCxn id="48" idx="2"/>
            <a:endCxn id="42" idx="0"/>
          </p:cNvCxnSpPr>
          <p:nvPr/>
        </p:nvCxnSpPr>
        <p:spPr>
          <a:xfrm rot="16200000" flipH="1">
            <a:off x="9372316" y="1981250"/>
            <a:ext cx="1156354" cy="242565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A5E8DEC3-AF14-9BEC-181E-6A192DC93A8E}"/>
              </a:ext>
            </a:extLst>
          </p:cNvPr>
          <p:cNvSpPr/>
          <p:nvPr/>
        </p:nvSpPr>
        <p:spPr>
          <a:xfrm>
            <a:off x="3014151" y="139512"/>
            <a:ext cx="4615373" cy="3009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27BE6D-BD0E-D7E0-A0E2-95476949C652}"/>
              </a:ext>
            </a:extLst>
          </p:cNvPr>
          <p:cNvGrpSpPr/>
          <p:nvPr/>
        </p:nvGrpSpPr>
        <p:grpSpPr>
          <a:xfrm>
            <a:off x="4670157" y="1208365"/>
            <a:ext cx="222138" cy="1388097"/>
            <a:chOff x="4678085" y="1208365"/>
            <a:chExt cx="222138" cy="138809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018FA81-3F07-C78A-30D8-F3BB30FF848E}"/>
                </a:ext>
              </a:extLst>
            </p:cNvPr>
            <p:cNvSpPr/>
            <p:nvPr/>
          </p:nvSpPr>
          <p:spPr>
            <a:xfrm>
              <a:off x="4678085" y="2365481"/>
              <a:ext cx="222138" cy="230981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937974B-FF2E-F584-63EC-3C986C43D37F}"/>
                </a:ext>
              </a:extLst>
            </p:cNvPr>
            <p:cNvGrpSpPr/>
            <p:nvPr/>
          </p:nvGrpSpPr>
          <p:grpSpPr>
            <a:xfrm>
              <a:off x="4678085" y="1208365"/>
              <a:ext cx="222138" cy="1098818"/>
              <a:chOff x="4678085" y="1208365"/>
              <a:chExt cx="222138" cy="1098818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5368D0A-6759-12A4-5361-2B3C286207FC}"/>
                  </a:ext>
                </a:extLst>
              </p:cNvPr>
              <p:cNvSpPr/>
              <p:nvPr/>
            </p:nvSpPr>
            <p:spPr>
              <a:xfrm>
                <a:off x="4678085" y="2076202"/>
                <a:ext cx="222138" cy="230981"/>
              </a:xfrm>
              <a:prstGeom prst="rect">
                <a:avLst/>
              </a:prstGeom>
              <a:solidFill>
                <a:srgbClr val="3C98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37D36C4-EE32-1C17-93EB-D5A43C8E3080}"/>
                  </a:ext>
                </a:extLst>
              </p:cNvPr>
              <p:cNvSpPr/>
              <p:nvPr/>
            </p:nvSpPr>
            <p:spPr>
              <a:xfrm>
                <a:off x="4678085" y="1786923"/>
                <a:ext cx="222138" cy="230981"/>
              </a:xfrm>
              <a:prstGeom prst="rect">
                <a:avLst/>
              </a:prstGeom>
              <a:solidFill>
                <a:srgbClr val="3C98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782443E-9625-279D-4A83-5893E9CAE520}"/>
                  </a:ext>
                </a:extLst>
              </p:cNvPr>
              <p:cNvSpPr/>
              <p:nvPr/>
            </p:nvSpPr>
            <p:spPr>
              <a:xfrm>
                <a:off x="4678085" y="1497644"/>
                <a:ext cx="222138" cy="230981"/>
              </a:xfrm>
              <a:prstGeom prst="rect">
                <a:avLst/>
              </a:prstGeom>
              <a:solidFill>
                <a:srgbClr val="3C98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4246342-E1BC-4473-20E8-78F0FD0F5C4C}"/>
                  </a:ext>
                </a:extLst>
              </p:cNvPr>
              <p:cNvSpPr/>
              <p:nvPr/>
            </p:nvSpPr>
            <p:spPr>
              <a:xfrm>
                <a:off x="4678085" y="1208365"/>
                <a:ext cx="222138" cy="230981"/>
              </a:xfrm>
              <a:prstGeom prst="rect">
                <a:avLst/>
              </a:prstGeom>
              <a:solidFill>
                <a:srgbClr val="3C98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92809F0-ACFC-82C5-0D29-B800BD5E1676}"/>
              </a:ext>
            </a:extLst>
          </p:cNvPr>
          <p:cNvSpPr txBox="1"/>
          <p:nvPr/>
        </p:nvSpPr>
        <p:spPr>
          <a:xfrm>
            <a:off x="4361661" y="2680710"/>
            <a:ext cx="11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Friend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163D92D-CF80-F469-AA52-4BDA40AEAA07}"/>
              </a:ext>
            </a:extLst>
          </p:cNvPr>
          <p:cNvGrpSpPr/>
          <p:nvPr/>
        </p:nvGrpSpPr>
        <p:grpSpPr>
          <a:xfrm>
            <a:off x="5729062" y="1786923"/>
            <a:ext cx="222138" cy="809539"/>
            <a:chOff x="5736990" y="1786923"/>
            <a:chExt cx="222138" cy="80953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8E5F2B9-B07A-6D3A-0404-FC26AC59A0C4}"/>
                </a:ext>
              </a:extLst>
            </p:cNvPr>
            <p:cNvSpPr/>
            <p:nvPr/>
          </p:nvSpPr>
          <p:spPr>
            <a:xfrm>
              <a:off x="5736990" y="2365481"/>
              <a:ext cx="222138" cy="230981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B84A186-FA94-202F-8DD6-BE3B1BDF30EC}"/>
                </a:ext>
              </a:extLst>
            </p:cNvPr>
            <p:cNvGrpSpPr/>
            <p:nvPr/>
          </p:nvGrpSpPr>
          <p:grpSpPr>
            <a:xfrm>
              <a:off x="5736990" y="1786923"/>
              <a:ext cx="222138" cy="520260"/>
              <a:chOff x="5736990" y="1786923"/>
              <a:chExt cx="222138" cy="52026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E4A131E-DAEF-0EC8-640C-C08EB2DA3C25}"/>
                  </a:ext>
                </a:extLst>
              </p:cNvPr>
              <p:cNvSpPr/>
              <p:nvPr/>
            </p:nvSpPr>
            <p:spPr>
              <a:xfrm>
                <a:off x="5736990" y="2076202"/>
                <a:ext cx="222138" cy="230981"/>
              </a:xfrm>
              <a:prstGeom prst="rect">
                <a:avLst/>
              </a:prstGeom>
              <a:solidFill>
                <a:srgbClr val="3C98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883B5A2-CA79-3280-EB73-2BBABA4B1B8F}"/>
                  </a:ext>
                </a:extLst>
              </p:cNvPr>
              <p:cNvSpPr/>
              <p:nvPr/>
            </p:nvSpPr>
            <p:spPr>
              <a:xfrm>
                <a:off x="5736990" y="1786923"/>
                <a:ext cx="222138" cy="230981"/>
              </a:xfrm>
              <a:prstGeom prst="rect">
                <a:avLst/>
              </a:prstGeom>
              <a:solidFill>
                <a:srgbClr val="3C98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947EFC87-0F0F-6F48-8AEE-8AB543634C17}"/>
              </a:ext>
            </a:extLst>
          </p:cNvPr>
          <p:cNvSpPr txBox="1"/>
          <p:nvPr/>
        </p:nvSpPr>
        <p:spPr>
          <a:xfrm>
            <a:off x="5420566" y="2680710"/>
            <a:ext cx="1057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Lunch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3CF7ADC-2706-532A-092E-E8C65CE178E5}"/>
              </a:ext>
            </a:extLst>
          </p:cNvPr>
          <p:cNvSpPr/>
          <p:nvPr/>
        </p:nvSpPr>
        <p:spPr>
          <a:xfrm>
            <a:off x="6861976" y="2365481"/>
            <a:ext cx="222138" cy="230981"/>
          </a:xfrm>
          <a:prstGeom prst="rect">
            <a:avLst/>
          </a:prstGeom>
          <a:solidFill>
            <a:srgbClr val="3C9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6AA6B7-620F-37CE-EB3D-8D55284AD1D0}"/>
              </a:ext>
            </a:extLst>
          </p:cNvPr>
          <p:cNvSpPr txBox="1"/>
          <p:nvPr/>
        </p:nvSpPr>
        <p:spPr>
          <a:xfrm>
            <a:off x="6553480" y="2680710"/>
            <a:ext cx="11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Money</a:t>
            </a:r>
          </a:p>
        </p:txBody>
      </p:sp>
    </p:spTree>
    <p:extLst>
      <p:ext uri="{BB962C8B-B14F-4D97-AF65-F5344CB8AC3E}">
        <p14:creationId xmlns:p14="http://schemas.microsoft.com/office/powerpoint/2010/main" val="117433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75" grpId="0"/>
      <p:bldP spid="42" grpId="0"/>
      <p:bldP spid="48" grpId="0"/>
      <p:bldP spid="58" grpId="0" animBg="1"/>
      <p:bldP spid="47" grpId="0"/>
      <p:bldP spid="57" grpId="0"/>
      <p:bldP spid="59" grpId="0" animBg="1"/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D3957B03-72DD-0973-DA23-1412C3CDE9B9}"/>
              </a:ext>
            </a:extLst>
          </p:cNvPr>
          <p:cNvSpPr/>
          <p:nvPr/>
        </p:nvSpPr>
        <p:spPr>
          <a:xfrm>
            <a:off x="3014153" y="152400"/>
            <a:ext cx="1069818" cy="3009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81A5804-4F33-48B3-0FB7-74BC6BE1A277}"/>
              </a:ext>
            </a:extLst>
          </p:cNvPr>
          <p:cNvGrpSpPr/>
          <p:nvPr/>
        </p:nvGrpSpPr>
        <p:grpSpPr>
          <a:xfrm>
            <a:off x="3475998" y="340529"/>
            <a:ext cx="222138" cy="2255933"/>
            <a:chOff x="3422660" y="72920"/>
            <a:chExt cx="276753" cy="281057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2786AD-F521-1971-988E-B1DB97122E61}"/>
                </a:ext>
              </a:extLst>
            </p:cNvPr>
            <p:cNvSpPr/>
            <p:nvPr/>
          </p:nvSpPr>
          <p:spPr>
            <a:xfrm>
              <a:off x="3422660" y="2595728"/>
              <a:ext cx="276753" cy="287770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C9C3BC6-C5CA-D012-0704-E5BEEA8A1DAC}"/>
                </a:ext>
              </a:extLst>
            </p:cNvPr>
            <p:cNvSpPr/>
            <p:nvPr/>
          </p:nvSpPr>
          <p:spPr>
            <a:xfrm>
              <a:off x="3422660" y="2235326"/>
              <a:ext cx="276753" cy="287770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47F4CF-140D-E02B-6970-FBF06755C45C}"/>
                </a:ext>
              </a:extLst>
            </p:cNvPr>
            <p:cNvSpPr/>
            <p:nvPr/>
          </p:nvSpPr>
          <p:spPr>
            <a:xfrm>
              <a:off x="3422660" y="1874925"/>
              <a:ext cx="276753" cy="287770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DE5436-7F1F-2187-3534-4F425891477E}"/>
                </a:ext>
              </a:extLst>
            </p:cNvPr>
            <p:cNvSpPr/>
            <p:nvPr/>
          </p:nvSpPr>
          <p:spPr>
            <a:xfrm>
              <a:off x="3422660" y="1514524"/>
              <a:ext cx="276753" cy="287770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1CDD72-1A63-301C-208B-90F2E4BDD6B5}"/>
                </a:ext>
              </a:extLst>
            </p:cNvPr>
            <p:cNvSpPr/>
            <p:nvPr/>
          </p:nvSpPr>
          <p:spPr>
            <a:xfrm>
              <a:off x="3422660" y="1154123"/>
              <a:ext cx="276753" cy="287770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DEEE262-938F-3F53-F93D-259E242E290E}"/>
                </a:ext>
              </a:extLst>
            </p:cNvPr>
            <p:cNvSpPr/>
            <p:nvPr/>
          </p:nvSpPr>
          <p:spPr>
            <a:xfrm>
              <a:off x="3422660" y="793722"/>
              <a:ext cx="276753" cy="287770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B80E29E-FA41-DE66-AB39-9B44C4238439}"/>
                </a:ext>
              </a:extLst>
            </p:cNvPr>
            <p:cNvSpPr/>
            <p:nvPr/>
          </p:nvSpPr>
          <p:spPr>
            <a:xfrm>
              <a:off x="3422660" y="433321"/>
              <a:ext cx="276753" cy="287770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A704684-016A-3003-5C25-F243FF1737AC}"/>
                </a:ext>
              </a:extLst>
            </p:cNvPr>
            <p:cNvSpPr/>
            <p:nvPr/>
          </p:nvSpPr>
          <p:spPr>
            <a:xfrm>
              <a:off x="3422660" y="72920"/>
              <a:ext cx="276753" cy="287770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85389A5-B8BD-EBA6-EEB8-BFE0AEC802D5}"/>
              </a:ext>
            </a:extLst>
          </p:cNvPr>
          <p:cNvSpPr txBox="1"/>
          <p:nvPr/>
        </p:nvSpPr>
        <p:spPr>
          <a:xfrm>
            <a:off x="3167502" y="2680710"/>
            <a:ext cx="952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Dear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11A5FD-D3A1-EE93-F23C-8AA6B366C00C}"/>
              </a:ext>
            </a:extLst>
          </p:cNvPr>
          <p:cNvGrpSpPr/>
          <p:nvPr/>
        </p:nvGrpSpPr>
        <p:grpSpPr>
          <a:xfrm>
            <a:off x="4678085" y="1208365"/>
            <a:ext cx="222138" cy="1388097"/>
            <a:chOff x="4678085" y="1208365"/>
            <a:chExt cx="222138" cy="1388097"/>
          </a:xfrm>
          <a:solidFill>
            <a:srgbClr val="3C98FF">
              <a:alpha val="30000"/>
            </a:srgbClr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1474264-D88B-4204-A5B3-762220E420E1}"/>
                </a:ext>
              </a:extLst>
            </p:cNvPr>
            <p:cNvSpPr/>
            <p:nvPr/>
          </p:nvSpPr>
          <p:spPr>
            <a:xfrm>
              <a:off x="4678085" y="2365481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AEC393-2765-B4A2-1FD7-55C79452A494}"/>
                </a:ext>
              </a:extLst>
            </p:cNvPr>
            <p:cNvSpPr/>
            <p:nvPr/>
          </p:nvSpPr>
          <p:spPr>
            <a:xfrm>
              <a:off x="4678085" y="2076202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7EB2B76-FE20-05E9-7716-A523F353B7E6}"/>
                </a:ext>
              </a:extLst>
            </p:cNvPr>
            <p:cNvSpPr/>
            <p:nvPr/>
          </p:nvSpPr>
          <p:spPr>
            <a:xfrm>
              <a:off x="4678085" y="1786923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F402E4-6A90-AB27-F44E-FAF13402AFD6}"/>
                </a:ext>
              </a:extLst>
            </p:cNvPr>
            <p:cNvSpPr/>
            <p:nvPr/>
          </p:nvSpPr>
          <p:spPr>
            <a:xfrm>
              <a:off x="4678085" y="1497644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D20E8C6-1CB9-0C14-C17A-D39D9936E561}"/>
                </a:ext>
              </a:extLst>
            </p:cNvPr>
            <p:cNvSpPr/>
            <p:nvPr/>
          </p:nvSpPr>
          <p:spPr>
            <a:xfrm>
              <a:off x="4678085" y="1208365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167949D-849D-B9DF-B5D2-D3FB26620874}"/>
              </a:ext>
            </a:extLst>
          </p:cNvPr>
          <p:cNvSpPr txBox="1"/>
          <p:nvPr/>
        </p:nvSpPr>
        <p:spPr>
          <a:xfrm>
            <a:off x="4369589" y="2680710"/>
            <a:ext cx="11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alpha val="28000"/>
                  </a:schemeClr>
                </a:solidFill>
              </a:rPr>
              <a:t>Friend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396248-3A33-9D38-0D72-6847CC88017A}"/>
              </a:ext>
            </a:extLst>
          </p:cNvPr>
          <p:cNvGrpSpPr/>
          <p:nvPr/>
        </p:nvGrpSpPr>
        <p:grpSpPr>
          <a:xfrm>
            <a:off x="5736990" y="1786923"/>
            <a:ext cx="222138" cy="809539"/>
            <a:chOff x="5736990" y="1786923"/>
            <a:chExt cx="222138" cy="809539"/>
          </a:xfrm>
          <a:solidFill>
            <a:srgbClr val="3C98FF">
              <a:alpha val="30000"/>
            </a:srgbClr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D2B19A-663A-F06B-B187-D4C186EBCA4C}"/>
                </a:ext>
              </a:extLst>
            </p:cNvPr>
            <p:cNvSpPr/>
            <p:nvPr/>
          </p:nvSpPr>
          <p:spPr>
            <a:xfrm>
              <a:off x="5736990" y="2365481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A97FDE-96C1-BF6D-705D-4DBEF7B73EA7}"/>
                </a:ext>
              </a:extLst>
            </p:cNvPr>
            <p:cNvSpPr/>
            <p:nvPr/>
          </p:nvSpPr>
          <p:spPr>
            <a:xfrm>
              <a:off x="5736990" y="2076202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A8DF594-943F-F60C-BB82-FB1B8D61F580}"/>
                </a:ext>
              </a:extLst>
            </p:cNvPr>
            <p:cNvSpPr/>
            <p:nvPr/>
          </p:nvSpPr>
          <p:spPr>
            <a:xfrm>
              <a:off x="5736990" y="1786923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13B7D12-53A3-E828-3CD2-E19B607EB717}"/>
              </a:ext>
            </a:extLst>
          </p:cNvPr>
          <p:cNvSpPr txBox="1"/>
          <p:nvPr/>
        </p:nvSpPr>
        <p:spPr>
          <a:xfrm>
            <a:off x="5428494" y="2680710"/>
            <a:ext cx="1057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alpha val="28000"/>
                  </a:schemeClr>
                </a:solidFill>
              </a:rPr>
              <a:t>Lunch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8774C0-6186-339E-5C29-7DA8072BEADD}"/>
              </a:ext>
            </a:extLst>
          </p:cNvPr>
          <p:cNvSpPr/>
          <p:nvPr/>
        </p:nvSpPr>
        <p:spPr>
          <a:xfrm>
            <a:off x="6869904" y="2365481"/>
            <a:ext cx="222138" cy="230981"/>
          </a:xfrm>
          <a:prstGeom prst="rect">
            <a:avLst/>
          </a:prstGeom>
          <a:solidFill>
            <a:srgbClr val="3C98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32826F-4AE6-4737-13BF-EDEABA332288}"/>
              </a:ext>
            </a:extLst>
          </p:cNvPr>
          <p:cNvSpPr txBox="1"/>
          <p:nvPr/>
        </p:nvSpPr>
        <p:spPr>
          <a:xfrm>
            <a:off x="6561408" y="2680710"/>
            <a:ext cx="11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alpha val="28000"/>
                  </a:schemeClr>
                </a:solidFill>
              </a:rPr>
              <a:t>Money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DDB58D9-F75F-84FB-538B-8AD9ECE6B33D}"/>
              </a:ext>
            </a:extLst>
          </p:cNvPr>
          <p:cNvSpPr txBox="1"/>
          <p:nvPr/>
        </p:nvSpPr>
        <p:spPr>
          <a:xfrm>
            <a:off x="7757826" y="393460"/>
            <a:ext cx="40497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dirty="0"/>
              <a:t>Là 8, tổng số lần </a:t>
            </a:r>
            <a:r>
              <a:rPr lang="en-US" sz="2800" b="1" dirty="0"/>
              <a:t>‘</a:t>
            </a:r>
            <a:r>
              <a:rPr lang="vi-VN" sz="2800" b="1" dirty="0"/>
              <a:t>Dear</a:t>
            </a:r>
            <a:r>
              <a:rPr lang="en-US" sz="2800" b="1" dirty="0"/>
              <a:t>’</a:t>
            </a:r>
            <a:r>
              <a:rPr lang="vi-VN" sz="2800" dirty="0"/>
              <a:t> xảy ra trong </a:t>
            </a:r>
            <a:r>
              <a:rPr lang="vi-VN" sz="2800" b="1" dirty="0">
                <a:solidFill>
                  <a:srgbClr val="3C98FF"/>
                </a:solidFill>
              </a:rPr>
              <a:t>tin nhắn bình thường</a:t>
            </a:r>
            <a:endParaRPr lang="en-US" sz="2800" b="1" dirty="0">
              <a:solidFill>
                <a:srgbClr val="3C98FF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72AD61-EFB3-81D4-026D-C76DF76EE4BE}"/>
              </a:ext>
            </a:extLst>
          </p:cNvPr>
          <p:cNvGrpSpPr/>
          <p:nvPr/>
        </p:nvGrpSpPr>
        <p:grpSpPr>
          <a:xfrm>
            <a:off x="264721" y="902275"/>
            <a:ext cx="2120259" cy="2348760"/>
            <a:chOff x="264721" y="902275"/>
            <a:chExt cx="2120259" cy="234876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9C161DD-DC8C-1891-91D2-8C7C1A30EA19}"/>
                </a:ext>
              </a:extLst>
            </p:cNvPr>
            <p:cNvGrpSpPr/>
            <p:nvPr/>
          </p:nvGrpSpPr>
          <p:grpSpPr>
            <a:xfrm>
              <a:off x="264721" y="902275"/>
              <a:ext cx="2120259" cy="2134191"/>
              <a:chOff x="264722" y="551357"/>
              <a:chExt cx="2468886" cy="2485109"/>
            </a:xfrm>
          </p:grpSpPr>
          <p:pic>
            <p:nvPicPr>
              <p:cNvPr id="11" name="Picture 10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3AE6F1D6-57FD-8072-C997-437E89511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9" y="181038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7" name="Picture 6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84D3F5F7-39FA-5A56-B3ED-C18D5D5A5C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8" y="5513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" name="Picture 4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B5F7B271-5A72-E69C-E12D-8ADCBB86C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907" y="721091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0" name="Picture 9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6F7A6834-8FA7-5716-55C1-E6C377D7D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191" y="1571604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2" name="Picture 11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A7BA895D-A49D-968D-FD8A-25C5D66E3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20" y="20839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9" name="Picture 8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F81C125B-9043-2FB7-7628-2D64E7775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1171" y="119734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8" name="Picture 7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7554CB3-F5EB-4445-5989-51ED6E7279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722" y="1016297"/>
                <a:ext cx="952509" cy="952509"/>
              </a:xfrm>
              <a:prstGeom prst="rect">
                <a:avLst/>
              </a:prstGeom>
            </p:spPr>
          </p:pic>
        </p:grpSp>
        <p:pic>
          <p:nvPicPr>
            <p:cNvPr id="2" name="Picture 1" descr="A blue envelope with black lines&#10;&#10;Description automatically generated">
              <a:extLst>
                <a:ext uri="{FF2B5EF4-FFF2-40B4-BE49-F238E27FC236}">
                  <a16:creationId xmlns:a16="http://schemas.microsoft.com/office/drawing/2014/main" id="{38AE84A1-5203-5F37-866D-32B9D92CA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66" y="2433028"/>
              <a:ext cx="818007" cy="818007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73C312A-EF23-22AD-792B-B7D7153A5370}"/>
              </a:ext>
            </a:extLst>
          </p:cNvPr>
          <p:cNvSpPr txBox="1"/>
          <p:nvPr/>
        </p:nvSpPr>
        <p:spPr>
          <a:xfrm>
            <a:off x="8162924" y="2680710"/>
            <a:ext cx="1471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P( </a:t>
            </a:r>
            <a:r>
              <a:rPr lang="en-US" sz="2400" b="1" dirty="0"/>
              <a:t>Dear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3B8352B2-EDCD-6A49-25AB-1C54D35D2194}"/>
              </a:ext>
            </a:extLst>
          </p:cNvPr>
          <p:cNvCxnSpPr>
            <a:cxnSpLocks/>
            <a:stCxn id="75" idx="1"/>
            <a:endCxn id="44" idx="3"/>
          </p:cNvCxnSpPr>
          <p:nvPr/>
        </p:nvCxnSpPr>
        <p:spPr>
          <a:xfrm rot="10800000" flipV="1">
            <a:off x="4083972" y="1085958"/>
            <a:ext cx="3673855" cy="571392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6C757DF-138A-2AD8-648B-2765699FFB4E}"/>
              </a:ext>
            </a:extLst>
          </p:cNvPr>
          <p:cNvSpPr txBox="1"/>
          <p:nvPr/>
        </p:nvSpPr>
        <p:spPr>
          <a:xfrm>
            <a:off x="9164942" y="2680710"/>
            <a:ext cx="181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| </a:t>
            </a:r>
            <a:r>
              <a:rPr lang="en-US" sz="2400" b="1" dirty="0">
                <a:solidFill>
                  <a:srgbClr val="3C98FF"/>
                </a:solidFill>
              </a:rPr>
              <a:t>Normal</a:t>
            </a:r>
            <a:r>
              <a:rPr lang="en-US" sz="2400" dirty="0"/>
              <a:t>) =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05725282-098A-CA8D-50BD-619D91AB4652}"/>
              </a:ext>
            </a:extLst>
          </p:cNvPr>
          <p:cNvCxnSpPr>
            <a:cxnSpLocks/>
            <a:stCxn id="75" idx="2"/>
            <a:endCxn id="40" idx="0"/>
          </p:cNvCxnSpPr>
          <p:nvPr/>
        </p:nvCxnSpPr>
        <p:spPr>
          <a:xfrm rot="16200000" flipH="1">
            <a:off x="10042675" y="1518501"/>
            <a:ext cx="687685" cy="1207592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2AB847A-998D-4B9C-CFD8-554EC9AC1ACE}"/>
                  </a:ext>
                </a:extLst>
              </p:cNvPr>
              <p:cNvSpPr txBox="1"/>
              <p:nvPr/>
            </p:nvSpPr>
            <p:spPr>
              <a:xfrm>
                <a:off x="10745531" y="2466140"/>
                <a:ext cx="489564" cy="784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𝟏𝟕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2AB847A-998D-4B9C-CFD8-554EC9AC1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5531" y="2466140"/>
                <a:ext cx="489564" cy="7848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3F509755-71E3-13D5-402A-517CE5959C82}"/>
              </a:ext>
            </a:extLst>
          </p:cNvPr>
          <p:cNvSpPr/>
          <p:nvPr/>
        </p:nvSpPr>
        <p:spPr>
          <a:xfrm>
            <a:off x="3024987" y="152400"/>
            <a:ext cx="4476042" cy="3009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F6468FC-E29D-7F25-C644-90266D95BD5B}"/>
              </a:ext>
            </a:extLst>
          </p:cNvPr>
          <p:cNvSpPr txBox="1"/>
          <p:nvPr/>
        </p:nvSpPr>
        <p:spPr>
          <a:xfrm>
            <a:off x="7609338" y="376873"/>
            <a:ext cx="43467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dirty="0"/>
              <a:t>Chia cho 17, tổng số từ trong tất cả các </a:t>
            </a:r>
            <a:r>
              <a:rPr lang="vi-VN" sz="2800" b="1" dirty="0">
                <a:solidFill>
                  <a:srgbClr val="3C98FF"/>
                </a:solidFill>
              </a:rPr>
              <a:t>tin nhắn bình thường</a:t>
            </a:r>
            <a:endParaRPr lang="en-US" sz="2800" b="1" dirty="0">
              <a:solidFill>
                <a:srgbClr val="3C98FF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85ADAD0-2334-A2E7-7CFC-7720DF31EFB4}"/>
              </a:ext>
            </a:extLst>
          </p:cNvPr>
          <p:cNvSpPr/>
          <p:nvPr/>
        </p:nvSpPr>
        <p:spPr>
          <a:xfrm>
            <a:off x="4670837" y="2368249"/>
            <a:ext cx="222138" cy="230981"/>
          </a:xfrm>
          <a:prstGeom prst="rect">
            <a:avLst/>
          </a:prstGeom>
          <a:solidFill>
            <a:srgbClr val="3C9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6F118C9-E9F8-F749-8FF4-0F6EDC7908E1}"/>
              </a:ext>
            </a:extLst>
          </p:cNvPr>
          <p:cNvGrpSpPr/>
          <p:nvPr/>
        </p:nvGrpSpPr>
        <p:grpSpPr>
          <a:xfrm>
            <a:off x="4670837" y="1211133"/>
            <a:ext cx="222138" cy="1098818"/>
            <a:chOff x="4678085" y="1208365"/>
            <a:chExt cx="222138" cy="1098818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B44C283-7478-C2FC-5EDD-F708968F2C4A}"/>
                </a:ext>
              </a:extLst>
            </p:cNvPr>
            <p:cNvSpPr/>
            <p:nvPr/>
          </p:nvSpPr>
          <p:spPr>
            <a:xfrm>
              <a:off x="4678085" y="2076202"/>
              <a:ext cx="222138" cy="230981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975D129-AA01-1051-69A6-50E6537DABAC}"/>
                </a:ext>
              </a:extLst>
            </p:cNvPr>
            <p:cNvSpPr/>
            <p:nvPr/>
          </p:nvSpPr>
          <p:spPr>
            <a:xfrm>
              <a:off x="4678085" y="1786923"/>
              <a:ext cx="222138" cy="230981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B1CB849-AC05-2F74-9158-31258DE60461}"/>
                </a:ext>
              </a:extLst>
            </p:cNvPr>
            <p:cNvSpPr/>
            <p:nvPr/>
          </p:nvSpPr>
          <p:spPr>
            <a:xfrm>
              <a:off x="4678085" y="1497644"/>
              <a:ext cx="222138" cy="230981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529C902-D2D3-37D6-BAB5-4DB4DC40C310}"/>
                </a:ext>
              </a:extLst>
            </p:cNvPr>
            <p:cNvSpPr/>
            <p:nvPr/>
          </p:nvSpPr>
          <p:spPr>
            <a:xfrm>
              <a:off x="4678085" y="1208365"/>
              <a:ext cx="222138" cy="230981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2CEB58A5-40E6-3F26-0785-B409BA1C4DC4}"/>
              </a:ext>
            </a:extLst>
          </p:cNvPr>
          <p:cNvSpPr txBox="1"/>
          <p:nvPr/>
        </p:nvSpPr>
        <p:spPr>
          <a:xfrm>
            <a:off x="4362341" y="2683478"/>
            <a:ext cx="11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Friend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8D4A4E3-8C87-9B70-A8FF-DB20919C9833}"/>
              </a:ext>
            </a:extLst>
          </p:cNvPr>
          <p:cNvGrpSpPr/>
          <p:nvPr/>
        </p:nvGrpSpPr>
        <p:grpSpPr>
          <a:xfrm>
            <a:off x="5729742" y="1789691"/>
            <a:ext cx="222138" cy="809539"/>
            <a:chOff x="5736990" y="1786923"/>
            <a:chExt cx="222138" cy="80953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B6F1915-B75E-BF12-D204-4A8E9339EC30}"/>
                </a:ext>
              </a:extLst>
            </p:cNvPr>
            <p:cNvSpPr/>
            <p:nvPr/>
          </p:nvSpPr>
          <p:spPr>
            <a:xfrm>
              <a:off x="5736990" y="2365481"/>
              <a:ext cx="222138" cy="230981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B2AE4B6-3E29-2DEA-D6D3-37405FAE7F35}"/>
                </a:ext>
              </a:extLst>
            </p:cNvPr>
            <p:cNvGrpSpPr/>
            <p:nvPr/>
          </p:nvGrpSpPr>
          <p:grpSpPr>
            <a:xfrm>
              <a:off x="5736990" y="1786923"/>
              <a:ext cx="222138" cy="520260"/>
              <a:chOff x="5736990" y="1786923"/>
              <a:chExt cx="222138" cy="52026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05F4649-AF18-0D9D-F723-8B1BAD94B090}"/>
                  </a:ext>
                </a:extLst>
              </p:cNvPr>
              <p:cNvSpPr/>
              <p:nvPr/>
            </p:nvSpPr>
            <p:spPr>
              <a:xfrm>
                <a:off x="5736990" y="2076202"/>
                <a:ext cx="222138" cy="230981"/>
              </a:xfrm>
              <a:prstGeom prst="rect">
                <a:avLst/>
              </a:prstGeom>
              <a:solidFill>
                <a:srgbClr val="3C98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56E0DAF-165E-4DD7-68AA-AE7B3BB9ADBD}"/>
                  </a:ext>
                </a:extLst>
              </p:cNvPr>
              <p:cNvSpPr/>
              <p:nvPr/>
            </p:nvSpPr>
            <p:spPr>
              <a:xfrm>
                <a:off x="5736990" y="1786923"/>
                <a:ext cx="222138" cy="230981"/>
              </a:xfrm>
              <a:prstGeom prst="rect">
                <a:avLst/>
              </a:prstGeom>
              <a:solidFill>
                <a:srgbClr val="3C98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3133B4D-B180-3DBD-1B77-F2FDD69D9B7B}"/>
              </a:ext>
            </a:extLst>
          </p:cNvPr>
          <p:cNvSpPr txBox="1"/>
          <p:nvPr/>
        </p:nvSpPr>
        <p:spPr>
          <a:xfrm>
            <a:off x="5421246" y="2683478"/>
            <a:ext cx="1057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Lunch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30BBFEA-B409-9A90-FBB2-941C4B812391}"/>
              </a:ext>
            </a:extLst>
          </p:cNvPr>
          <p:cNvSpPr/>
          <p:nvPr/>
        </p:nvSpPr>
        <p:spPr>
          <a:xfrm>
            <a:off x="6862656" y="2368249"/>
            <a:ext cx="222138" cy="230981"/>
          </a:xfrm>
          <a:prstGeom prst="rect">
            <a:avLst/>
          </a:prstGeom>
          <a:solidFill>
            <a:srgbClr val="3C9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4DC6614-7E0F-8C39-3A72-FF331101122D}"/>
              </a:ext>
            </a:extLst>
          </p:cNvPr>
          <p:cNvSpPr txBox="1"/>
          <p:nvPr/>
        </p:nvSpPr>
        <p:spPr>
          <a:xfrm>
            <a:off x="6554160" y="2683478"/>
            <a:ext cx="11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Money</a:t>
            </a:r>
          </a:p>
        </p:txBody>
      </p: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43F6D5D3-F4E2-7EAF-16A3-B975FEFCB002}"/>
              </a:ext>
            </a:extLst>
          </p:cNvPr>
          <p:cNvCxnSpPr>
            <a:stCxn id="57" idx="2"/>
            <a:endCxn id="40" idx="2"/>
          </p:cNvCxnSpPr>
          <p:nvPr/>
        </p:nvCxnSpPr>
        <p:spPr>
          <a:xfrm rot="16200000" flipH="1">
            <a:off x="8082293" y="343014"/>
            <a:ext cx="88735" cy="5727305"/>
          </a:xfrm>
          <a:prstGeom prst="curvedConnector3">
            <a:avLst>
              <a:gd name="adj1" fmla="val 357621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2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75" grpId="0"/>
      <p:bldP spid="57" grpId="0" animBg="1"/>
      <p:bldP spid="59" grpId="0"/>
      <p:bldP spid="67" grpId="0" animBg="1"/>
      <p:bldP spid="73" grpId="0"/>
      <p:bldP spid="80" grpId="0"/>
      <p:bldP spid="81" grpId="0" animBg="1"/>
      <p:bldP spid="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81A5804-4F33-48B3-0FB7-74BC6BE1A277}"/>
              </a:ext>
            </a:extLst>
          </p:cNvPr>
          <p:cNvGrpSpPr/>
          <p:nvPr/>
        </p:nvGrpSpPr>
        <p:grpSpPr>
          <a:xfrm>
            <a:off x="3428373" y="688709"/>
            <a:ext cx="222138" cy="2255933"/>
            <a:chOff x="3422660" y="72920"/>
            <a:chExt cx="276753" cy="281057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2786AD-F521-1971-988E-B1DB97122E61}"/>
                </a:ext>
              </a:extLst>
            </p:cNvPr>
            <p:cNvSpPr/>
            <p:nvPr/>
          </p:nvSpPr>
          <p:spPr>
            <a:xfrm>
              <a:off x="3422660" y="2595728"/>
              <a:ext cx="276753" cy="287770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C9C3BC6-C5CA-D012-0704-E5BEEA8A1DAC}"/>
                </a:ext>
              </a:extLst>
            </p:cNvPr>
            <p:cNvSpPr/>
            <p:nvPr/>
          </p:nvSpPr>
          <p:spPr>
            <a:xfrm>
              <a:off x="3422660" y="2235326"/>
              <a:ext cx="276753" cy="287770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47F4CF-140D-E02B-6970-FBF06755C45C}"/>
                </a:ext>
              </a:extLst>
            </p:cNvPr>
            <p:cNvSpPr/>
            <p:nvPr/>
          </p:nvSpPr>
          <p:spPr>
            <a:xfrm>
              <a:off x="3422660" y="1874925"/>
              <a:ext cx="276753" cy="287770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DE5436-7F1F-2187-3534-4F425891477E}"/>
                </a:ext>
              </a:extLst>
            </p:cNvPr>
            <p:cNvSpPr/>
            <p:nvPr/>
          </p:nvSpPr>
          <p:spPr>
            <a:xfrm>
              <a:off x="3422660" y="1514524"/>
              <a:ext cx="276753" cy="287770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1CDD72-1A63-301C-208B-90F2E4BDD6B5}"/>
                </a:ext>
              </a:extLst>
            </p:cNvPr>
            <p:cNvSpPr/>
            <p:nvPr/>
          </p:nvSpPr>
          <p:spPr>
            <a:xfrm>
              <a:off x="3422660" y="1154123"/>
              <a:ext cx="276753" cy="287770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DEEE262-938F-3F53-F93D-259E242E290E}"/>
                </a:ext>
              </a:extLst>
            </p:cNvPr>
            <p:cNvSpPr/>
            <p:nvPr/>
          </p:nvSpPr>
          <p:spPr>
            <a:xfrm>
              <a:off x="3422660" y="793722"/>
              <a:ext cx="276753" cy="287770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B80E29E-FA41-DE66-AB39-9B44C4238439}"/>
                </a:ext>
              </a:extLst>
            </p:cNvPr>
            <p:cNvSpPr/>
            <p:nvPr/>
          </p:nvSpPr>
          <p:spPr>
            <a:xfrm>
              <a:off x="3422660" y="433321"/>
              <a:ext cx="276753" cy="287770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A704684-016A-3003-5C25-F243FF1737AC}"/>
                </a:ext>
              </a:extLst>
            </p:cNvPr>
            <p:cNvSpPr/>
            <p:nvPr/>
          </p:nvSpPr>
          <p:spPr>
            <a:xfrm>
              <a:off x="3422660" y="72920"/>
              <a:ext cx="276753" cy="287770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85389A5-B8BD-EBA6-EEB8-BFE0AEC802D5}"/>
              </a:ext>
            </a:extLst>
          </p:cNvPr>
          <p:cNvSpPr txBox="1"/>
          <p:nvPr/>
        </p:nvSpPr>
        <p:spPr>
          <a:xfrm>
            <a:off x="3119877" y="3028890"/>
            <a:ext cx="952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Dear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11A5FD-D3A1-EE93-F23C-8AA6B366C00C}"/>
              </a:ext>
            </a:extLst>
          </p:cNvPr>
          <p:cNvGrpSpPr/>
          <p:nvPr/>
        </p:nvGrpSpPr>
        <p:grpSpPr>
          <a:xfrm>
            <a:off x="4630460" y="1556545"/>
            <a:ext cx="222138" cy="1388097"/>
            <a:chOff x="4678085" y="1208365"/>
            <a:chExt cx="222138" cy="1388097"/>
          </a:xfrm>
          <a:solidFill>
            <a:srgbClr val="3C98FF">
              <a:alpha val="30000"/>
            </a:srgbClr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1474264-D88B-4204-A5B3-762220E420E1}"/>
                </a:ext>
              </a:extLst>
            </p:cNvPr>
            <p:cNvSpPr/>
            <p:nvPr/>
          </p:nvSpPr>
          <p:spPr>
            <a:xfrm>
              <a:off x="4678085" y="2365481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AEC393-2765-B4A2-1FD7-55C79452A494}"/>
                </a:ext>
              </a:extLst>
            </p:cNvPr>
            <p:cNvSpPr/>
            <p:nvPr/>
          </p:nvSpPr>
          <p:spPr>
            <a:xfrm>
              <a:off x="4678085" y="2076202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7EB2B76-FE20-05E9-7716-A523F353B7E6}"/>
                </a:ext>
              </a:extLst>
            </p:cNvPr>
            <p:cNvSpPr/>
            <p:nvPr/>
          </p:nvSpPr>
          <p:spPr>
            <a:xfrm>
              <a:off x="4678085" y="1786923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F402E4-6A90-AB27-F44E-FAF13402AFD6}"/>
                </a:ext>
              </a:extLst>
            </p:cNvPr>
            <p:cNvSpPr/>
            <p:nvPr/>
          </p:nvSpPr>
          <p:spPr>
            <a:xfrm>
              <a:off x="4678085" y="1497644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D20E8C6-1CB9-0C14-C17A-D39D9936E561}"/>
                </a:ext>
              </a:extLst>
            </p:cNvPr>
            <p:cNvSpPr/>
            <p:nvPr/>
          </p:nvSpPr>
          <p:spPr>
            <a:xfrm>
              <a:off x="4678085" y="1208365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167949D-849D-B9DF-B5D2-D3FB26620874}"/>
              </a:ext>
            </a:extLst>
          </p:cNvPr>
          <p:cNvSpPr txBox="1"/>
          <p:nvPr/>
        </p:nvSpPr>
        <p:spPr>
          <a:xfrm>
            <a:off x="4321964" y="3028890"/>
            <a:ext cx="11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alpha val="28000"/>
                  </a:schemeClr>
                </a:solidFill>
              </a:rPr>
              <a:t>Friend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396248-3A33-9D38-0D72-6847CC88017A}"/>
              </a:ext>
            </a:extLst>
          </p:cNvPr>
          <p:cNvGrpSpPr/>
          <p:nvPr/>
        </p:nvGrpSpPr>
        <p:grpSpPr>
          <a:xfrm>
            <a:off x="5689365" y="2135103"/>
            <a:ext cx="222138" cy="809539"/>
            <a:chOff x="5736990" y="1786923"/>
            <a:chExt cx="222138" cy="809539"/>
          </a:xfrm>
          <a:solidFill>
            <a:srgbClr val="3C98FF">
              <a:alpha val="30000"/>
            </a:srgbClr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D2B19A-663A-F06B-B187-D4C186EBCA4C}"/>
                </a:ext>
              </a:extLst>
            </p:cNvPr>
            <p:cNvSpPr/>
            <p:nvPr/>
          </p:nvSpPr>
          <p:spPr>
            <a:xfrm>
              <a:off x="5736990" y="2365481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A97FDE-96C1-BF6D-705D-4DBEF7B73EA7}"/>
                </a:ext>
              </a:extLst>
            </p:cNvPr>
            <p:cNvSpPr/>
            <p:nvPr/>
          </p:nvSpPr>
          <p:spPr>
            <a:xfrm>
              <a:off x="5736990" y="2076202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A8DF594-943F-F60C-BB82-FB1B8D61F580}"/>
                </a:ext>
              </a:extLst>
            </p:cNvPr>
            <p:cNvSpPr/>
            <p:nvPr/>
          </p:nvSpPr>
          <p:spPr>
            <a:xfrm>
              <a:off x="5736990" y="1786923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13B7D12-53A3-E828-3CD2-E19B607EB717}"/>
              </a:ext>
            </a:extLst>
          </p:cNvPr>
          <p:cNvSpPr txBox="1"/>
          <p:nvPr/>
        </p:nvSpPr>
        <p:spPr>
          <a:xfrm>
            <a:off x="5380869" y="3028890"/>
            <a:ext cx="1057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alpha val="28000"/>
                  </a:schemeClr>
                </a:solidFill>
              </a:rPr>
              <a:t>Lunch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8774C0-6186-339E-5C29-7DA8072BEADD}"/>
              </a:ext>
            </a:extLst>
          </p:cNvPr>
          <p:cNvSpPr/>
          <p:nvPr/>
        </p:nvSpPr>
        <p:spPr>
          <a:xfrm>
            <a:off x="6822279" y="2713661"/>
            <a:ext cx="222138" cy="230981"/>
          </a:xfrm>
          <a:prstGeom prst="rect">
            <a:avLst/>
          </a:prstGeom>
          <a:solidFill>
            <a:srgbClr val="3C98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32826F-4AE6-4737-13BF-EDEABA332288}"/>
              </a:ext>
            </a:extLst>
          </p:cNvPr>
          <p:cNvSpPr txBox="1"/>
          <p:nvPr/>
        </p:nvSpPr>
        <p:spPr>
          <a:xfrm>
            <a:off x="6513783" y="3028890"/>
            <a:ext cx="11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alpha val="28000"/>
                  </a:schemeClr>
                </a:solidFill>
              </a:rPr>
              <a:t>Money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DDB58D9-F75F-84FB-538B-8AD9ECE6B33D}"/>
              </a:ext>
            </a:extLst>
          </p:cNvPr>
          <p:cNvSpPr txBox="1"/>
          <p:nvPr/>
        </p:nvSpPr>
        <p:spPr>
          <a:xfrm>
            <a:off x="7998813" y="1035148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b="1" dirty="0"/>
              <a:t>0.47</a:t>
            </a:r>
            <a:endParaRPr lang="en-US" sz="2800" b="1" dirty="0">
              <a:solidFill>
                <a:srgbClr val="3C98FF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72AD61-EFB3-81D4-026D-C76DF76EE4BE}"/>
              </a:ext>
            </a:extLst>
          </p:cNvPr>
          <p:cNvGrpSpPr/>
          <p:nvPr/>
        </p:nvGrpSpPr>
        <p:grpSpPr>
          <a:xfrm>
            <a:off x="217096" y="1250455"/>
            <a:ext cx="2120259" cy="2348760"/>
            <a:chOff x="264721" y="902275"/>
            <a:chExt cx="2120259" cy="234876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9C161DD-DC8C-1891-91D2-8C7C1A30EA19}"/>
                </a:ext>
              </a:extLst>
            </p:cNvPr>
            <p:cNvGrpSpPr/>
            <p:nvPr/>
          </p:nvGrpSpPr>
          <p:grpSpPr>
            <a:xfrm>
              <a:off x="264721" y="902275"/>
              <a:ext cx="2120259" cy="2134191"/>
              <a:chOff x="264722" y="551357"/>
              <a:chExt cx="2468886" cy="2485109"/>
            </a:xfrm>
          </p:grpSpPr>
          <p:pic>
            <p:nvPicPr>
              <p:cNvPr id="11" name="Picture 10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3AE6F1D6-57FD-8072-C997-437E89511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9" y="181038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7" name="Picture 6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84D3F5F7-39FA-5A56-B3ED-C18D5D5A5C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8" y="5513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" name="Picture 4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B5F7B271-5A72-E69C-E12D-8ADCBB86C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907" y="721091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0" name="Picture 9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6F7A6834-8FA7-5716-55C1-E6C377D7D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191" y="1571604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2" name="Picture 11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A7BA895D-A49D-968D-FD8A-25C5D66E3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20" y="20839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9" name="Picture 8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F81C125B-9043-2FB7-7628-2D64E7775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1171" y="119734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8" name="Picture 7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7554CB3-F5EB-4445-5989-51ED6E7279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722" y="1016297"/>
                <a:ext cx="952509" cy="952509"/>
              </a:xfrm>
              <a:prstGeom prst="rect">
                <a:avLst/>
              </a:prstGeom>
            </p:spPr>
          </p:pic>
        </p:grpSp>
        <p:pic>
          <p:nvPicPr>
            <p:cNvPr id="2" name="Picture 1" descr="A blue envelope with black lines&#10;&#10;Description automatically generated">
              <a:extLst>
                <a:ext uri="{FF2B5EF4-FFF2-40B4-BE49-F238E27FC236}">
                  <a16:creationId xmlns:a16="http://schemas.microsoft.com/office/drawing/2014/main" id="{38AE84A1-5203-5F37-866D-32B9D92CA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66" y="2433028"/>
              <a:ext cx="818007" cy="818007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73C312A-EF23-22AD-792B-B7D7153A5370}"/>
              </a:ext>
            </a:extLst>
          </p:cNvPr>
          <p:cNvSpPr txBox="1"/>
          <p:nvPr/>
        </p:nvSpPr>
        <p:spPr>
          <a:xfrm>
            <a:off x="7761717" y="3028890"/>
            <a:ext cx="1471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P( </a:t>
            </a:r>
            <a:r>
              <a:rPr lang="en-US" sz="2400" b="1" dirty="0"/>
              <a:t>Dear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C757DF-138A-2AD8-648B-2765699FFB4E}"/>
              </a:ext>
            </a:extLst>
          </p:cNvPr>
          <p:cNvSpPr txBox="1"/>
          <p:nvPr/>
        </p:nvSpPr>
        <p:spPr>
          <a:xfrm>
            <a:off x="8763735" y="3028890"/>
            <a:ext cx="181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| </a:t>
            </a:r>
            <a:r>
              <a:rPr lang="en-US" sz="2400" b="1" dirty="0">
                <a:solidFill>
                  <a:srgbClr val="3C98FF"/>
                </a:solidFill>
              </a:rPr>
              <a:t>Normal</a:t>
            </a:r>
            <a:r>
              <a:rPr lang="en-US" sz="2400" dirty="0"/>
              <a:t>) =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05725282-098A-CA8D-50BD-619D91AB4652}"/>
              </a:ext>
            </a:extLst>
          </p:cNvPr>
          <p:cNvCxnSpPr>
            <a:cxnSpLocks/>
            <a:endCxn id="40" idx="0"/>
          </p:cNvCxnSpPr>
          <p:nvPr/>
        </p:nvCxnSpPr>
        <p:spPr>
          <a:xfrm rot="16200000" flipH="1">
            <a:off x="10467922" y="2058350"/>
            <a:ext cx="1442886" cy="273836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92551F-8AD8-0CBB-FA6E-CBCDB643AB6C}"/>
                  </a:ext>
                </a:extLst>
              </p:cNvPr>
              <p:cNvSpPr txBox="1"/>
              <p:nvPr/>
            </p:nvSpPr>
            <p:spPr>
              <a:xfrm>
                <a:off x="10357173" y="2886199"/>
                <a:ext cx="1637372" cy="713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r>
                  <a:rPr lang="en-US" sz="2800" b="1" dirty="0"/>
                  <a:t> </a:t>
                </a:r>
                <a:r>
                  <a:rPr lang="en-US" sz="2400" b="1" dirty="0"/>
                  <a:t>= </a:t>
                </a:r>
                <a:r>
                  <a:rPr lang="en-US" sz="2400" dirty="0"/>
                  <a:t>0.47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92551F-8AD8-0CBB-FA6E-CBCDB643A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7173" y="2886199"/>
                <a:ext cx="1637372" cy="713016"/>
              </a:xfrm>
              <a:prstGeom prst="rect">
                <a:avLst/>
              </a:prstGeom>
              <a:blipFill>
                <a:blip r:embed="rId3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7EB2ECA5-FCCA-4502-5A32-96E8E25820BB}"/>
              </a:ext>
            </a:extLst>
          </p:cNvPr>
          <p:cNvSpPr/>
          <p:nvPr/>
        </p:nvSpPr>
        <p:spPr>
          <a:xfrm>
            <a:off x="10803700" y="2916711"/>
            <a:ext cx="1045166" cy="5508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067E31-BCAC-66B9-287A-5E5418A34BCB}"/>
              </a:ext>
            </a:extLst>
          </p:cNvPr>
          <p:cNvSpPr txBox="1"/>
          <p:nvPr/>
        </p:nvSpPr>
        <p:spPr>
          <a:xfrm>
            <a:off x="2506385" y="246475"/>
            <a:ext cx="212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</a:t>
            </a:r>
            <a:r>
              <a:rPr lang="en-US" sz="2000" b="1" dirty="0"/>
              <a:t>Dear</a:t>
            </a:r>
            <a:r>
              <a:rPr lang="en-US" sz="2000" dirty="0"/>
              <a:t> | </a:t>
            </a:r>
            <a:r>
              <a:rPr lang="en-US" sz="2000" b="1" dirty="0">
                <a:solidFill>
                  <a:srgbClr val="3C98FF"/>
                </a:solidFill>
              </a:rPr>
              <a:t>N</a:t>
            </a:r>
            <a:r>
              <a:rPr lang="en-US" sz="2000" dirty="0"/>
              <a:t>) = 0.47</a:t>
            </a:r>
          </a:p>
        </p:txBody>
      </p:sp>
    </p:spTree>
    <p:extLst>
      <p:ext uri="{BB962C8B-B14F-4D97-AF65-F5344CB8AC3E}">
        <p14:creationId xmlns:p14="http://schemas.microsoft.com/office/powerpoint/2010/main" val="162381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81A5804-4F33-48B3-0FB7-74BC6BE1A277}"/>
              </a:ext>
            </a:extLst>
          </p:cNvPr>
          <p:cNvGrpSpPr/>
          <p:nvPr/>
        </p:nvGrpSpPr>
        <p:grpSpPr>
          <a:xfrm>
            <a:off x="3428373" y="688709"/>
            <a:ext cx="222138" cy="2255933"/>
            <a:chOff x="3422660" y="72920"/>
            <a:chExt cx="276753" cy="2810578"/>
          </a:xfrm>
          <a:solidFill>
            <a:srgbClr val="3C98FF">
              <a:alpha val="30000"/>
            </a:srgb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2786AD-F521-1971-988E-B1DB97122E61}"/>
                </a:ext>
              </a:extLst>
            </p:cNvPr>
            <p:cNvSpPr/>
            <p:nvPr/>
          </p:nvSpPr>
          <p:spPr>
            <a:xfrm>
              <a:off x="3422660" y="2595728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C9C3BC6-C5CA-D012-0704-E5BEEA8A1DAC}"/>
                </a:ext>
              </a:extLst>
            </p:cNvPr>
            <p:cNvSpPr/>
            <p:nvPr/>
          </p:nvSpPr>
          <p:spPr>
            <a:xfrm>
              <a:off x="3422660" y="2235326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47F4CF-140D-E02B-6970-FBF06755C45C}"/>
                </a:ext>
              </a:extLst>
            </p:cNvPr>
            <p:cNvSpPr/>
            <p:nvPr/>
          </p:nvSpPr>
          <p:spPr>
            <a:xfrm>
              <a:off x="3422660" y="1874925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DE5436-7F1F-2187-3534-4F425891477E}"/>
                </a:ext>
              </a:extLst>
            </p:cNvPr>
            <p:cNvSpPr/>
            <p:nvPr/>
          </p:nvSpPr>
          <p:spPr>
            <a:xfrm>
              <a:off x="3422660" y="1514524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1CDD72-1A63-301C-208B-90F2E4BDD6B5}"/>
                </a:ext>
              </a:extLst>
            </p:cNvPr>
            <p:cNvSpPr/>
            <p:nvPr/>
          </p:nvSpPr>
          <p:spPr>
            <a:xfrm>
              <a:off x="3422660" y="1154123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DEEE262-938F-3F53-F93D-259E242E290E}"/>
                </a:ext>
              </a:extLst>
            </p:cNvPr>
            <p:cNvSpPr/>
            <p:nvPr/>
          </p:nvSpPr>
          <p:spPr>
            <a:xfrm>
              <a:off x="3422660" y="793722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B80E29E-FA41-DE66-AB39-9B44C4238439}"/>
                </a:ext>
              </a:extLst>
            </p:cNvPr>
            <p:cNvSpPr/>
            <p:nvPr/>
          </p:nvSpPr>
          <p:spPr>
            <a:xfrm>
              <a:off x="3422660" y="433321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A704684-016A-3003-5C25-F243FF1737AC}"/>
                </a:ext>
              </a:extLst>
            </p:cNvPr>
            <p:cNvSpPr/>
            <p:nvPr/>
          </p:nvSpPr>
          <p:spPr>
            <a:xfrm>
              <a:off x="3422660" y="72920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85389A5-B8BD-EBA6-EEB8-BFE0AEC802D5}"/>
              </a:ext>
            </a:extLst>
          </p:cNvPr>
          <p:cNvSpPr txBox="1"/>
          <p:nvPr/>
        </p:nvSpPr>
        <p:spPr>
          <a:xfrm>
            <a:off x="3119877" y="3028890"/>
            <a:ext cx="952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11A5FD-D3A1-EE93-F23C-8AA6B366C00C}"/>
              </a:ext>
            </a:extLst>
          </p:cNvPr>
          <p:cNvGrpSpPr/>
          <p:nvPr/>
        </p:nvGrpSpPr>
        <p:grpSpPr>
          <a:xfrm>
            <a:off x="4630460" y="1556545"/>
            <a:ext cx="222138" cy="1388097"/>
            <a:chOff x="4678085" y="1208365"/>
            <a:chExt cx="222138" cy="1388097"/>
          </a:xfrm>
          <a:solidFill>
            <a:srgbClr val="3C98FF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1474264-D88B-4204-A5B3-762220E420E1}"/>
                </a:ext>
              </a:extLst>
            </p:cNvPr>
            <p:cNvSpPr/>
            <p:nvPr/>
          </p:nvSpPr>
          <p:spPr>
            <a:xfrm>
              <a:off x="4678085" y="2365481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AEC393-2765-B4A2-1FD7-55C79452A494}"/>
                </a:ext>
              </a:extLst>
            </p:cNvPr>
            <p:cNvSpPr/>
            <p:nvPr/>
          </p:nvSpPr>
          <p:spPr>
            <a:xfrm>
              <a:off x="4678085" y="2076202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7EB2B76-FE20-05E9-7716-A523F353B7E6}"/>
                </a:ext>
              </a:extLst>
            </p:cNvPr>
            <p:cNvSpPr/>
            <p:nvPr/>
          </p:nvSpPr>
          <p:spPr>
            <a:xfrm>
              <a:off x="4678085" y="1786923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F402E4-6A90-AB27-F44E-FAF13402AFD6}"/>
                </a:ext>
              </a:extLst>
            </p:cNvPr>
            <p:cNvSpPr/>
            <p:nvPr/>
          </p:nvSpPr>
          <p:spPr>
            <a:xfrm>
              <a:off x="4678085" y="1497644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D20E8C6-1CB9-0C14-C17A-D39D9936E561}"/>
                </a:ext>
              </a:extLst>
            </p:cNvPr>
            <p:cNvSpPr/>
            <p:nvPr/>
          </p:nvSpPr>
          <p:spPr>
            <a:xfrm>
              <a:off x="4678085" y="1208365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167949D-849D-B9DF-B5D2-D3FB26620874}"/>
              </a:ext>
            </a:extLst>
          </p:cNvPr>
          <p:cNvSpPr txBox="1"/>
          <p:nvPr/>
        </p:nvSpPr>
        <p:spPr>
          <a:xfrm>
            <a:off x="4321964" y="3028890"/>
            <a:ext cx="11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Friend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396248-3A33-9D38-0D72-6847CC88017A}"/>
              </a:ext>
            </a:extLst>
          </p:cNvPr>
          <p:cNvGrpSpPr/>
          <p:nvPr/>
        </p:nvGrpSpPr>
        <p:grpSpPr>
          <a:xfrm>
            <a:off x="5689365" y="2135103"/>
            <a:ext cx="222138" cy="809539"/>
            <a:chOff x="5736990" y="1786923"/>
            <a:chExt cx="222138" cy="809539"/>
          </a:xfrm>
          <a:solidFill>
            <a:srgbClr val="3C98FF">
              <a:alpha val="30000"/>
            </a:srgbClr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D2B19A-663A-F06B-B187-D4C186EBCA4C}"/>
                </a:ext>
              </a:extLst>
            </p:cNvPr>
            <p:cNvSpPr/>
            <p:nvPr/>
          </p:nvSpPr>
          <p:spPr>
            <a:xfrm>
              <a:off x="5736990" y="2365481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A97FDE-96C1-BF6D-705D-4DBEF7B73EA7}"/>
                </a:ext>
              </a:extLst>
            </p:cNvPr>
            <p:cNvSpPr/>
            <p:nvPr/>
          </p:nvSpPr>
          <p:spPr>
            <a:xfrm>
              <a:off x="5736990" y="2076202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A8DF594-943F-F60C-BB82-FB1B8D61F580}"/>
                </a:ext>
              </a:extLst>
            </p:cNvPr>
            <p:cNvSpPr/>
            <p:nvPr/>
          </p:nvSpPr>
          <p:spPr>
            <a:xfrm>
              <a:off x="5736990" y="1786923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13B7D12-53A3-E828-3CD2-E19B607EB717}"/>
              </a:ext>
            </a:extLst>
          </p:cNvPr>
          <p:cNvSpPr txBox="1"/>
          <p:nvPr/>
        </p:nvSpPr>
        <p:spPr>
          <a:xfrm>
            <a:off x="5380869" y="3028890"/>
            <a:ext cx="1057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alpha val="28000"/>
                  </a:schemeClr>
                </a:solidFill>
              </a:rPr>
              <a:t>Lunch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8774C0-6186-339E-5C29-7DA8072BEADD}"/>
              </a:ext>
            </a:extLst>
          </p:cNvPr>
          <p:cNvSpPr/>
          <p:nvPr/>
        </p:nvSpPr>
        <p:spPr>
          <a:xfrm>
            <a:off x="6822279" y="2713661"/>
            <a:ext cx="222138" cy="230981"/>
          </a:xfrm>
          <a:prstGeom prst="rect">
            <a:avLst/>
          </a:prstGeom>
          <a:solidFill>
            <a:srgbClr val="3C98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32826F-4AE6-4737-13BF-EDEABA332288}"/>
              </a:ext>
            </a:extLst>
          </p:cNvPr>
          <p:cNvSpPr txBox="1"/>
          <p:nvPr/>
        </p:nvSpPr>
        <p:spPr>
          <a:xfrm>
            <a:off x="6513783" y="3028890"/>
            <a:ext cx="11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alpha val="28000"/>
                  </a:schemeClr>
                </a:solidFill>
              </a:rPr>
              <a:t>Money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DDB58D9-F75F-84FB-538B-8AD9ECE6B33D}"/>
              </a:ext>
            </a:extLst>
          </p:cNvPr>
          <p:cNvSpPr txBox="1"/>
          <p:nvPr/>
        </p:nvSpPr>
        <p:spPr>
          <a:xfrm>
            <a:off x="7516179" y="398346"/>
            <a:ext cx="38101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dirty="0"/>
              <a:t>Tương tự như vậy, xác suất mà chúng ta thấy trong từ</a:t>
            </a:r>
            <a:r>
              <a:rPr lang="en-US" sz="2800" dirty="0"/>
              <a:t> </a:t>
            </a:r>
            <a:r>
              <a:rPr lang="en-US" sz="2800" b="1" dirty="0"/>
              <a:t>‘Friend’</a:t>
            </a:r>
            <a:endParaRPr lang="en-US" sz="2800" b="1" dirty="0">
              <a:solidFill>
                <a:srgbClr val="3C98FF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72AD61-EFB3-81D4-026D-C76DF76EE4BE}"/>
              </a:ext>
            </a:extLst>
          </p:cNvPr>
          <p:cNvGrpSpPr/>
          <p:nvPr/>
        </p:nvGrpSpPr>
        <p:grpSpPr>
          <a:xfrm>
            <a:off x="217096" y="1250455"/>
            <a:ext cx="2120259" cy="2348760"/>
            <a:chOff x="264721" y="902275"/>
            <a:chExt cx="2120259" cy="234876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9C161DD-DC8C-1891-91D2-8C7C1A30EA19}"/>
                </a:ext>
              </a:extLst>
            </p:cNvPr>
            <p:cNvGrpSpPr/>
            <p:nvPr/>
          </p:nvGrpSpPr>
          <p:grpSpPr>
            <a:xfrm>
              <a:off x="264721" y="902275"/>
              <a:ext cx="2120259" cy="2134191"/>
              <a:chOff x="264722" y="551357"/>
              <a:chExt cx="2468886" cy="2485109"/>
            </a:xfrm>
          </p:grpSpPr>
          <p:pic>
            <p:nvPicPr>
              <p:cNvPr id="11" name="Picture 10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3AE6F1D6-57FD-8072-C997-437E89511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9" y="181038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7" name="Picture 6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84D3F5F7-39FA-5A56-B3ED-C18D5D5A5C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8" y="5513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" name="Picture 4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B5F7B271-5A72-E69C-E12D-8ADCBB86C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907" y="721091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0" name="Picture 9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6F7A6834-8FA7-5716-55C1-E6C377D7D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191" y="1571604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2" name="Picture 11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A7BA895D-A49D-968D-FD8A-25C5D66E3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20" y="20839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9" name="Picture 8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F81C125B-9043-2FB7-7628-2D64E7775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1171" y="119734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8" name="Picture 7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7554CB3-F5EB-4445-5989-51ED6E7279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722" y="1016297"/>
                <a:ext cx="952509" cy="952509"/>
              </a:xfrm>
              <a:prstGeom prst="rect">
                <a:avLst/>
              </a:prstGeom>
            </p:spPr>
          </p:pic>
        </p:grpSp>
        <p:pic>
          <p:nvPicPr>
            <p:cNvPr id="2" name="Picture 1" descr="A blue envelope with black lines&#10;&#10;Description automatically generated">
              <a:extLst>
                <a:ext uri="{FF2B5EF4-FFF2-40B4-BE49-F238E27FC236}">
                  <a16:creationId xmlns:a16="http://schemas.microsoft.com/office/drawing/2014/main" id="{38AE84A1-5203-5F37-866D-32B9D92CA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66" y="2433028"/>
              <a:ext cx="818007" cy="818007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73C312A-EF23-22AD-792B-B7D7153A5370}"/>
              </a:ext>
            </a:extLst>
          </p:cNvPr>
          <p:cNvSpPr txBox="1"/>
          <p:nvPr/>
        </p:nvSpPr>
        <p:spPr>
          <a:xfrm>
            <a:off x="7516179" y="3028890"/>
            <a:ext cx="1471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P( </a:t>
            </a:r>
            <a:r>
              <a:rPr lang="en-US" sz="2400" b="1" dirty="0"/>
              <a:t>Friend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C757DF-138A-2AD8-648B-2765699FFB4E}"/>
              </a:ext>
            </a:extLst>
          </p:cNvPr>
          <p:cNvSpPr txBox="1"/>
          <p:nvPr/>
        </p:nvSpPr>
        <p:spPr>
          <a:xfrm>
            <a:off x="8763735" y="3028890"/>
            <a:ext cx="181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| </a:t>
            </a:r>
            <a:r>
              <a:rPr lang="en-US" sz="2400" b="1" dirty="0">
                <a:solidFill>
                  <a:srgbClr val="3C98FF"/>
                </a:solidFill>
              </a:rPr>
              <a:t>Normal</a:t>
            </a:r>
            <a:r>
              <a:rPr lang="en-US" sz="2400" dirty="0"/>
              <a:t>) =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05725282-098A-CA8D-50BD-619D91AB4652}"/>
              </a:ext>
            </a:extLst>
          </p:cNvPr>
          <p:cNvCxnSpPr>
            <a:cxnSpLocks/>
            <a:stCxn id="75" idx="2"/>
            <a:endCxn id="24" idx="0"/>
          </p:cNvCxnSpPr>
          <p:nvPr/>
        </p:nvCxnSpPr>
        <p:spPr>
          <a:xfrm rot="5400000">
            <a:off x="8213759" y="1821417"/>
            <a:ext cx="1245549" cy="1169397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92551F-8AD8-0CBB-FA6E-CBCDB643AB6C}"/>
                  </a:ext>
                </a:extLst>
              </p:cNvPr>
              <p:cNvSpPr txBox="1"/>
              <p:nvPr/>
            </p:nvSpPr>
            <p:spPr>
              <a:xfrm>
                <a:off x="10357173" y="2886199"/>
                <a:ext cx="1637372" cy="740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= </a:t>
                </a:r>
                <a:r>
                  <a:rPr lang="en-US" sz="2400" dirty="0">
                    <a:solidFill>
                      <a:schemeClr val="tx1"/>
                    </a:solidFill>
                  </a:rPr>
                  <a:t>0.29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92551F-8AD8-0CBB-FA6E-CBCDB643A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7173" y="2886199"/>
                <a:ext cx="1637372" cy="740139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1A067E31-BCAC-66B9-287A-5E5418A34BCB}"/>
              </a:ext>
            </a:extLst>
          </p:cNvPr>
          <p:cNvSpPr txBox="1"/>
          <p:nvPr/>
        </p:nvSpPr>
        <p:spPr>
          <a:xfrm>
            <a:off x="2506385" y="246475"/>
            <a:ext cx="212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0.47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BA0FF9-2AAF-E832-3A17-4E4BC2A6C08D}"/>
              </a:ext>
            </a:extLst>
          </p:cNvPr>
          <p:cNvSpPr/>
          <p:nvPr/>
        </p:nvSpPr>
        <p:spPr>
          <a:xfrm>
            <a:off x="4221047" y="1267267"/>
            <a:ext cx="1069818" cy="2117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58A28B5-1772-9E89-005E-77ECA2E102F2}"/>
              </a:ext>
            </a:extLst>
          </p:cNvPr>
          <p:cNvCxnSpPr>
            <a:cxnSpLocks/>
            <a:stCxn id="75" idx="2"/>
          </p:cNvCxnSpPr>
          <p:nvPr/>
        </p:nvCxnSpPr>
        <p:spPr>
          <a:xfrm flipH="1">
            <a:off x="5380869" y="1783341"/>
            <a:ext cx="4040362" cy="218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EBD6C91-74BA-A84E-AA15-76AF6777073E}"/>
              </a:ext>
            </a:extLst>
          </p:cNvPr>
          <p:cNvSpPr txBox="1"/>
          <p:nvPr/>
        </p:nvSpPr>
        <p:spPr>
          <a:xfrm>
            <a:off x="7516178" y="829232"/>
            <a:ext cx="38101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dirty="0"/>
              <a:t>..trong một </a:t>
            </a:r>
            <a:r>
              <a:rPr lang="vi-VN" sz="2800" b="1" dirty="0">
                <a:solidFill>
                  <a:srgbClr val="3C98FF"/>
                </a:solidFill>
              </a:rPr>
              <a:t>tin nhắn bình thường</a:t>
            </a:r>
            <a:endParaRPr lang="en-US" sz="2800" b="1" dirty="0">
              <a:solidFill>
                <a:srgbClr val="3C98FF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78701C5-271D-0AC7-CAD9-F26C4E541715}"/>
              </a:ext>
            </a:extLst>
          </p:cNvPr>
          <p:cNvSpPr/>
          <p:nvPr/>
        </p:nvSpPr>
        <p:spPr>
          <a:xfrm>
            <a:off x="3044831" y="537984"/>
            <a:ext cx="4412961" cy="2952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3B66495D-25A0-9142-C2A6-F90FE6A5DB01}"/>
              </a:ext>
            </a:extLst>
          </p:cNvPr>
          <p:cNvCxnSpPr>
            <a:cxnSpLocks/>
            <a:stCxn id="75" idx="2"/>
            <a:endCxn id="42" idx="0"/>
          </p:cNvCxnSpPr>
          <p:nvPr/>
        </p:nvCxnSpPr>
        <p:spPr>
          <a:xfrm rot="16200000" flipH="1">
            <a:off x="8923126" y="2281446"/>
            <a:ext cx="1245549" cy="249338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E08C61-E7B1-ECA3-185D-1DA4B7109E68}"/>
              </a:ext>
            </a:extLst>
          </p:cNvPr>
          <p:cNvCxnSpPr>
            <a:cxnSpLocks/>
            <a:stCxn id="75" idx="2"/>
            <a:endCxn id="48" idx="3"/>
          </p:cNvCxnSpPr>
          <p:nvPr/>
        </p:nvCxnSpPr>
        <p:spPr>
          <a:xfrm flipH="1">
            <a:off x="7457792" y="1783341"/>
            <a:ext cx="1963439" cy="2309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88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30" grpId="0" animBg="1"/>
      <p:bldP spid="46" grpId="0"/>
      <p:bldP spid="4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81A5804-4F33-48B3-0FB7-74BC6BE1A277}"/>
              </a:ext>
            </a:extLst>
          </p:cNvPr>
          <p:cNvGrpSpPr/>
          <p:nvPr/>
        </p:nvGrpSpPr>
        <p:grpSpPr>
          <a:xfrm>
            <a:off x="3428373" y="688709"/>
            <a:ext cx="222138" cy="2255933"/>
            <a:chOff x="3422660" y="72920"/>
            <a:chExt cx="276753" cy="2810578"/>
          </a:xfrm>
          <a:solidFill>
            <a:srgbClr val="3C98FF">
              <a:alpha val="30000"/>
            </a:srgb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2786AD-F521-1971-988E-B1DB97122E61}"/>
                </a:ext>
              </a:extLst>
            </p:cNvPr>
            <p:cNvSpPr/>
            <p:nvPr/>
          </p:nvSpPr>
          <p:spPr>
            <a:xfrm>
              <a:off x="3422660" y="2595728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C9C3BC6-C5CA-D012-0704-E5BEEA8A1DAC}"/>
                </a:ext>
              </a:extLst>
            </p:cNvPr>
            <p:cNvSpPr/>
            <p:nvPr/>
          </p:nvSpPr>
          <p:spPr>
            <a:xfrm>
              <a:off x="3422660" y="2235326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47F4CF-140D-E02B-6970-FBF06755C45C}"/>
                </a:ext>
              </a:extLst>
            </p:cNvPr>
            <p:cNvSpPr/>
            <p:nvPr/>
          </p:nvSpPr>
          <p:spPr>
            <a:xfrm>
              <a:off x="3422660" y="1874925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DE5436-7F1F-2187-3534-4F425891477E}"/>
                </a:ext>
              </a:extLst>
            </p:cNvPr>
            <p:cNvSpPr/>
            <p:nvPr/>
          </p:nvSpPr>
          <p:spPr>
            <a:xfrm>
              <a:off x="3422660" y="1514524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1CDD72-1A63-301C-208B-90F2E4BDD6B5}"/>
                </a:ext>
              </a:extLst>
            </p:cNvPr>
            <p:cNvSpPr/>
            <p:nvPr/>
          </p:nvSpPr>
          <p:spPr>
            <a:xfrm>
              <a:off x="3422660" y="1154123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DEEE262-938F-3F53-F93D-259E242E290E}"/>
                </a:ext>
              </a:extLst>
            </p:cNvPr>
            <p:cNvSpPr/>
            <p:nvPr/>
          </p:nvSpPr>
          <p:spPr>
            <a:xfrm>
              <a:off x="3422660" y="793722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B80E29E-FA41-DE66-AB39-9B44C4238439}"/>
                </a:ext>
              </a:extLst>
            </p:cNvPr>
            <p:cNvSpPr/>
            <p:nvPr/>
          </p:nvSpPr>
          <p:spPr>
            <a:xfrm>
              <a:off x="3422660" y="433321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A704684-016A-3003-5C25-F243FF1737AC}"/>
                </a:ext>
              </a:extLst>
            </p:cNvPr>
            <p:cNvSpPr/>
            <p:nvPr/>
          </p:nvSpPr>
          <p:spPr>
            <a:xfrm>
              <a:off x="3422660" y="72920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85389A5-B8BD-EBA6-EEB8-BFE0AEC802D5}"/>
              </a:ext>
            </a:extLst>
          </p:cNvPr>
          <p:cNvSpPr txBox="1"/>
          <p:nvPr/>
        </p:nvSpPr>
        <p:spPr>
          <a:xfrm>
            <a:off x="3119877" y="3028890"/>
            <a:ext cx="952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11A5FD-D3A1-EE93-F23C-8AA6B366C00C}"/>
              </a:ext>
            </a:extLst>
          </p:cNvPr>
          <p:cNvGrpSpPr/>
          <p:nvPr/>
        </p:nvGrpSpPr>
        <p:grpSpPr>
          <a:xfrm>
            <a:off x="4630460" y="1556545"/>
            <a:ext cx="222138" cy="1388097"/>
            <a:chOff x="4678085" y="1208365"/>
            <a:chExt cx="222138" cy="1388097"/>
          </a:xfrm>
          <a:solidFill>
            <a:srgbClr val="3C98FF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1474264-D88B-4204-A5B3-762220E420E1}"/>
                </a:ext>
              </a:extLst>
            </p:cNvPr>
            <p:cNvSpPr/>
            <p:nvPr/>
          </p:nvSpPr>
          <p:spPr>
            <a:xfrm>
              <a:off x="4678085" y="2365481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AEC393-2765-B4A2-1FD7-55C79452A494}"/>
                </a:ext>
              </a:extLst>
            </p:cNvPr>
            <p:cNvSpPr/>
            <p:nvPr/>
          </p:nvSpPr>
          <p:spPr>
            <a:xfrm>
              <a:off x="4678085" y="2076202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7EB2B76-FE20-05E9-7716-A523F353B7E6}"/>
                </a:ext>
              </a:extLst>
            </p:cNvPr>
            <p:cNvSpPr/>
            <p:nvPr/>
          </p:nvSpPr>
          <p:spPr>
            <a:xfrm>
              <a:off x="4678085" y="1786923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F402E4-6A90-AB27-F44E-FAF13402AFD6}"/>
                </a:ext>
              </a:extLst>
            </p:cNvPr>
            <p:cNvSpPr/>
            <p:nvPr/>
          </p:nvSpPr>
          <p:spPr>
            <a:xfrm>
              <a:off x="4678085" y="1497644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D20E8C6-1CB9-0C14-C17A-D39D9936E561}"/>
                </a:ext>
              </a:extLst>
            </p:cNvPr>
            <p:cNvSpPr/>
            <p:nvPr/>
          </p:nvSpPr>
          <p:spPr>
            <a:xfrm>
              <a:off x="4678085" y="1208365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167949D-849D-B9DF-B5D2-D3FB26620874}"/>
              </a:ext>
            </a:extLst>
          </p:cNvPr>
          <p:cNvSpPr txBox="1"/>
          <p:nvPr/>
        </p:nvSpPr>
        <p:spPr>
          <a:xfrm>
            <a:off x="4321964" y="3028890"/>
            <a:ext cx="11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Friend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396248-3A33-9D38-0D72-6847CC88017A}"/>
              </a:ext>
            </a:extLst>
          </p:cNvPr>
          <p:cNvGrpSpPr/>
          <p:nvPr/>
        </p:nvGrpSpPr>
        <p:grpSpPr>
          <a:xfrm>
            <a:off x="5689365" y="2135103"/>
            <a:ext cx="222138" cy="809539"/>
            <a:chOff x="5736990" y="1786923"/>
            <a:chExt cx="222138" cy="809539"/>
          </a:xfrm>
          <a:solidFill>
            <a:srgbClr val="3C98FF">
              <a:alpha val="30000"/>
            </a:srgbClr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D2B19A-663A-F06B-B187-D4C186EBCA4C}"/>
                </a:ext>
              </a:extLst>
            </p:cNvPr>
            <p:cNvSpPr/>
            <p:nvPr/>
          </p:nvSpPr>
          <p:spPr>
            <a:xfrm>
              <a:off x="5736990" y="2365481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A97FDE-96C1-BF6D-705D-4DBEF7B73EA7}"/>
                </a:ext>
              </a:extLst>
            </p:cNvPr>
            <p:cNvSpPr/>
            <p:nvPr/>
          </p:nvSpPr>
          <p:spPr>
            <a:xfrm>
              <a:off x="5736990" y="2076202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A8DF594-943F-F60C-BB82-FB1B8D61F580}"/>
                </a:ext>
              </a:extLst>
            </p:cNvPr>
            <p:cNvSpPr/>
            <p:nvPr/>
          </p:nvSpPr>
          <p:spPr>
            <a:xfrm>
              <a:off x="5736990" y="1786923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13B7D12-53A3-E828-3CD2-E19B607EB717}"/>
              </a:ext>
            </a:extLst>
          </p:cNvPr>
          <p:cNvSpPr txBox="1"/>
          <p:nvPr/>
        </p:nvSpPr>
        <p:spPr>
          <a:xfrm>
            <a:off x="5380869" y="3028890"/>
            <a:ext cx="1057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alpha val="28000"/>
                  </a:schemeClr>
                </a:solidFill>
              </a:rPr>
              <a:t>Lunch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8774C0-6186-339E-5C29-7DA8072BEADD}"/>
              </a:ext>
            </a:extLst>
          </p:cNvPr>
          <p:cNvSpPr/>
          <p:nvPr/>
        </p:nvSpPr>
        <p:spPr>
          <a:xfrm>
            <a:off x="6822279" y="2713661"/>
            <a:ext cx="222138" cy="230981"/>
          </a:xfrm>
          <a:prstGeom prst="rect">
            <a:avLst/>
          </a:prstGeom>
          <a:solidFill>
            <a:srgbClr val="3C98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32826F-4AE6-4737-13BF-EDEABA332288}"/>
              </a:ext>
            </a:extLst>
          </p:cNvPr>
          <p:cNvSpPr txBox="1"/>
          <p:nvPr/>
        </p:nvSpPr>
        <p:spPr>
          <a:xfrm>
            <a:off x="6513783" y="3028890"/>
            <a:ext cx="11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alpha val="28000"/>
                  </a:schemeClr>
                </a:solidFill>
              </a:rPr>
              <a:t>Money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DDB58D9-F75F-84FB-538B-8AD9ECE6B33D}"/>
              </a:ext>
            </a:extLst>
          </p:cNvPr>
          <p:cNvSpPr txBox="1"/>
          <p:nvPr/>
        </p:nvSpPr>
        <p:spPr>
          <a:xfrm>
            <a:off x="7516179" y="398346"/>
            <a:ext cx="40471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dirty="0"/>
              <a:t>Là 5, tổng số lần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vi-VN" sz="2800" dirty="0"/>
              <a:t> </a:t>
            </a:r>
            <a:r>
              <a:rPr lang="en-US" sz="2800" b="1" dirty="0"/>
              <a:t>‘Friend’</a:t>
            </a:r>
            <a:r>
              <a:rPr lang="vi-VN" sz="2800" dirty="0"/>
              <a:t> xảy ra trong </a:t>
            </a:r>
            <a:r>
              <a:rPr lang="vi-VN" sz="2800" b="1" dirty="0">
                <a:solidFill>
                  <a:srgbClr val="3C98FF"/>
                </a:solidFill>
              </a:rPr>
              <a:t>tin nhắn bình thường</a:t>
            </a:r>
            <a:endParaRPr lang="en-US" sz="2800" b="1" dirty="0">
              <a:solidFill>
                <a:srgbClr val="3C98FF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72AD61-EFB3-81D4-026D-C76DF76EE4BE}"/>
              </a:ext>
            </a:extLst>
          </p:cNvPr>
          <p:cNvGrpSpPr/>
          <p:nvPr/>
        </p:nvGrpSpPr>
        <p:grpSpPr>
          <a:xfrm>
            <a:off x="217096" y="1250455"/>
            <a:ext cx="2120259" cy="2348760"/>
            <a:chOff x="264721" y="902275"/>
            <a:chExt cx="2120259" cy="234876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9C161DD-DC8C-1891-91D2-8C7C1A30EA19}"/>
                </a:ext>
              </a:extLst>
            </p:cNvPr>
            <p:cNvGrpSpPr/>
            <p:nvPr/>
          </p:nvGrpSpPr>
          <p:grpSpPr>
            <a:xfrm>
              <a:off x="264721" y="902275"/>
              <a:ext cx="2120259" cy="2134191"/>
              <a:chOff x="264722" y="551357"/>
              <a:chExt cx="2468886" cy="2485109"/>
            </a:xfrm>
          </p:grpSpPr>
          <p:pic>
            <p:nvPicPr>
              <p:cNvPr id="11" name="Picture 10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3AE6F1D6-57FD-8072-C997-437E89511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9" y="181038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7" name="Picture 6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84D3F5F7-39FA-5A56-B3ED-C18D5D5A5C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8" y="5513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" name="Picture 4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B5F7B271-5A72-E69C-E12D-8ADCBB86C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907" y="721091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0" name="Picture 9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6F7A6834-8FA7-5716-55C1-E6C377D7D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191" y="1571604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2" name="Picture 11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A7BA895D-A49D-968D-FD8A-25C5D66E3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20" y="20839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9" name="Picture 8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F81C125B-9043-2FB7-7628-2D64E7775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1171" y="119734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8" name="Picture 7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7554CB3-F5EB-4445-5989-51ED6E7279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722" y="1016297"/>
                <a:ext cx="952509" cy="952509"/>
              </a:xfrm>
              <a:prstGeom prst="rect">
                <a:avLst/>
              </a:prstGeom>
            </p:spPr>
          </p:pic>
        </p:grpSp>
        <p:pic>
          <p:nvPicPr>
            <p:cNvPr id="2" name="Picture 1" descr="A blue envelope with black lines&#10;&#10;Description automatically generated">
              <a:extLst>
                <a:ext uri="{FF2B5EF4-FFF2-40B4-BE49-F238E27FC236}">
                  <a16:creationId xmlns:a16="http://schemas.microsoft.com/office/drawing/2014/main" id="{38AE84A1-5203-5F37-866D-32B9D92CA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66" y="2433028"/>
              <a:ext cx="818007" cy="818007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73C312A-EF23-22AD-792B-B7D7153A5370}"/>
              </a:ext>
            </a:extLst>
          </p:cNvPr>
          <p:cNvSpPr txBox="1"/>
          <p:nvPr/>
        </p:nvSpPr>
        <p:spPr>
          <a:xfrm>
            <a:off x="7516179" y="3028890"/>
            <a:ext cx="1471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P( </a:t>
            </a:r>
            <a:r>
              <a:rPr lang="en-US" sz="2400" b="1" dirty="0"/>
              <a:t>Friend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C757DF-138A-2AD8-648B-2765699FFB4E}"/>
              </a:ext>
            </a:extLst>
          </p:cNvPr>
          <p:cNvSpPr txBox="1"/>
          <p:nvPr/>
        </p:nvSpPr>
        <p:spPr>
          <a:xfrm>
            <a:off x="8763735" y="3028890"/>
            <a:ext cx="181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| </a:t>
            </a:r>
            <a:r>
              <a:rPr lang="en-US" sz="2400" b="1" dirty="0">
                <a:solidFill>
                  <a:srgbClr val="3C98FF"/>
                </a:solidFill>
              </a:rPr>
              <a:t>Normal</a:t>
            </a:r>
            <a:r>
              <a:rPr lang="en-US" sz="2400" dirty="0"/>
              <a:t>) =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05725282-098A-CA8D-50BD-619D91AB4652}"/>
              </a:ext>
            </a:extLst>
          </p:cNvPr>
          <p:cNvCxnSpPr>
            <a:cxnSpLocks/>
            <a:stCxn id="75" idx="2"/>
            <a:endCxn id="30" idx="3"/>
          </p:cNvCxnSpPr>
          <p:nvPr/>
        </p:nvCxnSpPr>
        <p:spPr>
          <a:xfrm rot="5400000">
            <a:off x="7144007" y="-69801"/>
            <a:ext cx="542616" cy="4248900"/>
          </a:xfrm>
          <a:prstGeom prst="curved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92551F-8AD8-0CBB-FA6E-CBCDB643AB6C}"/>
                  </a:ext>
                </a:extLst>
              </p:cNvPr>
              <p:cNvSpPr txBox="1"/>
              <p:nvPr/>
            </p:nvSpPr>
            <p:spPr>
              <a:xfrm>
                <a:off x="10357173" y="2886199"/>
                <a:ext cx="1637372" cy="740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= </a:t>
                </a:r>
                <a:r>
                  <a:rPr lang="en-US" sz="2400" dirty="0">
                    <a:solidFill>
                      <a:schemeClr val="tx1"/>
                    </a:solidFill>
                  </a:rPr>
                  <a:t>0.29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92551F-8AD8-0CBB-FA6E-CBCDB643A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7173" y="2886199"/>
                <a:ext cx="1637372" cy="740139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1A067E31-BCAC-66B9-287A-5E5418A34BCB}"/>
              </a:ext>
            </a:extLst>
          </p:cNvPr>
          <p:cNvSpPr txBox="1"/>
          <p:nvPr/>
        </p:nvSpPr>
        <p:spPr>
          <a:xfrm>
            <a:off x="2506385" y="246475"/>
            <a:ext cx="212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0.47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BA0FF9-2AAF-E832-3A17-4E4BC2A6C08D}"/>
              </a:ext>
            </a:extLst>
          </p:cNvPr>
          <p:cNvSpPr/>
          <p:nvPr/>
        </p:nvSpPr>
        <p:spPr>
          <a:xfrm>
            <a:off x="4221047" y="1267267"/>
            <a:ext cx="1069818" cy="2117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3B66495D-25A0-9142-C2A6-F90FE6A5DB01}"/>
              </a:ext>
            </a:extLst>
          </p:cNvPr>
          <p:cNvCxnSpPr>
            <a:cxnSpLocks/>
            <a:stCxn id="75" idx="2"/>
          </p:cNvCxnSpPr>
          <p:nvPr/>
        </p:nvCxnSpPr>
        <p:spPr>
          <a:xfrm rot="16200000" flipH="1">
            <a:off x="9527417" y="1795688"/>
            <a:ext cx="1102860" cy="1078165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1C59838C-B882-19D8-22E8-BEB37E63F3CB}"/>
              </a:ext>
            </a:extLst>
          </p:cNvPr>
          <p:cNvSpPr/>
          <p:nvPr/>
        </p:nvSpPr>
        <p:spPr>
          <a:xfrm>
            <a:off x="3087072" y="537984"/>
            <a:ext cx="4429106" cy="2952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0CECF3-B123-F2ED-317A-0ABB0ACA8595}"/>
              </a:ext>
            </a:extLst>
          </p:cNvPr>
          <p:cNvSpPr txBox="1"/>
          <p:nvPr/>
        </p:nvSpPr>
        <p:spPr>
          <a:xfrm>
            <a:off x="7516178" y="407719"/>
            <a:ext cx="40471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dirty="0"/>
              <a:t>.. Chia cho 17, tổng số từ trong tất cả các </a:t>
            </a:r>
            <a:r>
              <a:rPr lang="vi-VN" sz="2800" b="1" dirty="0">
                <a:solidFill>
                  <a:srgbClr val="3C98FF"/>
                </a:solidFill>
              </a:rPr>
              <a:t>tin nhắn bình thường</a:t>
            </a:r>
            <a:endParaRPr lang="en-US" sz="2800" b="1" dirty="0">
              <a:solidFill>
                <a:srgbClr val="3C98FF"/>
              </a:solidFill>
            </a:endParaRP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8B548AC8-0C5C-7A4A-55F3-2361093CE10A}"/>
              </a:ext>
            </a:extLst>
          </p:cNvPr>
          <p:cNvCxnSpPr>
            <a:cxnSpLocks/>
            <a:stCxn id="51" idx="2"/>
            <a:endCxn id="50" idx="3"/>
          </p:cNvCxnSpPr>
          <p:nvPr/>
        </p:nvCxnSpPr>
        <p:spPr>
          <a:xfrm rot="5400000">
            <a:off x="8417193" y="891699"/>
            <a:ext cx="221556" cy="2023586"/>
          </a:xfrm>
          <a:prstGeom prst="curved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4A151EFE-004E-8465-27BB-0436065E6728}"/>
              </a:ext>
            </a:extLst>
          </p:cNvPr>
          <p:cNvCxnSpPr>
            <a:cxnSpLocks/>
            <a:stCxn id="51" idx="2"/>
            <a:endCxn id="42" idx="0"/>
          </p:cNvCxnSpPr>
          <p:nvPr/>
        </p:nvCxnSpPr>
        <p:spPr>
          <a:xfrm rot="16200000" flipH="1">
            <a:off x="8987078" y="2345399"/>
            <a:ext cx="1236176" cy="130805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F0D6EE9D-23B5-CADE-A2E8-20AB9EB3624C}"/>
              </a:ext>
            </a:extLst>
          </p:cNvPr>
          <p:cNvCxnSpPr>
            <a:cxnSpLocks/>
            <a:stCxn id="50" idx="2"/>
          </p:cNvCxnSpPr>
          <p:nvPr/>
        </p:nvCxnSpPr>
        <p:spPr>
          <a:xfrm rot="5400000" flipH="1" flipV="1">
            <a:off x="7818593" y="951974"/>
            <a:ext cx="21613" cy="5055550"/>
          </a:xfrm>
          <a:prstGeom prst="curvedConnector4">
            <a:avLst>
              <a:gd name="adj1" fmla="val -4186726"/>
              <a:gd name="adj2" fmla="val 92249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24340B9-17E6-1FD7-1090-9ECD247BDFEA}"/>
              </a:ext>
            </a:extLst>
          </p:cNvPr>
          <p:cNvGrpSpPr/>
          <p:nvPr/>
        </p:nvGrpSpPr>
        <p:grpSpPr>
          <a:xfrm>
            <a:off x="3428373" y="695314"/>
            <a:ext cx="222138" cy="2255933"/>
            <a:chOff x="3422660" y="72920"/>
            <a:chExt cx="276753" cy="2810578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2EEBE31-BD3D-0DE4-0C84-64E508AE270E}"/>
                </a:ext>
              </a:extLst>
            </p:cNvPr>
            <p:cNvSpPr/>
            <p:nvPr/>
          </p:nvSpPr>
          <p:spPr>
            <a:xfrm>
              <a:off x="3422660" y="2595728"/>
              <a:ext cx="276753" cy="287770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59604997-D8DE-8F89-D6C2-27056C7610D8}"/>
                </a:ext>
              </a:extLst>
            </p:cNvPr>
            <p:cNvSpPr/>
            <p:nvPr/>
          </p:nvSpPr>
          <p:spPr>
            <a:xfrm>
              <a:off x="3422660" y="2235326"/>
              <a:ext cx="276753" cy="287770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758E163-5284-6C1A-F4B9-BBB5FB9791F2}"/>
                </a:ext>
              </a:extLst>
            </p:cNvPr>
            <p:cNvSpPr/>
            <p:nvPr/>
          </p:nvSpPr>
          <p:spPr>
            <a:xfrm>
              <a:off x="3422660" y="1874925"/>
              <a:ext cx="276753" cy="287770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3BDC8E-8AB0-E5A0-0471-0907E61E7584}"/>
                </a:ext>
              </a:extLst>
            </p:cNvPr>
            <p:cNvSpPr/>
            <p:nvPr/>
          </p:nvSpPr>
          <p:spPr>
            <a:xfrm>
              <a:off x="3422660" y="1514524"/>
              <a:ext cx="276753" cy="287770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C9BEF5B-0A4F-C1F5-5E51-8C10FEB1E853}"/>
                </a:ext>
              </a:extLst>
            </p:cNvPr>
            <p:cNvSpPr/>
            <p:nvPr/>
          </p:nvSpPr>
          <p:spPr>
            <a:xfrm>
              <a:off x="3422660" y="1154123"/>
              <a:ext cx="276753" cy="287770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E4F1196-E9FB-95E3-4DFB-71E77311A4F2}"/>
                </a:ext>
              </a:extLst>
            </p:cNvPr>
            <p:cNvSpPr/>
            <p:nvPr/>
          </p:nvSpPr>
          <p:spPr>
            <a:xfrm>
              <a:off x="3422660" y="793722"/>
              <a:ext cx="276753" cy="287770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9D7A04E-C2FF-59A4-4D17-5C33AA39CF51}"/>
                </a:ext>
              </a:extLst>
            </p:cNvPr>
            <p:cNvSpPr/>
            <p:nvPr/>
          </p:nvSpPr>
          <p:spPr>
            <a:xfrm>
              <a:off x="3422660" y="433321"/>
              <a:ext cx="276753" cy="287770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FFE7D04-4DCC-573D-FB28-0A300BD36295}"/>
                </a:ext>
              </a:extLst>
            </p:cNvPr>
            <p:cNvSpPr/>
            <p:nvPr/>
          </p:nvSpPr>
          <p:spPr>
            <a:xfrm>
              <a:off x="3422660" y="72920"/>
              <a:ext cx="276753" cy="287770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85E120ED-CACA-7749-3D1C-E508280A00F6}"/>
              </a:ext>
            </a:extLst>
          </p:cNvPr>
          <p:cNvSpPr txBox="1"/>
          <p:nvPr/>
        </p:nvSpPr>
        <p:spPr>
          <a:xfrm>
            <a:off x="3119877" y="3035495"/>
            <a:ext cx="952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Dear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2B43C8B-C359-35B9-F248-EA3D630815DE}"/>
              </a:ext>
            </a:extLst>
          </p:cNvPr>
          <p:cNvGrpSpPr/>
          <p:nvPr/>
        </p:nvGrpSpPr>
        <p:grpSpPr>
          <a:xfrm>
            <a:off x="5682117" y="2144476"/>
            <a:ext cx="222138" cy="809539"/>
            <a:chOff x="5736990" y="1786923"/>
            <a:chExt cx="222138" cy="80953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320D272-6101-F592-26BD-08E5966727AE}"/>
                </a:ext>
              </a:extLst>
            </p:cNvPr>
            <p:cNvSpPr/>
            <p:nvPr/>
          </p:nvSpPr>
          <p:spPr>
            <a:xfrm>
              <a:off x="5736990" y="2365481"/>
              <a:ext cx="222138" cy="230981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80B20CD9-F5EA-C8D6-F0DA-2C2ECBAFDF69}"/>
                </a:ext>
              </a:extLst>
            </p:cNvPr>
            <p:cNvGrpSpPr/>
            <p:nvPr/>
          </p:nvGrpSpPr>
          <p:grpSpPr>
            <a:xfrm>
              <a:off x="5736990" y="1786923"/>
              <a:ext cx="222138" cy="520260"/>
              <a:chOff x="5736990" y="1786923"/>
              <a:chExt cx="222138" cy="520260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AD195040-367F-A204-0744-ABE3427E8900}"/>
                  </a:ext>
                </a:extLst>
              </p:cNvPr>
              <p:cNvSpPr/>
              <p:nvPr/>
            </p:nvSpPr>
            <p:spPr>
              <a:xfrm>
                <a:off x="5736990" y="2076202"/>
                <a:ext cx="222138" cy="230981"/>
              </a:xfrm>
              <a:prstGeom prst="rect">
                <a:avLst/>
              </a:prstGeom>
              <a:solidFill>
                <a:srgbClr val="3C98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9FD4127F-496D-EDA6-66C4-460268523E49}"/>
                  </a:ext>
                </a:extLst>
              </p:cNvPr>
              <p:cNvSpPr/>
              <p:nvPr/>
            </p:nvSpPr>
            <p:spPr>
              <a:xfrm>
                <a:off x="5736990" y="1786923"/>
                <a:ext cx="222138" cy="230981"/>
              </a:xfrm>
              <a:prstGeom prst="rect">
                <a:avLst/>
              </a:prstGeom>
              <a:solidFill>
                <a:srgbClr val="3C98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9EEEF6A4-EABE-C00D-8FAE-863325586545}"/>
              </a:ext>
            </a:extLst>
          </p:cNvPr>
          <p:cNvSpPr txBox="1"/>
          <p:nvPr/>
        </p:nvSpPr>
        <p:spPr>
          <a:xfrm>
            <a:off x="5373621" y="3038263"/>
            <a:ext cx="1057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Lunch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1878945-C5D2-4B3B-C726-BA7AC45620B7}"/>
              </a:ext>
            </a:extLst>
          </p:cNvPr>
          <p:cNvSpPr/>
          <p:nvPr/>
        </p:nvSpPr>
        <p:spPr>
          <a:xfrm>
            <a:off x="6815031" y="2723034"/>
            <a:ext cx="222138" cy="230981"/>
          </a:xfrm>
          <a:prstGeom prst="rect">
            <a:avLst/>
          </a:prstGeom>
          <a:solidFill>
            <a:srgbClr val="3C9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A9FDE7E-9A92-EEEE-FC97-6F1B1F83F781}"/>
              </a:ext>
            </a:extLst>
          </p:cNvPr>
          <p:cNvSpPr txBox="1"/>
          <p:nvPr/>
        </p:nvSpPr>
        <p:spPr>
          <a:xfrm>
            <a:off x="6506535" y="3038263"/>
            <a:ext cx="11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Money</a:t>
            </a:r>
          </a:p>
        </p:txBody>
      </p:sp>
    </p:spTree>
    <p:extLst>
      <p:ext uri="{BB962C8B-B14F-4D97-AF65-F5344CB8AC3E}">
        <p14:creationId xmlns:p14="http://schemas.microsoft.com/office/powerpoint/2010/main" val="318158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30" grpId="0" animBg="1"/>
      <p:bldP spid="50" grpId="0" animBg="1"/>
      <p:bldP spid="51" grpId="0"/>
      <p:bldP spid="110" grpId="0"/>
      <p:bldP spid="116" grpId="0"/>
      <p:bldP spid="117" grpId="0" animBg="1"/>
      <p:bldP spid="1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81A5804-4F33-48B3-0FB7-74BC6BE1A277}"/>
              </a:ext>
            </a:extLst>
          </p:cNvPr>
          <p:cNvGrpSpPr/>
          <p:nvPr/>
        </p:nvGrpSpPr>
        <p:grpSpPr>
          <a:xfrm>
            <a:off x="3428373" y="688709"/>
            <a:ext cx="222138" cy="2255933"/>
            <a:chOff x="3422660" y="72920"/>
            <a:chExt cx="276753" cy="2810578"/>
          </a:xfrm>
          <a:solidFill>
            <a:srgbClr val="3C98FF">
              <a:alpha val="30000"/>
            </a:srgb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2786AD-F521-1971-988E-B1DB97122E61}"/>
                </a:ext>
              </a:extLst>
            </p:cNvPr>
            <p:cNvSpPr/>
            <p:nvPr/>
          </p:nvSpPr>
          <p:spPr>
            <a:xfrm>
              <a:off x="3422660" y="2595728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C9C3BC6-C5CA-D012-0704-E5BEEA8A1DAC}"/>
                </a:ext>
              </a:extLst>
            </p:cNvPr>
            <p:cNvSpPr/>
            <p:nvPr/>
          </p:nvSpPr>
          <p:spPr>
            <a:xfrm>
              <a:off x="3422660" y="2235326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47F4CF-140D-E02B-6970-FBF06755C45C}"/>
                </a:ext>
              </a:extLst>
            </p:cNvPr>
            <p:cNvSpPr/>
            <p:nvPr/>
          </p:nvSpPr>
          <p:spPr>
            <a:xfrm>
              <a:off x="3422660" y="1874925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DE5436-7F1F-2187-3534-4F425891477E}"/>
                </a:ext>
              </a:extLst>
            </p:cNvPr>
            <p:cNvSpPr/>
            <p:nvPr/>
          </p:nvSpPr>
          <p:spPr>
            <a:xfrm>
              <a:off x="3422660" y="1514524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1CDD72-1A63-301C-208B-90F2E4BDD6B5}"/>
                </a:ext>
              </a:extLst>
            </p:cNvPr>
            <p:cNvSpPr/>
            <p:nvPr/>
          </p:nvSpPr>
          <p:spPr>
            <a:xfrm>
              <a:off x="3422660" y="1154123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DEEE262-938F-3F53-F93D-259E242E290E}"/>
                </a:ext>
              </a:extLst>
            </p:cNvPr>
            <p:cNvSpPr/>
            <p:nvPr/>
          </p:nvSpPr>
          <p:spPr>
            <a:xfrm>
              <a:off x="3422660" y="793722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B80E29E-FA41-DE66-AB39-9B44C4238439}"/>
                </a:ext>
              </a:extLst>
            </p:cNvPr>
            <p:cNvSpPr/>
            <p:nvPr/>
          </p:nvSpPr>
          <p:spPr>
            <a:xfrm>
              <a:off x="3422660" y="433321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A704684-016A-3003-5C25-F243FF1737AC}"/>
                </a:ext>
              </a:extLst>
            </p:cNvPr>
            <p:cNvSpPr/>
            <p:nvPr/>
          </p:nvSpPr>
          <p:spPr>
            <a:xfrm>
              <a:off x="3422660" y="72920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85389A5-B8BD-EBA6-EEB8-BFE0AEC802D5}"/>
              </a:ext>
            </a:extLst>
          </p:cNvPr>
          <p:cNvSpPr txBox="1"/>
          <p:nvPr/>
        </p:nvSpPr>
        <p:spPr>
          <a:xfrm>
            <a:off x="3119877" y="3028890"/>
            <a:ext cx="952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11A5FD-D3A1-EE93-F23C-8AA6B366C00C}"/>
              </a:ext>
            </a:extLst>
          </p:cNvPr>
          <p:cNvGrpSpPr/>
          <p:nvPr/>
        </p:nvGrpSpPr>
        <p:grpSpPr>
          <a:xfrm>
            <a:off x="4630460" y="1556545"/>
            <a:ext cx="222138" cy="1388097"/>
            <a:chOff x="4678085" y="1208365"/>
            <a:chExt cx="222138" cy="1388097"/>
          </a:xfrm>
          <a:solidFill>
            <a:srgbClr val="3C98FF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1474264-D88B-4204-A5B3-762220E420E1}"/>
                </a:ext>
              </a:extLst>
            </p:cNvPr>
            <p:cNvSpPr/>
            <p:nvPr/>
          </p:nvSpPr>
          <p:spPr>
            <a:xfrm>
              <a:off x="4678085" y="2365481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AEC393-2765-B4A2-1FD7-55C79452A494}"/>
                </a:ext>
              </a:extLst>
            </p:cNvPr>
            <p:cNvSpPr/>
            <p:nvPr/>
          </p:nvSpPr>
          <p:spPr>
            <a:xfrm>
              <a:off x="4678085" y="2076202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7EB2B76-FE20-05E9-7716-A523F353B7E6}"/>
                </a:ext>
              </a:extLst>
            </p:cNvPr>
            <p:cNvSpPr/>
            <p:nvPr/>
          </p:nvSpPr>
          <p:spPr>
            <a:xfrm>
              <a:off x="4678085" y="1786923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F402E4-6A90-AB27-F44E-FAF13402AFD6}"/>
                </a:ext>
              </a:extLst>
            </p:cNvPr>
            <p:cNvSpPr/>
            <p:nvPr/>
          </p:nvSpPr>
          <p:spPr>
            <a:xfrm>
              <a:off x="4678085" y="1497644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D20E8C6-1CB9-0C14-C17A-D39D9936E561}"/>
                </a:ext>
              </a:extLst>
            </p:cNvPr>
            <p:cNvSpPr/>
            <p:nvPr/>
          </p:nvSpPr>
          <p:spPr>
            <a:xfrm>
              <a:off x="4678085" y="1208365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167949D-849D-B9DF-B5D2-D3FB26620874}"/>
              </a:ext>
            </a:extLst>
          </p:cNvPr>
          <p:cNvSpPr txBox="1"/>
          <p:nvPr/>
        </p:nvSpPr>
        <p:spPr>
          <a:xfrm>
            <a:off x="4321964" y="3028890"/>
            <a:ext cx="11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Friend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396248-3A33-9D38-0D72-6847CC88017A}"/>
              </a:ext>
            </a:extLst>
          </p:cNvPr>
          <p:cNvGrpSpPr/>
          <p:nvPr/>
        </p:nvGrpSpPr>
        <p:grpSpPr>
          <a:xfrm>
            <a:off x="5689365" y="2135103"/>
            <a:ext cx="222138" cy="809539"/>
            <a:chOff x="5736990" y="1786923"/>
            <a:chExt cx="222138" cy="809539"/>
          </a:xfrm>
          <a:solidFill>
            <a:srgbClr val="3C98FF">
              <a:alpha val="30000"/>
            </a:srgbClr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D2B19A-663A-F06B-B187-D4C186EBCA4C}"/>
                </a:ext>
              </a:extLst>
            </p:cNvPr>
            <p:cNvSpPr/>
            <p:nvPr/>
          </p:nvSpPr>
          <p:spPr>
            <a:xfrm>
              <a:off x="5736990" y="2365481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A97FDE-96C1-BF6D-705D-4DBEF7B73EA7}"/>
                </a:ext>
              </a:extLst>
            </p:cNvPr>
            <p:cNvSpPr/>
            <p:nvPr/>
          </p:nvSpPr>
          <p:spPr>
            <a:xfrm>
              <a:off x="5736990" y="2076202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A8DF594-943F-F60C-BB82-FB1B8D61F580}"/>
                </a:ext>
              </a:extLst>
            </p:cNvPr>
            <p:cNvSpPr/>
            <p:nvPr/>
          </p:nvSpPr>
          <p:spPr>
            <a:xfrm>
              <a:off x="5736990" y="1786923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13B7D12-53A3-E828-3CD2-E19B607EB717}"/>
              </a:ext>
            </a:extLst>
          </p:cNvPr>
          <p:cNvSpPr txBox="1"/>
          <p:nvPr/>
        </p:nvSpPr>
        <p:spPr>
          <a:xfrm>
            <a:off x="5380869" y="3028890"/>
            <a:ext cx="1057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alpha val="28000"/>
                  </a:schemeClr>
                </a:solidFill>
              </a:rPr>
              <a:t>Lunch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8774C0-6186-339E-5C29-7DA8072BEADD}"/>
              </a:ext>
            </a:extLst>
          </p:cNvPr>
          <p:cNvSpPr/>
          <p:nvPr/>
        </p:nvSpPr>
        <p:spPr>
          <a:xfrm>
            <a:off x="6822279" y="2713661"/>
            <a:ext cx="222138" cy="230981"/>
          </a:xfrm>
          <a:prstGeom prst="rect">
            <a:avLst/>
          </a:prstGeom>
          <a:solidFill>
            <a:srgbClr val="3C98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32826F-4AE6-4737-13BF-EDEABA332288}"/>
              </a:ext>
            </a:extLst>
          </p:cNvPr>
          <p:cNvSpPr txBox="1"/>
          <p:nvPr/>
        </p:nvSpPr>
        <p:spPr>
          <a:xfrm>
            <a:off x="6513783" y="3028890"/>
            <a:ext cx="11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alpha val="28000"/>
                  </a:schemeClr>
                </a:solidFill>
              </a:rPr>
              <a:t>Money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DDB58D9-F75F-84FB-538B-8AD9ECE6B33D}"/>
              </a:ext>
            </a:extLst>
          </p:cNvPr>
          <p:cNvSpPr txBox="1"/>
          <p:nvPr/>
        </p:nvSpPr>
        <p:spPr>
          <a:xfrm>
            <a:off x="7516179" y="398346"/>
            <a:ext cx="404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b="1" dirty="0"/>
              <a:t>0.29</a:t>
            </a:r>
            <a:endParaRPr lang="en-US" sz="2800" b="1" dirty="0">
              <a:solidFill>
                <a:srgbClr val="3C98FF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72AD61-EFB3-81D4-026D-C76DF76EE4BE}"/>
              </a:ext>
            </a:extLst>
          </p:cNvPr>
          <p:cNvGrpSpPr/>
          <p:nvPr/>
        </p:nvGrpSpPr>
        <p:grpSpPr>
          <a:xfrm>
            <a:off x="217096" y="1250455"/>
            <a:ext cx="2120259" cy="2348760"/>
            <a:chOff x="264721" y="902275"/>
            <a:chExt cx="2120259" cy="234876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9C161DD-DC8C-1891-91D2-8C7C1A30EA19}"/>
                </a:ext>
              </a:extLst>
            </p:cNvPr>
            <p:cNvGrpSpPr/>
            <p:nvPr/>
          </p:nvGrpSpPr>
          <p:grpSpPr>
            <a:xfrm>
              <a:off x="264721" y="902275"/>
              <a:ext cx="2120259" cy="2134191"/>
              <a:chOff x="264722" y="551357"/>
              <a:chExt cx="2468886" cy="2485109"/>
            </a:xfrm>
          </p:grpSpPr>
          <p:pic>
            <p:nvPicPr>
              <p:cNvPr id="11" name="Picture 10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3AE6F1D6-57FD-8072-C997-437E89511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9" y="181038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7" name="Picture 6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84D3F5F7-39FA-5A56-B3ED-C18D5D5A5C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8" y="5513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" name="Picture 4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B5F7B271-5A72-E69C-E12D-8ADCBB86C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907" y="721091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0" name="Picture 9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6F7A6834-8FA7-5716-55C1-E6C377D7D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191" y="1571604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2" name="Picture 11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A7BA895D-A49D-968D-FD8A-25C5D66E3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20" y="20839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9" name="Picture 8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F81C125B-9043-2FB7-7628-2D64E7775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1171" y="119734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8" name="Picture 7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7554CB3-F5EB-4445-5989-51ED6E7279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722" y="1016297"/>
                <a:ext cx="952509" cy="952509"/>
              </a:xfrm>
              <a:prstGeom prst="rect">
                <a:avLst/>
              </a:prstGeom>
            </p:spPr>
          </p:pic>
        </p:grpSp>
        <p:pic>
          <p:nvPicPr>
            <p:cNvPr id="2" name="Picture 1" descr="A blue envelope with black lines&#10;&#10;Description automatically generated">
              <a:extLst>
                <a:ext uri="{FF2B5EF4-FFF2-40B4-BE49-F238E27FC236}">
                  <a16:creationId xmlns:a16="http://schemas.microsoft.com/office/drawing/2014/main" id="{38AE84A1-5203-5F37-866D-32B9D92CA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66" y="2433028"/>
              <a:ext cx="818007" cy="818007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73C312A-EF23-22AD-792B-B7D7153A5370}"/>
              </a:ext>
            </a:extLst>
          </p:cNvPr>
          <p:cNvSpPr txBox="1"/>
          <p:nvPr/>
        </p:nvSpPr>
        <p:spPr>
          <a:xfrm>
            <a:off x="7516179" y="3028890"/>
            <a:ext cx="1471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P( </a:t>
            </a:r>
            <a:r>
              <a:rPr lang="en-US" sz="2400" b="1" dirty="0"/>
              <a:t>Friend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C757DF-138A-2AD8-648B-2765699FFB4E}"/>
              </a:ext>
            </a:extLst>
          </p:cNvPr>
          <p:cNvSpPr txBox="1"/>
          <p:nvPr/>
        </p:nvSpPr>
        <p:spPr>
          <a:xfrm>
            <a:off x="8763735" y="3028890"/>
            <a:ext cx="181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| </a:t>
            </a:r>
            <a:r>
              <a:rPr lang="en-US" sz="2400" b="1" dirty="0">
                <a:solidFill>
                  <a:srgbClr val="3C98FF"/>
                </a:solidFill>
              </a:rPr>
              <a:t>Normal</a:t>
            </a:r>
            <a:r>
              <a:rPr lang="en-US" sz="2400" dirty="0"/>
              <a:t>)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92551F-8AD8-0CBB-FA6E-CBCDB643AB6C}"/>
                  </a:ext>
                </a:extLst>
              </p:cNvPr>
              <p:cNvSpPr txBox="1"/>
              <p:nvPr/>
            </p:nvSpPr>
            <p:spPr>
              <a:xfrm>
                <a:off x="10357173" y="2886199"/>
                <a:ext cx="1637372" cy="740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= </a:t>
                </a:r>
                <a:r>
                  <a:rPr lang="en-US" sz="2400" dirty="0">
                    <a:solidFill>
                      <a:schemeClr val="tx1"/>
                    </a:solidFill>
                  </a:rPr>
                  <a:t>0.29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92551F-8AD8-0CBB-FA6E-CBCDB643A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7173" y="2886199"/>
                <a:ext cx="1637372" cy="740139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1A067E31-BCAC-66B9-287A-5E5418A34BCB}"/>
              </a:ext>
            </a:extLst>
          </p:cNvPr>
          <p:cNvSpPr txBox="1"/>
          <p:nvPr/>
        </p:nvSpPr>
        <p:spPr>
          <a:xfrm>
            <a:off x="2506385" y="246475"/>
            <a:ext cx="212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0.47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3B66495D-25A0-9142-C2A6-F90FE6A5DB01}"/>
              </a:ext>
            </a:extLst>
          </p:cNvPr>
          <p:cNvCxnSpPr>
            <a:cxnSpLocks/>
            <a:stCxn id="75" idx="2"/>
          </p:cNvCxnSpPr>
          <p:nvPr/>
        </p:nvCxnSpPr>
        <p:spPr>
          <a:xfrm rot="16200000" flipH="1">
            <a:off x="9460828" y="1000502"/>
            <a:ext cx="1971543" cy="1813669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C35BB0F-F01E-72D5-8539-272C118E996E}"/>
              </a:ext>
            </a:extLst>
          </p:cNvPr>
          <p:cNvSpPr/>
          <p:nvPr/>
        </p:nvSpPr>
        <p:spPr>
          <a:xfrm>
            <a:off x="10803699" y="2944642"/>
            <a:ext cx="1027787" cy="5459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6FC5A4-E9C9-1D15-EE7C-8BF5EB8BFA67}"/>
              </a:ext>
            </a:extLst>
          </p:cNvPr>
          <p:cNvSpPr txBox="1"/>
          <p:nvPr/>
        </p:nvSpPr>
        <p:spPr>
          <a:xfrm>
            <a:off x="3790560" y="1086908"/>
            <a:ext cx="23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</a:t>
            </a:r>
            <a:r>
              <a:rPr lang="en-US" sz="2000" b="1" dirty="0"/>
              <a:t>Friend</a:t>
            </a:r>
            <a:r>
              <a:rPr lang="en-US" sz="2000" dirty="0"/>
              <a:t> | </a:t>
            </a:r>
            <a:r>
              <a:rPr lang="en-US" sz="2000" b="1" dirty="0">
                <a:solidFill>
                  <a:srgbClr val="3C98FF"/>
                </a:solidFill>
              </a:rPr>
              <a:t>N</a:t>
            </a:r>
            <a:r>
              <a:rPr lang="en-US" sz="2000" dirty="0"/>
              <a:t>) = 0.29</a:t>
            </a:r>
          </a:p>
        </p:txBody>
      </p:sp>
    </p:spTree>
    <p:extLst>
      <p:ext uri="{BB962C8B-B14F-4D97-AF65-F5344CB8AC3E}">
        <p14:creationId xmlns:p14="http://schemas.microsoft.com/office/powerpoint/2010/main" val="312796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32" grpId="0" animBg="1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81A5804-4F33-48B3-0FB7-74BC6BE1A277}"/>
              </a:ext>
            </a:extLst>
          </p:cNvPr>
          <p:cNvGrpSpPr/>
          <p:nvPr/>
        </p:nvGrpSpPr>
        <p:grpSpPr>
          <a:xfrm>
            <a:off x="3428373" y="688709"/>
            <a:ext cx="222138" cy="2255933"/>
            <a:chOff x="3422660" y="72920"/>
            <a:chExt cx="276753" cy="2810578"/>
          </a:xfrm>
          <a:solidFill>
            <a:srgbClr val="3C98FF">
              <a:alpha val="30000"/>
            </a:srgb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2786AD-F521-1971-988E-B1DB97122E61}"/>
                </a:ext>
              </a:extLst>
            </p:cNvPr>
            <p:cNvSpPr/>
            <p:nvPr/>
          </p:nvSpPr>
          <p:spPr>
            <a:xfrm>
              <a:off x="3422660" y="2595728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C9C3BC6-C5CA-D012-0704-E5BEEA8A1DAC}"/>
                </a:ext>
              </a:extLst>
            </p:cNvPr>
            <p:cNvSpPr/>
            <p:nvPr/>
          </p:nvSpPr>
          <p:spPr>
            <a:xfrm>
              <a:off x="3422660" y="2235326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47F4CF-140D-E02B-6970-FBF06755C45C}"/>
                </a:ext>
              </a:extLst>
            </p:cNvPr>
            <p:cNvSpPr/>
            <p:nvPr/>
          </p:nvSpPr>
          <p:spPr>
            <a:xfrm>
              <a:off x="3422660" y="1874925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DE5436-7F1F-2187-3534-4F425891477E}"/>
                </a:ext>
              </a:extLst>
            </p:cNvPr>
            <p:cNvSpPr/>
            <p:nvPr/>
          </p:nvSpPr>
          <p:spPr>
            <a:xfrm>
              <a:off x="3422660" y="1514524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1CDD72-1A63-301C-208B-90F2E4BDD6B5}"/>
                </a:ext>
              </a:extLst>
            </p:cNvPr>
            <p:cNvSpPr/>
            <p:nvPr/>
          </p:nvSpPr>
          <p:spPr>
            <a:xfrm>
              <a:off x="3422660" y="1154123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DEEE262-938F-3F53-F93D-259E242E290E}"/>
                </a:ext>
              </a:extLst>
            </p:cNvPr>
            <p:cNvSpPr/>
            <p:nvPr/>
          </p:nvSpPr>
          <p:spPr>
            <a:xfrm>
              <a:off x="3422660" y="793722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B80E29E-FA41-DE66-AB39-9B44C4238439}"/>
                </a:ext>
              </a:extLst>
            </p:cNvPr>
            <p:cNvSpPr/>
            <p:nvPr/>
          </p:nvSpPr>
          <p:spPr>
            <a:xfrm>
              <a:off x="3422660" y="433321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A704684-016A-3003-5C25-F243FF1737AC}"/>
                </a:ext>
              </a:extLst>
            </p:cNvPr>
            <p:cNvSpPr/>
            <p:nvPr/>
          </p:nvSpPr>
          <p:spPr>
            <a:xfrm>
              <a:off x="3422660" y="72920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85389A5-B8BD-EBA6-EEB8-BFE0AEC802D5}"/>
              </a:ext>
            </a:extLst>
          </p:cNvPr>
          <p:cNvSpPr txBox="1"/>
          <p:nvPr/>
        </p:nvSpPr>
        <p:spPr>
          <a:xfrm>
            <a:off x="3119877" y="3028890"/>
            <a:ext cx="952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11A5FD-D3A1-EE93-F23C-8AA6B366C00C}"/>
              </a:ext>
            </a:extLst>
          </p:cNvPr>
          <p:cNvGrpSpPr/>
          <p:nvPr/>
        </p:nvGrpSpPr>
        <p:grpSpPr>
          <a:xfrm>
            <a:off x="4630460" y="1556545"/>
            <a:ext cx="222138" cy="1388097"/>
            <a:chOff x="4678085" y="1208365"/>
            <a:chExt cx="222138" cy="1388097"/>
          </a:xfrm>
          <a:solidFill>
            <a:srgbClr val="3C98FF">
              <a:alpha val="30000"/>
            </a:srgbClr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1474264-D88B-4204-A5B3-762220E420E1}"/>
                </a:ext>
              </a:extLst>
            </p:cNvPr>
            <p:cNvSpPr/>
            <p:nvPr/>
          </p:nvSpPr>
          <p:spPr>
            <a:xfrm>
              <a:off x="4678085" y="2365481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30000"/>
                  </a:schemeClr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AEC393-2765-B4A2-1FD7-55C79452A494}"/>
                </a:ext>
              </a:extLst>
            </p:cNvPr>
            <p:cNvSpPr/>
            <p:nvPr/>
          </p:nvSpPr>
          <p:spPr>
            <a:xfrm>
              <a:off x="4678085" y="2076202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30000"/>
                  </a:schemeClr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7EB2B76-FE20-05E9-7716-A523F353B7E6}"/>
                </a:ext>
              </a:extLst>
            </p:cNvPr>
            <p:cNvSpPr/>
            <p:nvPr/>
          </p:nvSpPr>
          <p:spPr>
            <a:xfrm>
              <a:off x="4678085" y="1786923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30000"/>
                  </a:schemeClr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F402E4-6A90-AB27-F44E-FAF13402AFD6}"/>
                </a:ext>
              </a:extLst>
            </p:cNvPr>
            <p:cNvSpPr/>
            <p:nvPr/>
          </p:nvSpPr>
          <p:spPr>
            <a:xfrm>
              <a:off x="4678085" y="1497644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30000"/>
                  </a:schemeClr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D20E8C6-1CB9-0C14-C17A-D39D9936E561}"/>
                </a:ext>
              </a:extLst>
            </p:cNvPr>
            <p:cNvSpPr/>
            <p:nvPr/>
          </p:nvSpPr>
          <p:spPr>
            <a:xfrm>
              <a:off x="4678085" y="1208365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30000"/>
                  </a:schemeClr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167949D-849D-B9DF-B5D2-D3FB26620874}"/>
              </a:ext>
            </a:extLst>
          </p:cNvPr>
          <p:cNvSpPr txBox="1"/>
          <p:nvPr/>
        </p:nvSpPr>
        <p:spPr>
          <a:xfrm>
            <a:off x="4321964" y="3028890"/>
            <a:ext cx="11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Friend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396248-3A33-9D38-0D72-6847CC88017A}"/>
              </a:ext>
            </a:extLst>
          </p:cNvPr>
          <p:cNvGrpSpPr/>
          <p:nvPr/>
        </p:nvGrpSpPr>
        <p:grpSpPr>
          <a:xfrm>
            <a:off x="5689365" y="2135103"/>
            <a:ext cx="222138" cy="809539"/>
            <a:chOff x="5736990" y="1786923"/>
            <a:chExt cx="222138" cy="809539"/>
          </a:xfrm>
          <a:solidFill>
            <a:srgbClr val="3C98FF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D2B19A-663A-F06B-B187-D4C186EBCA4C}"/>
                </a:ext>
              </a:extLst>
            </p:cNvPr>
            <p:cNvSpPr/>
            <p:nvPr/>
          </p:nvSpPr>
          <p:spPr>
            <a:xfrm>
              <a:off x="5736990" y="2365481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A97FDE-96C1-BF6D-705D-4DBEF7B73EA7}"/>
                </a:ext>
              </a:extLst>
            </p:cNvPr>
            <p:cNvSpPr/>
            <p:nvPr/>
          </p:nvSpPr>
          <p:spPr>
            <a:xfrm>
              <a:off x="5736990" y="2076202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A8DF594-943F-F60C-BB82-FB1B8D61F580}"/>
                </a:ext>
              </a:extLst>
            </p:cNvPr>
            <p:cNvSpPr/>
            <p:nvPr/>
          </p:nvSpPr>
          <p:spPr>
            <a:xfrm>
              <a:off x="5736990" y="1786923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13B7D12-53A3-E828-3CD2-E19B607EB717}"/>
              </a:ext>
            </a:extLst>
          </p:cNvPr>
          <p:cNvSpPr txBox="1"/>
          <p:nvPr/>
        </p:nvSpPr>
        <p:spPr>
          <a:xfrm>
            <a:off x="5380869" y="3028890"/>
            <a:ext cx="1057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Lunch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8774C0-6186-339E-5C29-7DA8072BEADD}"/>
              </a:ext>
            </a:extLst>
          </p:cNvPr>
          <p:cNvSpPr/>
          <p:nvPr/>
        </p:nvSpPr>
        <p:spPr>
          <a:xfrm>
            <a:off x="6822279" y="2713661"/>
            <a:ext cx="222138" cy="230981"/>
          </a:xfrm>
          <a:prstGeom prst="rect">
            <a:avLst/>
          </a:prstGeom>
          <a:solidFill>
            <a:srgbClr val="3C9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32826F-4AE6-4737-13BF-EDEABA332288}"/>
              </a:ext>
            </a:extLst>
          </p:cNvPr>
          <p:cNvSpPr txBox="1"/>
          <p:nvPr/>
        </p:nvSpPr>
        <p:spPr>
          <a:xfrm>
            <a:off x="6513783" y="3028890"/>
            <a:ext cx="11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Money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72AD61-EFB3-81D4-026D-C76DF76EE4BE}"/>
              </a:ext>
            </a:extLst>
          </p:cNvPr>
          <p:cNvGrpSpPr/>
          <p:nvPr/>
        </p:nvGrpSpPr>
        <p:grpSpPr>
          <a:xfrm>
            <a:off x="217096" y="1250455"/>
            <a:ext cx="2120259" cy="2348760"/>
            <a:chOff x="264721" y="902275"/>
            <a:chExt cx="2120259" cy="234876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9C161DD-DC8C-1891-91D2-8C7C1A30EA19}"/>
                </a:ext>
              </a:extLst>
            </p:cNvPr>
            <p:cNvGrpSpPr/>
            <p:nvPr/>
          </p:nvGrpSpPr>
          <p:grpSpPr>
            <a:xfrm>
              <a:off x="264721" y="902275"/>
              <a:ext cx="2120259" cy="2134191"/>
              <a:chOff x="264722" y="551357"/>
              <a:chExt cx="2468886" cy="2485109"/>
            </a:xfrm>
          </p:grpSpPr>
          <p:pic>
            <p:nvPicPr>
              <p:cNvPr id="11" name="Picture 10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3AE6F1D6-57FD-8072-C997-437E89511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9" y="181038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7" name="Picture 6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84D3F5F7-39FA-5A56-B3ED-C18D5D5A5C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8" y="5513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" name="Picture 4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B5F7B271-5A72-E69C-E12D-8ADCBB86C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907" y="721091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0" name="Picture 9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6F7A6834-8FA7-5716-55C1-E6C377D7D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191" y="1571604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2" name="Picture 11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A7BA895D-A49D-968D-FD8A-25C5D66E3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20" y="20839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9" name="Picture 8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F81C125B-9043-2FB7-7628-2D64E7775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1171" y="119734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8" name="Picture 7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7554CB3-F5EB-4445-5989-51ED6E7279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722" y="1016297"/>
                <a:ext cx="952509" cy="952509"/>
              </a:xfrm>
              <a:prstGeom prst="rect">
                <a:avLst/>
              </a:prstGeom>
            </p:spPr>
          </p:pic>
        </p:grpSp>
        <p:pic>
          <p:nvPicPr>
            <p:cNvPr id="2" name="Picture 1" descr="A blue envelope with black lines&#10;&#10;Description automatically generated">
              <a:extLst>
                <a:ext uri="{FF2B5EF4-FFF2-40B4-BE49-F238E27FC236}">
                  <a16:creationId xmlns:a16="http://schemas.microsoft.com/office/drawing/2014/main" id="{38AE84A1-5203-5F37-866D-32B9D92CA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66" y="2433028"/>
              <a:ext cx="818007" cy="818007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73C312A-EF23-22AD-792B-B7D7153A5370}"/>
              </a:ext>
            </a:extLst>
          </p:cNvPr>
          <p:cNvSpPr txBox="1"/>
          <p:nvPr/>
        </p:nvSpPr>
        <p:spPr>
          <a:xfrm>
            <a:off x="7516179" y="3028890"/>
            <a:ext cx="1471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P( </a:t>
            </a:r>
            <a:r>
              <a:rPr lang="en-US" sz="2400" b="1" dirty="0"/>
              <a:t>Lunch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C757DF-138A-2AD8-648B-2765699FFB4E}"/>
              </a:ext>
            </a:extLst>
          </p:cNvPr>
          <p:cNvSpPr txBox="1"/>
          <p:nvPr/>
        </p:nvSpPr>
        <p:spPr>
          <a:xfrm>
            <a:off x="8763735" y="3028890"/>
            <a:ext cx="181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| </a:t>
            </a:r>
            <a:r>
              <a:rPr lang="en-US" sz="2400" b="1" dirty="0">
                <a:solidFill>
                  <a:srgbClr val="3C98FF"/>
                </a:solidFill>
              </a:rPr>
              <a:t>Normal</a:t>
            </a:r>
            <a:r>
              <a:rPr lang="en-US" sz="2400" dirty="0"/>
              <a:t>)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92551F-8AD8-0CBB-FA6E-CBCDB643AB6C}"/>
                  </a:ext>
                </a:extLst>
              </p:cNvPr>
              <p:cNvSpPr txBox="1"/>
              <p:nvPr/>
            </p:nvSpPr>
            <p:spPr>
              <a:xfrm>
                <a:off x="10357173" y="2886199"/>
                <a:ext cx="1637372" cy="740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= </a:t>
                </a:r>
                <a:r>
                  <a:rPr lang="en-US" sz="2400" dirty="0">
                    <a:solidFill>
                      <a:schemeClr val="tx1"/>
                    </a:solidFill>
                  </a:rPr>
                  <a:t>0.18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92551F-8AD8-0CBB-FA6E-CBCDB643A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7173" y="2886199"/>
                <a:ext cx="1637372" cy="740139"/>
              </a:xfrm>
              <a:prstGeom prst="rect">
                <a:avLst/>
              </a:prstGeom>
              <a:blipFill>
                <a:blip r:embed="rId3"/>
                <a:stretch>
                  <a:fillRect b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1A067E31-BCAC-66B9-287A-5E5418A34BCB}"/>
              </a:ext>
            </a:extLst>
          </p:cNvPr>
          <p:cNvSpPr txBox="1"/>
          <p:nvPr/>
        </p:nvSpPr>
        <p:spPr>
          <a:xfrm>
            <a:off x="2506385" y="246475"/>
            <a:ext cx="212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0.47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6FC5A4-E9C9-1D15-EE7C-8BF5EB8BFA67}"/>
              </a:ext>
            </a:extLst>
          </p:cNvPr>
          <p:cNvSpPr txBox="1"/>
          <p:nvPr/>
        </p:nvSpPr>
        <p:spPr>
          <a:xfrm>
            <a:off x="3790560" y="1086908"/>
            <a:ext cx="23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Friend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0.29</a:t>
            </a: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7C4E6039-1E79-C3A9-09F4-965C3C7C477A}"/>
              </a:ext>
            </a:extLst>
          </p:cNvPr>
          <p:cNvCxnSpPr>
            <a:cxnSpLocks/>
            <a:stCxn id="42" idx="0"/>
            <a:endCxn id="48" idx="3"/>
          </p:cNvCxnSpPr>
          <p:nvPr/>
        </p:nvCxnSpPr>
        <p:spPr>
          <a:xfrm rot="16200000" flipV="1">
            <a:off x="7918137" y="1276457"/>
            <a:ext cx="998252" cy="2506613"/>
          </a:xfrm>
          <a:prstGeom prst="curved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8371A27-84B3-1278-1153-A3DBFE87273B}"/>
              </a:ext>
            </a:extLst>
          </p:cNvPr>
          <p:cNvSpPr txBox="1"/>
          <p:nvPr/>
        </p:nvSpPr>
        <p:spPr>
          <a:xfrm>
            <a:off x="7288675" y="947359"/>
            <a:ext cx="404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, </a:t>
            </a:r>
            <a:r>
              <a:rPr lang="en-US" sz="2800" b="1" dirty="0"/>
              <a:t>Lunch</a:t>
            </a:r>
            <a:r>
              <a:rPr lang="en-US" sz="2800" dirty="0"/>
              <a:t> = </a:t>
            </a:r>
            <a:r>
              <a:rPr lang="en-US" sz="2800" b="1" dirty="0"/>
              <a:t>0.18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90BCFF-7C6D-E9AD-DC8C-276A7D5B5C04}"/>
              </a:ext>
            </a:extLst>
          </p:cNvPr>
          <p:cNvSpPr txBox="1"/>
          <p:nvPr/>
        </p:nvSpPr>
        <p:spPr>
          <a:xfrm>
            <a:off x="4858818" y="1676695"/>
            <a:ext cx="2305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</a:t>
            </a:r>
            <a:r>
              <a:rPr lang="en-US" sz="2000" b="1" dirty="0"/>
              <a:t>Lunch</a:t>
            </a:r>
            <a:r>
              <a:rPr lang="en-US" sz="2000" dirty="0"/>
              <a:t> | </a:t>
            </a:r>
            <a:r>
              <a:rPr lang="en-US" sz="2000" b="1" dirty="0">
                <a:solidFill>
                  <a:srgbClr val="3C98FF"/>
                </a:solidFill>
              </a:rPr>
              <a:t>N</a:t>
            </a:r>
            <a:r>
              <a:rPr lang="en-US" sz="2000" dirty="0"/>
              <a:t>) = 0.18</a:t>
            </a:r>
          </a:p>
          <a:p>
            <a:endParaRPr lang="en-US" sz="2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466FD0-FDF9-7256-8C94-EA999595BA18}"/>
              </a:ext>
            </a:extLst>
          </p:cNvPr>
          <p:cNvSpPr txBox="1"/>
          <p:nvPr/>
        </p:nvSpPr>
        <p:spPr>
          <a:xfrm>
            <a:off x="3665779" y="5248921"/>
            <a:ext cx="404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..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b="1" dirty="0"/>
              <a:t>Money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b="1" dirty="0"/>
              <a:t>0.06</a:t>
            </a: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CFDFFCEE-846A-7946-9FC7-47251D0C6FB0}"/>
              </a:ext>
            </a:extLst>
          </p:cNvPr>
          <p:cNvCxnSpPr>
            <a:cxnSpLocks/>
            <a:stCxn id="57" idx="0"/>
            <a:endCxn id="53" idx="2"/>
          </p:cNvCxnSpPr>
          <p:nvPr/>
        </p:nvCxnSpPr>
        <p:spPr>
          <a:xfrm rot="16200000" flipV="1">
            <a:off x="6736021" y="3778269"/>
            <a:ext cx="1865083" cy="1166545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4D7B979-6BED-C045-B1BD-D834F2EC6078}"/>
              </a:ext>
            </a:extLst>
          </p:cNvPr>
          <p:cNvSpPr txBox="1"/>
          <p:nvPr/>
        </p:nvSpPr>
        <p:spPr>
          <a:xfrm>
            <a:off x="7516179" y="5294083"/>
            <a:ext cx="1471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P( </a:t>
            </a:r>
            <a:r>
              <a:rPr lang="en-US" sz="2400" b="1" dirty="0"/>
              <a:t>Money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FA0927-725E-820D-FB31-2D73279740DC}"/>
              </a:ext>
            </a:extLst>
          </p:cNvPr>
          <p:cNvSpPr txBox="1"/>
          <p:nvPr/>
        </p:nvSpPr>
        <p:spPr>
          <a:xfrm>
            <a:off x="8763735" y="5294083"/>
            <a:ext cx="181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| </a:t>
            </a:r>
            <a:r>
              <a:rPr lang="en-US" sz="2400" b="1" dirty="0">
                <a:solidFill>
                  <a:srgbClr val="3C98FF"/>
                </a:solidFill>
              </a:rPr>
              <a:t>Normal</a:t>
            </a:r>
            <a:r>
              <a:rPr lang="en-US" sz="2400" dirty="0"/>
              <a:t>)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4A7248-2B41-578F-37A6-89A8E7557A6D}"/>
                  </a:ext>
                </a:extLst>
              </p:cNvPr>
              <p:cNvSpPr txBox="1"/>
              <p:nvPr/>
            </p:nvSpPr>
            <p:spPr>
              <a:xfrm>
                <a:off x="10357173" y="5151392"/>
                <a:ext cx="1637372" cy="740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= </a:t>
                </a:r>
                <a:r>
                  <a:rPr lang="en-US" sz="2400" dirty="0">
                    <a:solidFill>
                      <a:schemeClr val="tx1"/>
                    </a:solidFill>
                  </a:rPr>
                  <a:t>0.06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4A7248-2B41-578F-37A6-89A8E7557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7173" y="5151392"/>
                <a:ext cx="1637372" cy="740139"/>
              </a:xfrm>
              <a:prstGeom prst="rect">
                <a:avLst/>
              </a:prstGeom>
              <a:blipFill>
                <a:blip r:embed="rId4"/>
                <a:stretch>
                  <a:fillRect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5D038429-3D0C-AB65-3DA2-242B3934652B}"/>
              </a:ext>
            </a:extLst>
          </p:cNvPr>
          <p:cNvSpPr txBox="1"/>
          <p:nvPr/>
        </p:nvSpPr>
        <p:spPr>
          <a:xfrm>
            <a:off x="5961869" y="2295132"/>
            <a:ext cx="2391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</a:t>
            </a:r>
            <a:r>
              <a:rPr lang="en-US" sz="2000" b="1" dirty="0"/>
              <a:t>Money</a:t>
            </a:r>
            <a:r>
              <a:rPr lang="en-US" sz="2000" dirty="0"/>
              <a:t> | </a:t>
            </a:r>
            <a:r>
              <a:rPr lang="en-US" sz="2000" b="1" dirty="0">
                <a:solidFill>
                  <a:srgbClr val="3C98FF"/>
                </a:solidFill>
              </a:rPr>
              <a:t>N</a:t>
            </a:r>
            <a:r>
              <a:rPr lang="en-US" sz="2000" dirty="0"/>
              <a:t>) </a:t>
            </a:r>
            <a:r>
              <a:rPr lang="en-US" sz="2000"/>
              <a:t>= 0.06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597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2" grpId="0"/>
      <p:bldP spid="31" grpId="0"/>
      <p:bldP spid="46" grpId="0"/>
      <p:bldP spid="51" grpId="0"/>
      <p:bldP spid="57" grpId="0"/>
      <p:bldP spid="58" grpId="0"/>
      <p:bldP spid="59" grpId="0"/>
      <p:bldP spid="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81A5804-4F33-48B3-0FB7-74BC6BE1A277}"/>
              </a:ext>
            </a:extLst>
          </p:cNvPr>
          <p:cNvGrpSpPr/>
          <p:nvPr/>
        </p:nvGrpSpPr>
        <p:grpSpPr>
          <a:xfrm>
            <a:off x="3428373" y="688709"/>
            <a:ext cx="222138" cy="2255933"/>
            <a:chOff x="3422660" y="72920"/>
            <a:chExt cx="276753" cy="2810578"/>
          </a:xfrm>
          <a:solidFill>
            <a:srgbClr val="3C98FF">
              <a:alpha val="30000"/>
            </a:srgb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2786AD-F521-1971-988E-B1DB97122E61}"/>
                </a:ext>
              </a:extLst>
            </p:cNvPr>
            <p:cNvSpPr/>
            <p:nvPr/>
          </p:nvSpPr>
          <p:spPr>
            <a:xfrm>
              <a:off x="3422660" y="2595728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C9C3BC6-C5CA-D012-0704-E5BEEA8A1DAC}"/>
                </a:ext>
              </a:extLst>
            </p:cNvPr>
            <p:cNvSpPr/>
            <p:nvPr/>
          </p:nvSpPr>
          <p:spPr>
            <a:xfrm>
              <a:off x="3422660" y="2235326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47F4CF-140D-E02B-6970-FBF06755C45C}"/>
                </a:ext>
              </a:extLst>
            </p:cNvPr>
            <p:cNvSpPr/>
            <p:nvPr/>
          </p:nvSpPr>
          <p:spPr>
            <a:xfrm>
              <a:off x="3422660" y="1874925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DE5436-7F1F-2187-3534-4F425891477E}"/>
                </a:ext>
              </a:extLst>
            </p:cNvPr>
            <p:cNvSpPr/>
            <p:nvPr/>
          </p:nvSpPr>
          <p:spPr>
            <a:xfrm>
              <a:off x="3422660" y="1514524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1CDD72-1A63-301C-208B-90F2E4BDD6B5}"/>
                </a:ext>
              </a:extLst>
            </p:cNvPr>
            <p:cNvSpPr/>
            <p:nvPr/>
          </p:nvSpPr>
          <p:spPr>
            <a:xfrm>
              <a:off x="3422660" y="1154123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DEEE262-938F-3F53-F93D-259E242E290E}"/>
                </a:ext>
              </a:extLst>
            </p:cNvPr>
            <p:cNvSpPr/>
            <p:nvPr/>
          </p:nvSpPr>
          <p:spPr>
            <a:xfrm>
              <a:off x="3422660" y="793722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B80E29E-FA41-DE66-AB39-9B44C4238439}"/>
                </a:ext>
              </a:extLst>
            </p:cNvPr>
            <p:cNvSpPr/>
            <p:nvPr/>
          </p:nvSpPr>
          <p:spPr>
            <a:xfrm>
              <a:off x="3422660" y="433321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A704684-016A-3003-5C25-F243FF1737AC}"/>
                </a:ext>
              </a:extLst>
            </p:cNvPr>
            <p:cNvSpPr/>
            <p:nvPr/>
          </p:nvSpPr>
          <p:spPr>
            <a:xfrm>
              <a:off x="3422660" y="72920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85389A5-B8BD-EBA6-EEB8-BFE0AEC802D5}"/>
              </a:ext>
            </a:extLst>
          </p:cNvPr>
          <p:cNvSpPr txBox="1"/>
          <p:nvPr/>
        </p:nvSpPr>
        <p:spPr>
          <a:xfrm>
            <a:off x="3119877" y="3028890"/>
            <a:ext cx="952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11A5FD-D3A1-EE93-F23C-8AA6B366C00C}"/>
              </a:ext>
            </a:extLst>
          </p:cNvPr>
          <p:cNvGrpSpPr/>
          <p:nvPr/>
        </p:nvGrpSpPr>
        <p:grpSpPr>
          <a:xfrm>
            <a:off x="4489055" y="1556545"/>
            <a:ext cx="222138" cy="1388097"/>
            <a:chOff x="4678085" y="1208365"/>
            <a:chExt cx="222138" cy="1388097"/>
          </a:xfrm>
          <a:solidFill>
            <a:srgbClr val="3C98FF">
              <a:alpha val="30000"/>
            </a:srgbClr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1474264-D88B-4204-A5B3-762220E420E1}"/>
                </a:ext>
              </a:extLst>
            </p:cNvPr>
            <p:cNvSpPr/>
            <p:nvPr/>
          </p:nvSpPr>
          <p:spPr>
            <a:xfrm>
              <a:off x="4678085" y="2365481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30000"/>
                  </a:schemeClr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AEC393-2765-B4A2-1FD7-55C79452A494}"/>
                </a:ext>
              </a:extLst>
            </p:cNvPr>
            <p:cNvSpPr/>
            <p:nvPr/>
          </p:nvSpPr>
          <p:spPr>
            <a:xfrm>
              <a:off x="4678085" y="2076202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30000"/>
                  </a:schemeClr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7EB2B76-FE20-05E9-7716-A523F353B7E6}"/>
                </a:ext>
              </a:extLst>
            </p:cNvPr>
            <p:cNvSpPr/>
            <p:nvPr/>
          </p:nvSpPr>
          <p:spPr>
            <a:xfrm>
              <a:off x="4678085" y="1786923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30000"/>
                  </a:schemeClr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F402E4-6A90-AB27-F44E-FAF13402AFD6}"/>
                </a:ext>
              </a:extLst>
            </p:cNvPr>
            <p:cNvSpPr/>
            <p:nvPr/>
          </p:nvSpPr>
          <p:spPr>
            <a:xfrm>
              <a:off x="4678085" y="1497644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30000"/>
                  </a:schemeClr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D20E8C6-1CB9-0C14-C17A-D39D9936E561}"/>
                </a:ext>
              </a:extLst>
            </p:cNvPr>
            <p:cNvSpPr/>
            <p:nvPr/>
          </p:nvSpPr>
          <p:spPr>
            <a:xfrm>
              <a:off x="4678085" y="1208365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30000"/>
                  </a:schemeClr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167949D-849D-B9DF-B5D2-D3FB26620874}"/>
              </a:ext>
            </a:extLst>
          </p:cNvPr>
          <p:cNvSpPr txBox="1"/>
          <p:nvPr/>
        </p:nvSpPr>
        <p:spPr>
          <a:xfrm>
            <a:off x="4180559" y="3028890"/>
            <a:ext cx="11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Friend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396248-3A33-9D38-0D72-6847CC88017A}"/>
              </a:ext>
            </a:extLst>
          </p:cNvPr>
          <p:cNvGrpSpPr/>
          <p:nvPr/>
        </p:nvGrpSpPr>
        <p:grpSpPr>
          <a:xfrm>
            <a:off x="5689365" y="2135103"/>
            <a:ext cx="222138" cy="809539"/>
            <a:chOff x="5736990" y="1786923"/>
            <a:chExt cx="222138" cy="809539"/>
          </a:xfrm>
          <a:solidFill>
            <a:srgbClr val="3C98FF">
              <a:alpha val="30000"/>
            </a:srgbClr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D2B19A-663A-F06B-B187-D4C186EBCA4C}"/>
                </a:ext>
              </a:extLst>
            </p:cNvPr>
            <p:cNvSpPr/>
            <p:nvPr/>
          </p:nvSpPr>
          <p:spPr>
            <a:xfrm>
              <a:off x="5736990" y="2365481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A97FDE-96C1-BF6D-705D-4DBEF7B73EA7}"/>
                </a:ext>
              </a:extLst>
            </p:cNvPr>
            <p:cNvSpPr/>
            <p:nvPr/>
          </p:nvSpPr>
          <p:spPr>
            <a:xfrm>
              <a:off x="5736990" y="2076202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A8DF594-943F-F60C-BB82-FB1B8D61F580}"/>
                </a:ext>
              </a:extLst>
            </p:cNvPr>
            <p:cNvSpPr/>
            <p:nvPr/>
          </p:nvSpPr>
          <p:spPr>
            <a:xfrm>
              <a:off x="5736990" y="1786923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13B7D12-53A3-E828-3CD2-E19B607EB717}"/>
              </a:ext>
            </a:extLst>
          </p:cNvPr>
          <p:cNvSpPr txBox="1"/>
          <p:nvPr/>
        </p:nvSpPr>
        <p:spPr>
          <a:xfrm>
            <a:off x="5380869" y="3028890"/>
            <a:ext cx="1057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Lunch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8774C0-6186-339E-5C29-7DA8072BEADD}"/>
              </a:ext>
            </a:extLst>
          </p:cNvPr>
          <p:cNvSpPr/>
          <p:nvPr/>
        </p:nvSpPr>
        <p:spPr>
          <a:xfrm>
            <a:off x="6822279" y="2713661"/>
            <a:ext cx="222138" cy="230981"/>
          </a:xfrm>
          <a:prstGeom prst="rect">
            <a:avLst/>
          </a:prstGeom>
          <a:solidFill>
            <a:srgbClr val="3C98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32826F-4AE6-4737-13BF-EDEABA332288}"/>
              </a:ext>
            </a:extLst>
          </p:cNvPr>
          <p:cNvSpPr txBox="1"/>
          <p:nvPr/>
        </p:nvSpPr>
        <p:spPr>
          <a:xfrm>
            <a:off x="6513783" y="3028890"/>
            <a:ext cx="11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Money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72AD61-EFB3-81D4-026D-C76DF76EE4BE}"/>
              </a:ext>
            </a:extLst>
          </p:cNvPr>
          <p:cNvGrpSpPr/>
          <p:nvPr/>
        </p:nvGrpSpPr>
        <p:grpSpPr>
          <a:xfrm>
            <a:off x="217096" y="1250455"/>
            <a:ext cx="2120259" cy="2348760"/>
            <a:chOff x="264721" y="902275"/>
            <a:chExt cx="2120259" cy="234876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9C161DD-DC8C-1891-91D2-8C7C1A30EA19}"/>
                </a:ext>
              </a:extLst>
            </p:cNvPr>
            <p:cNvGrpSpPr/>
            <p:nvPr/>
          </p:nvGrpSpPr>
          <p:grpSpPr>
            <a:xfrm>
              <a:off x="264721" y="902275"/>
              <a:ext cx="2120259" cy="2134191"/>
              <a:chOff x="264722" y="551357"/>
              <a:chExt cx="2468886" cy="2485109"/>
            </a:xfrm>
          </p:grpSpPr>
          <p:pic>
            <p:nvPicPr>
              <p:cNvPr id="11" name="Picture 10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3AE6F1D6-57FD-8072-C997-437E89511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9" y="181038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7" name="Picture 6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84D3F5F7-39FA-5A56-B3ED-C18D5D5A5C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8" y="5513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" name="Picture 4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B5F7B271-5A72-E69C-E12D-8ADCBB86C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907" y="721091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0" name="Picture 9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6F7A6834-8FA7-5716-55C1-E6C377D7D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191" y="1571604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2" name="Picture 11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A7BA895D-A49D-968D-FD8A-25C5D66E3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20" y="20839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9" name="Picture 8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F81C125B-9043-2FB7-7628-2D64E7775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1171" y="119734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8" name="Picture 7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7554CB3-F5EB-4445-5989-51ED6E7279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722" y="1016297"/>
                <a:ext cx="952509" cy="952509"/>
              </a:xfrm>
              <a:prstGeom prst="rect">
                <a:avLst/>
              </a:prstGeom>
            </p:spPr>
          </p:pic>
        </p:grpSp>
        <p:pic>
          <p:nvPicPr>
            <p:cNvPr id="2" name="Picture 1" descr="A blue envelope with black lines&#10;&#10;Description automatically generated">
              <a:extLst>
                <a:ext uri="{FF2B5EF4-FFF2-40B4-BE49-F238E27FC236}">
                  <a16:creationId xmlns:a16="http://schemas.microsoft.com/office/drawing/2014/main" id="{38AE84A1-5203-5F37-866D-32B9D92CA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66" y="2433028"/>
              <a:ext cx="818007" cy="818007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A067E31-BCAC-66B9-287A-5E5418A34BCB}"/>
              </a:ext>
            </a:extLst>
          </p:cNvPr>
          <p:cNvSpPr txBox="1"/>
          <p:nvPr/>
        </p:nvSpPr>
        <p:spPr>
          <a:xfrm>
            <a:off x="2506385" y="246475"/>
            <a:ext cx="212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0.47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6FC5A4-E9C9-1D15-EE7C-8BF5EB8BFA67}"/>
              </a:ext>
            </a:extLst>
          </p:cNvPr>
          <p:cNvSpPr txBox="1"/>
          <p:nvPr/>
        </p:nvSpPr>
        <p:spPr>
          <a:xfrm>
            <a:off x="3649155" y="1086908"/>
            <a:ext cx="23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Friend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0.29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90BCFF-7C6D-E9AD-DC8C-276A7D5B5C04}"/>
              </a:ext>
            </a:extLst>
          </p:cNvPr>
          <p:cNvSpPr txBox="1"/>
          <p:nvPr/>
        </p:nvSpPr>
        <p:spPr>
          <a:xfrm>
            <a:off x="4858818" y="1676695"/>
            <a:ext cx="2124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0.18</a:t>
            </a:r>
          </a:p>
          <a:p>
            <a:endParaRPr lang="en-US" sz="2000" dirty="0">
              <a:solidFill>
                <a:schemeClr val="tx1">
                  <a:alpha val="3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038429-3D0C-AB65-3DA2-242B3934652B}"/>
              </a:ext>
            </a:extLst>
          </p:cNvPr>
          <p:cNvSpPr txBox="1"/>
          <p:nvPr/>
        </p:nvSpPr>
        <p:spPr>
          <a:xfrm>
            <a:off x="5961869" y="2295132"/>
            <a:ext cx="2391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Money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0.06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2D1F4E-3B1E-965C-F375-0BB234EB5E86}"/>
              </a:ext>
            </a:extLst>
          </p:cNvPr>
          <p:cNvGrpSpPr/>
          <p:nvPr/>
        </p:nvGrpSpPr>
        <p:grpSpPr>
          <a:xfrm>
            <a:off x="636920" y="4417416"/>
            <a:ext cx="1485799" cy="1820946"/>
            <a:chOff x="966512" y="3974356"/>
            <a:chExt cx="1485799" cy="1820946"/>
          </a:xfrm>
        </p:grpSpPr>
        <p:pic>
          <p:nvPicPr>
            <p:cNvPr id="32" name="Picture 31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71815081-48E1-9A12-BD06-7D1B13BB2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303" y="4977294"/>
              <a:ext cx="818008" cy="818008"/>
            </a:xfrm>
            <a:prstGeom prst="rect">
              <a:avLst/>
            </a:prstGeom>
          </p:spPr>
        </p:pic>
        <p:pic>
          <p:nvPicPr>
            <p:cNvPr id="34" name="Picture 33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D9C29B0E-E0C4-D110-EEC7-041BAE681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512" y="4737447"/>
              <a:ext cx="818008" cy="818008"/>
            </a:xfrm>
            <a:prstGeom prst="rect">
              <a:avLst/>
            </a:prstGeom>
          </p:spPr>
        </p:pic>
        <p:pic>
          <p:nvPicPr>
            <p:cNvPr id="40" name="Picture 39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9372C123-3F8C-E031-86F9-CC5687215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4960" y="4342855"/>
              <a:ext cx="818008" cy="818008"/>
            </a:xfrm>
            <a:prstGeom prst="rect">
              <a:avLst/>
            </a:prstGeom>
          </p:spPr>
        </p:pic>
        <p:pic>
          <p:nvPicPr>
            <p:cNvPr id="41" name="Picture 40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EEA04C55-BD8D-4151-D2BB-7D63F920C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800" y="3974356"/>
              <a:ext cx="818008" cy="818008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E3A8459-1C47-5152-8DCD-139536E76E26}"/>
              </a:ext>
            </a:extLst>
          </p:cNvPr>
          <p:cNvGrpSpPr/>
          <p:nvPr/>
        </p:nvGrpSpPr>
        <p:grpSpPr>
          <a:xfrm>
            <a:off x="3425577" y="5238281"/>
            <a:ext cx="222138" cy="520260"/>
            <a:chOff x="3425577" y="5341978"/>
            <a:chExt cx="222138" cy="520260"/>
          </a:xfrm>
          <a:solidFill>
            <a:srgbClr val="FF0000"/>
          </a:solidFill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34E511B-F8E1-B87C-876D-1983016D9684}"/>
                </a:ext>
              </a:extLst>
            </p:cNvPr>
            <p:cNvSpPr/>
            <p:nvPr/>
          </p:nvSpPr>
          <p:spPr>
            <a:xfrm>
              <a:off x="3425577" y="5631257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5ABFEC1-8537-EF6C-CFFF-C7D790A77F55}"/>
                </a:ext>
              </a:extLst>
            </p:cNvPr>
            <p:cNvSpPr/>
            <p:nvPr/>
          </p:nvSpPr>
          <p:spPr>
            <a:xfrm>
              <a:off x="3425577" y="5341978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26AFA92C-4AF6-52C0-87A9-37ECEE9192B9}"/>
              </a:ext>
            </a:extLst>
          </p:cNvPr>
          <p:cNvSpPr txBox="1"/>
          <p:nvPr/>
        </p:nvSpPr>
        <p:spPr>
          <a:xfrm>
            <a:off x="3117081" y="5842789"/>
            <a:ext cx="952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Dear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5DE6767-E239-4B66-BA29-8BC13D89E513}"/>
              </a:ext>
            </a:extLst>
          </p:cNvPr>
          <p:cNvSpPr/>
          <p:nvPr/>
        </p:nvSpPr>
        <p:spPr>
          <a:xfrm>
            <a:off x="4519391" y="5527560"/>
            <a:ext cx="222138" cy="2309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9ED6CF-073F-4617-CCD0-805E4E658454}"/>
              </a:ext>
            </a:extLst>
          </p:cNvPr>
          <p:cNvSpPr txBox="1"/>
          <p:nvPr/>
        </p:nvSpPr>
        <p:spPr>
          <a:xfrm>
            <a:off x="4170023" y="5850570"/>
            <a:ext cx="11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Friend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6C9C507-ACC3-C510-3BE3-AE68B59A6571}"/>
              </a:ext>
            </a:extLst>
          </p:cNvPr>
          <p:cNvSpPr txBox="1"/>
          <p:nvPr/>
        </p:nvSpPr>
        <p:spPr>
          <a:xfrm>
            <a:off x="5413468" y="5842789"/>
            <a:ext cx="11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Lunch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2426034-6AD5-FFD5-57D1-1F0AF47BFC59}"/>
              </a:ext>
            </a:extLst>
          </p:cNvPr>
          <p:cNvSpPr txBox="1"/>
          <p:nvPr/>
        </p:nvSpPr>
        <p:spPr>
          <a:xfrm>
            <a:off x="6556480" y="5842789"/>
            <a:ext cx="11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Money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1DF3623-35E8-929B-AD46-20DEF802B98D}"/>
              </a:ext>
            </a:extLst>
          </p:cNvPr>
          <p:cNvGrpSpPr/>
          <p:nvPr/>
        </p:nvGrpSpPr>
        <p:grpSpPr>
          <a:xfrm>
            <a:off x="6933348" y="4652014"/>
            <a:ext cx="222138" cy="1106527"/>
            <a:chOff x="6933348" y="4755711"/>
            <a:chExt cx="222138" cy="1106527"/>
          </a:xfrm>
          <a:solidFill>
            <a:srgbClr val="FF0000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9EE5F5D-4343-BF84-B26B-475FAD802940}"/>
                </a:ext>
              </a:extLst>
            </p:cNvPr>
            <p:cNvSpPr/>
            <p:nvPr/>
          </p:nvSpPr>
          <p:spPr>
            <a:xfrm>
              <a:off x="6933348" y="5631257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7E7C9C5-9365-88E8-4DED-38F2DDB07074}"/>
                </a:ext>
              </a:extLst>
            </p:cNvPr>
            <p:cNvGrpSpPr/>
            <p:nvPr/>
          </p:nvGrpSpPr>
          <p:grpSpPr>
            <a:xfrm>
              <a:off x="6933348" y="4755711"/>
              <a:ext cx="222138" cy="817248"/>
              <a:chOff x="6933348" y="4755711"/>
              <a:chExt cx="222138" cy="817248"/>
            </a:xfrm>
            <a:grpFill/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1AB7578-A408-A7E4-AB0C-C6B5DF4358EE}"/>
                  </a:ext>
                </a:extLst>
              </p:cNvPr>
              <p:cNvSpPr/>
              <p:nvPr/>
            </p:nvSpPr>
            <p:spPr>
              <a:xfrm>
                <a:off x="6933348" y="5341978"/>
                <a:ext cx="222138" cy="2309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DAE28DB-FF58-70C4-6D88-9F82AC22E87F}"/>
                  </a:ext>
                </a:extLst>
              </p:cNvPr>
              <p:cNvSpPr/>
              <p:nvPr/>
            </p:nvSpPr>
            <p:spPr>
              <a:xfrm>
                <a:off x="6933348" y="5044990"/>
                <a:ext cx="222138" cy="2309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DE695C0-6CB4-5496-9662-154344759A11}"/>
                  </a:ext>
                </a:extLst>
              </p:cNvPr>
              <p:cNvSpPr/>
              <p:nvPr/>
            </p:nvSpPr>
            <p:spPr>
              <a:xfrm>
                <a:off x="6933348" y="4755711"/>
                <a:ext cx="222138" cy="2309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ACB76A71-0CF5-6DEA-7F3D-D2BD6443BC0B}"/>
              </a:ext>
            </a:extLst>
          </p:cNvPr>
          <p:cNvSpPr txBox="1"/>
          <p:nvPr/>
        </p:nvSpPr>
        <p:spPr>
          <a:xfrm>
            <a:off x="7299493" y="3571694"/>
            <a:ext cx="1471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P( </a:t>
            </a:r>
            <a:r>
              <a:rPr lang="en-US" sz="2400" b="1" dirty="0"/>
              <a:t>Dear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AD6CDB4-24C2-DFA4-F889-75A234835ECB}"/>
              </a:ext>
            </a:extLst>
          </p:cNvPr>
          <p:cNvSpPr txBox="1"/>
          <p:nvPr/>
        </p:nvSpPr>
        <p:spPr>
          <a:xfrm>
            <a:off x="8547049" y="3571694"/>
            <a:ext cx="181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| </a:t>
            </a:r>
            <a:r>
              <a:rPr lang="en-US" sz="2400" b="1" dirty="0">
                <a:solidFill>
                  <a:srgbClr val="FF0000"/>
                </a:solidFill>
              </a:rPr>
              <a:t>Spam</a:t>
            </a:r>
            <a:r>
              <a:rPr lang="en-US" sz="2400" dirty="0"/>
              <a:t>)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1B8AAE3-E293-1E4A-2C18-05C79A2795BD}"/>
                  </a:ext>
                </a:extLst>
              </p:cNvPr>
              <p:cNvSpPr txBox="1"/>
              <p:nvPr/>
            </p:nvSpPr>
            <p:spPr>
              <a:xfrm>
                <a:off x="9867530" y="3429000"/>
                <a:ext cx="1637372" cy="713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= </a:t>
                </a:r>
                <a:r>
                  <a:rPr lang="en-US" sz="2800" dirty="0">
                    <a:solidFill>
                      <a:schemeClr val="tx1"/>
                    </a:solidFill>
                  </a:rPr>
                  <a:t>0.29</a:t>
                </a: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1B8AAE3-E293-1E4A-2C18-05C79A279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530" y="3429000"/>
                <a:ext cx="1637372" cy="713016"/>
              </a:xfrm>
              <a:prstGeom prst="rect">
                <a:avLst/>
              </a:prstGeom>
              <a:blipFill>
                <a:blip r:embed="rId4"/>
                <a:stretch>
                  <a:fillRect b="-11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3D23DB98-410F-8773-2A61-4BB847A5C772}"/>
              </a:ext>
            </a:extLst>
          </p:cNvPr>
          <p:cNvCxnSpPr>
            <a:cxnSpLocks/>
            <a:stCxn id="34" idx="2"/>
            <a:endCxn id="73" idx="2"/>
          </p:cNvCxnSpPr>
          <p:nvPr/>
        </p:nvCxnSpPr>
        <p:spPr>
          <a:xfrm rot="16200000" flipH="1">
            <a:off x="2197438" y="4847001"/>
            <a:ext cx="244384" cy="2547412"/>
          </a:xfrm>
          <a:prstGeom prst="curvedConnector3">
            <a:avLst>
              <a:gd name="adj1" fmla="val 193541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8D320FA1-F859-B80C-58B7-04829FF42343}"/>
              </a:ext>
            </a:extLst>
          </p:cNvPr>
          <p:cNvCxnSpPr>
            <a:cxnSpLocks/>
            <a:stCxn id="34" idx="2"/>
            <a:endCxn id="75" idx="2"/>
          </p:cNvCxnSpPr>
          <p:nvPr/>
        </p:nvCxnSpPr>
        <p:spPr>
          <a:xfrm rot="16200000" flipH="1">
            <a:off x="2767644" y="4276794"/>
            <a:ext cx="252165" cy="3695605"/>
          </a:xfrm>
          <a:prstGeom prst="curvedConnector3">
            <a:avLst>
              <a:gd name="adj1" fmla="val 190655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0DBECE4D-982A-859A-3565-79ECC2D19126}"/>
              </a:ext>
            </a:extLst>
          </p:cNvPr>
          <p:cNvCxnSpPr>
            <a:cxnSpLocks/>
            <a:stCxn id="34" idx="2"/>
            <a:endCxn id="76" idx="2"/>
          </p:cNvCxnSpPr>
          <p:nvPr/>
        </p:nvCxnSpPr>
        <p:spPr>
          <a:xfrm rot="16200000" flipH="1">
            <a:off x="3393257" y="3651182"/>
            <a:ext cx="244384" cy="4939050"/>
          </a:xfrm>
          <a:prstGeom prst="curvedConnector3">
            <a:avLst>
              <a:gd name="adj1" fmla="val 228258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1CE19D89-2DCF-62FE-DA36-E2D344D28EC2}"/>
              </a:ext>
            </a:extLst>
          </p:cNvPr>
          <p:cNvCxnSpPr>
            <a:cxnSpLocks/>
            <a:stCxn id="34" idx="2"/>
            <a:endCxn id="77" idx="2"/>
          </p:cNvCxnSpPr>
          <p:nvPr/>
        </p:nvCxnSpPr>
        <p:spPr>
          <a:xfrm rot="16200000" flipH="1">
            <a:off x="3964763" y="3079676"/>
            <a:ext cx="244384" cy="6082062"/>
          </a:xfrm>
          <a:prstGeom prst="curvedConnector3">
            <a:avLst>
              <a:gd name="adj1" fmla="val 297690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CEB13D1-6F4B-979F-32BE-E828272F038A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 flipV="1">
            <a:off x="3642195" y="3802526"/>
            <a:ext cx="3657298" cy="1355763"/>
          </a:xfrm>
          <a:prstGeom prst="curvedConnector3">
            <a:avLst>
              <a:gd name="adj1" fmla="val 99231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2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81A5804-4F33-48B3-0FB7-74BC6BE1A277}"/>
              </a:ext>
            </a:extLst>
          </p:cNvPr>
          <p:cNvGrpSpPr/>
          <p:nvPr/>
        </p:nvGrpSpPr>
        <p:grpSpPr>
          <a:xfrm>
            <a:off x="3428373" y="688709"/>
            <a:ext cx="222138" cy="2255933"/>
            <a:chOff x="3422660" y="72920"/>
            <a:chExt cx="276753" cy="2810578"/>
          </a:xfrm>
          <a:solidFill>
            <a:srgbClr val="3C98FF">
              <a:alpha val="30000"/>
            </a:srgb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2786AD-F521-1971-988E-B1DB97122E61}"/>
                </a:ext>
              </a:extLst>
            </p:cNvPr>
            <p:cNvSpPr/>
            <p:nvPr/>
          </p:nvSpPr>
          <p:spPr>
            <a:xfrm>
              <a:off x="3422660" y="2595728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C9C3BC6-C5CA-D012-0704-E5BEEA8A1DAC}"/>
                </a:ext>
              </a:extLst>
            </p:cNvPr>
            <p:cNvSpPr/>
            <p:nvPr/>
          </p:nvSpPr>
          <p:spPr>
            <a:xfrm>
              <a:off x="3422660" y="2235326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47F4CF-140D-E02B-6970-FBF06755C45C}"/>
                </a:ext>
              </a:extLst>
            </p:cNvPr>
            <p:cNvSpPr/>
            <p:nvPr/>
          </p:nvSpPr>
          <p:spPr>
            <a:xfrm>
              <a:off x="3422660" y="1874925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DE5436-7F1F-2187-3534-4F425891477E}"/>
                </a:ext>
              </a:extLst>
            </p:cNvPr>
            <p:cNvSpPr/>
            <p:nvPr/>
          </p:nvSpPr>
          <p:spPr>
            <a:xfrm>
              <a:off x="3422660" y="1514524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1CDD72-1A63-301C-208B-90F2E4BDD6B5}"/>
                </a:ext>
              </a:extLst>
            </p:cNvPr>
            <p:cNvSpPr/>
            <p:nvPr/>
          </p:nvSpPr>
          <p:spPr>
            <a:xfrm>
              <a:off x="3422660" y="1154123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DEEE262-938F-3F53-F93D-259E242E290E}"/>
                </a:ext>
              </a:extLst>
            </p:cNvPr>
            <p:cNvSpPr/>
            <p:nvPr/>
          </p:nvSpPr>
          <p:spPr>
            <a:xfrm>
              <a:off x="3422660" y="793722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B80E29E-FA41-DE66-AB39-9B44C4238439}"/>
                </a:ext>
              </a:extLst>
            </p:cNvPr>
            <p:cNvSpPr/>
            <p:nvPr/>
          </p:nvSpPr>
          <p:spPr>
            <a:xfrm>
              <a:off x="3422660" y="433321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A704684-016A-3003-5C25-F243FF1737AC}"/>
                </a:ext>
              </a:extLst>
            </p:cNvPr>
            <p:cNvSpPr/>
            <p:nvPr/>
          </p:nvSpPr>
          <p:spPr>
            <a:xfrm>
              <a:off x="3422660" y="72920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85389A5-B8BD-EBA6-EEB8-BFE0AEC802D5}"/>
              </a:ext>
            </a:extLst>
          </p:cNvPr>
          <p:cNvSpPr txBox="1"/>
          <p:nvPr/>
        </p:nvSpPr>
        <p:spPr>
          <a:xfrm>
            <a:off x="3119877" y="3028890"/>
            <a:ext cx="952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11A5FD-D3A1-EE93-F23C-8AA6B366C00C}"/>
              </a:ext>
            </a:extLst>
          </p:cNvPr>
          <p:cNvGrpSpPr/>
          <p:nvPr/>
        </p:nvGrpSpPr>
        <p:grpSpPr>
          <a:xfrm>
            <a:off x="4489055" y="1556545"/>
            <a:ext cx="222138" cy="1388097"/>
            <a:chOff x="4678085" y="1208365"/>
            <a:chExt cx="222138" cy="1388097"/>
          </a:xfrm>
          <a:solidFill>
            <a:srgbClr val="3C98FF">
              <a:alpha val="30000"/>
            </a:srgbClr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1474264-D88B-4204-A5B3-762220E420E1}"/>
                </a:ext>
              </a:extLst>
            </p:cNvPr>
            <p:cNvSpPr/>
            <p:nvPr/>
          </p:nvSpPr>
          <p:spPr>
            <a:xfrm>
              <a:off x="4678085" y="2365481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30000"/>
                  </a:schemeClr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AEC393-2765-B4A2-1FD7-55C79452A494}"/>
                </a:ext>
              </a:extLst>
            </p:cNvPr>
            <p:cNvSpPr/>
            <p:nvPr/>
          </p:nvSpPr>
          <p:spPr>
            <a:xfrm>
              <a:off x="4678085" y="2076202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30000"/>
                  </a:schemeClr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7EB2B76-FE20-05E9-7716-A523F353B7E6}"/>
                </a:ext>
              </a:extLst>
            </p:cNvPr>
            <p:cNvSpPr/>
            <p:nvPr/>
          </p:nvSpPr>
          <p:spPr>
            <a:xfrm>
              <a:off x="4678085" y="1786923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30000"/>
                  </a:schemeClr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F402E4-6A90-AB27-F44E-FAF13402AFD6}"/>
                </a:ext>
              </a:extLst>
            </p:cNvPr>
            <p:cNvSpPr/>
            <p:nvPr/>
          </p:nvSpPr>
          <p:spPr>
            <a:xfrm>
              <a:off x="4678085" y="1497644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30000"/>
                  </a:schemeClr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D20E8C6-1CB9-0C14-C17A-D39D9936E561}"/>
                </a:ext>
              </a:extLst>
            </p:cNvPr>
            <p:cNvSpPr/>
            <p:nvPr/>
          </p:nvSpPr>
          <p:spPr>
            <a:xfrm>
              <a:off x="4678085" y="1208365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30000"/>
                  </a:schemeClr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167949D-849D-B9DF-B5D2-D3FB26620874}"/>
              </a:ext>
            </a:extLst>
          </p:cNvPr>
          <p:cNvSpPr txBox="1"/>
          <p:nvPr/>
        </p:nvSpPr>
        <p:spPr>
          <a:xfrm>
            <a:off x="4180559" y="3028890"/>
            <a:ext cx="11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Friend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396248-3A33-9D38-0D72-6847CC88017A}"/>
              </a:ext>
            </a:extLst>
          </p:cNvPr>
          <p:cNvGrpSpPr/>
          <p:nvPr/>
        </p:nvGrpSpPr>
        <p:grpSpPr>
          <a:xfrm>
            <a:off x="5689365" y="2135103"/>
            <a:ext cx="222138" cy="809539"/>
            <a:chOff x="5736990" y="1786923"/>
            <a:chExt cx="222138" cy="809539"/>
          </a:xfrm>
          <a:solidFill>
            <a:srgbClr val="3C98FF">
              <a:alpha val="30000"/>
            </a:srgbClr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D2B19A-663A-F06B-B187-D4C186EBCA4C}"/>
                </a:ext>
              </a:extLst>
            </p:cNvPr>
            <p:cNvSpPr/>
            <p:nvPr/>
          </p:nvSpPr>
          <p:spPr>
            <a:xfrm>
              <a:off x="5736990" y="2365481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A97FDE-96C1-BF6D-705D-4DBEF7B73EA7}"/>
                </a:ext>
              </a:extLst>
            </p:cNvPr>
            <p:cNvSpPr/>
            <p:nvPr/>
          </p:nvSpPr>
          <p:spPr>
            <a:xfrm>
              <a:off x="5736990" y="2076202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A8DF594-943F-F60C-BB82-FB1B8D61F580}"/>
                </a:ext>
              </a:extLst>
            </p:cNvPr>
            <p:cNvSpPr/>
            <p:nvPr/>
          </p:nvSpPr>
          <p:spPr>
            <a:xfrm>
              <a:off x="5736990" y="1786923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13B7D12-53A3-E828-3CD2-E19B607EB717}"/>
              </a:ext>
            </a:extLst>
          </p:cNvPr>
          <p:cNvSpPr txBox="1"/>
          <p:nvPr/>
        </p:nvSpPr>
        <p:spPr>
          <a:xfrm>
            <a:off x="5380869" y="3028890"/>
            <a:ext cx="1057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Lunch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8774C0-6186-339E-5C29-7DA8072BEADD}"/>
              </a:ext>
            </a:extLst>
          </p:cNvPr>
          <p:cNvSpPr/>
          <p:nvPr/>
        </p:nvSpPr>
        <p:spPr>
          <a:xfrm>
            <a:off x="6822279" y="2713661"/>
            <a:ext cx="222138" cy="230981"/>
          </a:xfrm>
          <a:prstGeom prst="rect">
            <a:avLst/>
          </a:prstGeom>
          <a:solidFill>
            <a:srgbClr val="3C98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32826F-4AE6-4737-13BF-EDEABA332288}"/>
              </a:ext>
            </a:extLst>
          </p:cNvPr>
          <p:cNvSpPr txBox="1"/>
          <p:nvPr/>
        </p:nvSpPr>
        <p:spPr>
          <a:xfrm>
            <a:off x="6513783" y="3028890"/>
            <a:ext cx="11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Money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72AD61-EFB3-81D4-026D-C76DF76EE4BE}"/>
              </a:ext>
            </a:extLst>
          </p:cNvPr>
          <p:cNvGrpSpPr/>
          <p:nvPr/>
        </p:nvGrpSpPr>
        <p:grpSpPr>
          <a:xfrm>
            <a:off x="217096" y="1250455"/>
            <a:ext cx="2120259" cy="2348760"/>
            <a:chOff x="264721" y="902275"/>
            <a:chExt cx="2120259" cy="234876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9C161DD-DC8C-1891-91D2-8C7C1A30EA19}"/>
                </a:ext>
              </a:extLst>
            </p:cNvPr>
            <p:cNvGrpSpPr/>
            <p:nvPr/>
          </p:nvGrpSpPr>
          <p:grpSpPr>
            <a:xfrm>
              <a:off x="264721" y="902275"/>
              <a:ext cx="2120259" cy="2134191"/>
              <a:chOff x="264722" y="551357"/>
              <a:chExt cx="2468886" cy="2485109"/>
            </a:xfrm>
          </p:grpSpPr>
          <p:pic>
            <p:nvPicPr>
              <p:cNvPr id="11" name="Picture 10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3AE6F1D6-57FD-8072-C997-437E89511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9" y="181038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7" name="Picture 6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84D3F5F7-39FA-5A56-B3ED-C18D5D5A5C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8" y="5513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" name="Picture 4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B5F7B271-5A72-E69C-E12D-8ADCBB86C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907" y="721091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0" name="Picture 9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6F7A6834-8FA7-5716-55C1-E6C377D7D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191" y="1571604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2" name="Picture 11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A7BA895D-A49D-968D-FD8A-25C5D66E3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20" y="20839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9" name="Picture 8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F81C125B-9043-2FB7-7628-2D64E7775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1171" y="119734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8" name="Picture 7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7554CB3-F5EB-4445-5989-51ED6E7279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722" y="1016297"/>
                <a:ext cx="952509" cy="952509"/>
              </a:xfrm>
              <a:prstGeom prst="rect">
                <a:avLst/>
              </a:prstGeom>
            </p:spPr>
          </p:pic>
        </p:grpSp>
        <p:pic>
          <p:nvPicPr>
            <p:cNvPr id="2" name="Picture 1" descr="A blue envelope with black lines&#10;&#10;Description automatically generated">
              <a:extLst>
                <a:ext uri="{FF2B5EF4-FFF2-40B4-BE49-F238E27FC236}">
                  <a16:creationId xmlns:a16="http://schemas.microsoft.com/office/drawing/2014/main" id="{38AE84A1-5203-5F37-866D-32B9D92CA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66" y="2433028"/>
              <a:ext cx="818007" cy="818007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A067E31-BCAC-66B9-287A-5E5418A34BCB}"/>
              </a:ext>
            </a:extLst>
          </p:cNvPr>
          <p:cNvSpPr txBox="1"/>
          <p:nvPr/>
        </p:nvSpPr>
        <p:spPr>
          <a:xfrm>
            <a:off x="2506385" y="246475"/>
            <a:ext cx="212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0.47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6FC5A4-E9C9-1D15-EE7C-8BF5EB8BFA67}"/>
              </a:ext>
            </a:extLst>
          </p:cNvPr>
          <p:cNvSpPr txBox="1"/>
          <p:nvPr/>
        </p:nvSpPr>
        <p:spPr>
          <a:xfrm>
            <a:off x="3649155" y="1086908"/>
            <a:ext cx="23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Friend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0.29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90BCFF-7C6D-E9AD-DC8C-276A7D5B5C04}"/>
              </a:ext>
            </a:extLst>
          </p:cNvPr>
          <p:cNvSpPr txBox="1"/>
          <p:nvPr/>
        </p:nvSpPr>
        <p:spPr>
          <a:xfrm>
            <a:off x="4858818" y="1676695"/>
            <a:ext cx="2124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0.18</a:t>
            </a:r>
          </a:p>
          <a:p>
            <a:endParaRPr lang="en-US" sz="2000" dirty="0">
              <a:solidFill>
                <a:schemeClr val="tx1">
                  <a:alpha val="3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038429-3D0C-AB65-3DA2-242B3934652B}"/>
              </a:ext>
            </a:extLst>
          </p:cNvPr>
          <p:cNvSpPr txBox="1"/>
          <p:nvPr/>
        </p:nvSpPr>
        <p:spPr>
          <a:xfrm>
            <a:off x="5961869" y="2295132"/>
            <a:ext cx="2391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Money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0.06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2D1F4E-3B1E-965C-F375-0BB234EB5E86}"/>
              </a:ext>
            </a:extLst>
          </p:cNvPr>
          <p:cNvGrpSpPr/>
          <p:nvPr/>
        </p:nvGrpSpPr>
        <p:grpSpPr>
          <a:xfrm>
            <a:off x="636920" y="4417416"/>
            <a:ext cx="1485799" cy="1820946"/>
            <a:chOff x="966512" y="3974356"/>
            <a:chExt cx="1485799" cy="1820946"/>
          </a:xfrm>
        </p:grpSpPr>
        <p:pic>
          <p:nvPicPr>
            <p:cNvPr id="32" name="Picture 31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71815081-48E1-9A12-BD06-7D1B13BB2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303" y="4977294"/>
              <a:ext cx="818008" cy="818008"/>
            </a:xfrm>
            <a:prstGeom prst="rect">
              <a:avLst/>
            </a:prstGeom>
          </p:spPr>
        </p:pic>
        <p:pic>
          <p:nvPicPr>
            <p:cNvPr id="34" name="Picture 33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D9C29B0E-E0C4-D110-EEC7-041BAE681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512" y="4737447"/>
              <a:ext cx="818008" cy="818008"/>
            </a:xfrm>
            <a:prstGeom prst="rect">
              <a:avLst/>
            </a:prstGeom>
          </p:spPr>
        </p:pic>
        <p:pic>
          <p:nvPicPr>
            <p:cNvPr id="40" name="Picture 39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9372C123-3F8C-E031-86F9-CC5687215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4960" y="4342855"/>
              <a:ext cx="818008" cy="818008"/>
            </a:xfrm>
            <a:prstGeom prst="rect">
              <a:avLst/>
            </a:prstGeom>
          </p:spPr>
        </p:pic>
        <p:pic>
          <p:nvPicPr>
            <p:cNvPr id="41" name="Picture 40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EEA04C55-BD8D-4151-D2BB-7D63F920C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800" y="3974356"/>
              <a:ext cx="818008" cy="818008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E3A8459-1C47-5152-8DCD-139536E76E26}"/>
              </a:ext>
            </a:extLst>
          </p:cNvPr>
          <p:cNvGrpSpPr/>
          <p:nvPr/>
        </p:nvGrpSpPr>
        <p:grpSpPr>
          <a:xfrm>
            <a:off x="3425577" y="5238281"/>
            <a:ext cx="222138" cy="520260"/>
            <a:chOff x="3425577" y="5341978"/>
            <a:chExt cx="222138" cy="520260"/>
          </a:xfrm>
          <a:solidFill>
            <a:srgbClr val="FF0000"/>
          </a:solidFill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34E511B-F8E1-B87C-876D-1983016D9684}"/>
                </a:ext>
              </a:extLst>
            </p:cNvPr>
            <p:cNvSpPr/>
            <p:nvPr/>
          </p:nvSpPr>
          <p:spPr>
            <a:xfrm>
              <a:off x="3425577" y="5631257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5ABFEC1-8537-EF6C-CFFF-C7D790A77F55}"/>
                </a:ext>
              </a:extLst>
            </p:cNvPr>
            <p:cNvSpPr/>
            <p:nvPr/>
          </p:nvSpPr>
          <p:spPr>
            <a:xfrm>
              <a:off x="3425577" y="5341978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26AFA92C-4AF6-52C0-87A9-37ECEE9192B9}"/>
              </a:ext>
            </a:extLst>
          </p:cNvPr>
          <p:cNvSpPr txBox="1"/>
          <p:nvPr/>
        </p:nvSpPr>
        <p:spPr>
          <a:xfrm>
            <a:off x="3117081" y="5842789"/>
            <a:ext cx="952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Dear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5DE6767-E239-4B66-BA29-8BC13D89E513}"/>
              </a:ext>
            </a:extLst>
          </p:cNvPr>
          <p:cNvSpPr/>
          <p:nvPr/>
        </p:nvSpPr>
        <p:spPr>
          <a:xfrm>
            <a:off x="4519391" y="5527560"/>
            <a:ext cx="222138" cy="2309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9ED6CF-073F-4617-CCD0-805E4E658454}"/>
              </a:ext>
            </a:extLst>
          </p:cNvPr>
          <p:cNvSpPr txBox="1"/>
          <p:nvPr/>
        </p:nvSpPr>
        <p:spPr>
          <a:xfrm>
            <a:off x="4170023" y="5850570"/>
            <a:ext cx="11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Friend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6C9C507-ACC3-C510-3BE3-AE68B59A6571}"/>
              </a:ext>
            </a:extLst>
          </p:cNvPr>
          <p:cNvSpPr txBox="1"/>
          <p:nvPr/>
        </p:nvSpPr>
        <p:spPr>
          <a:xfrm>
            <a:off x="5413468" y="5842789"/>
            <a:ext cx="11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Lunch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2426034-6AD5-FFD5-57D1-1F0AF47BFC59}"/>
              </a:ext>
            </a:extLst>
          </p:cNvPr>
          <p:cNvSpPr txBox="1"/>
          <p:nvPr/>
        </p:nvSpPr>
        <p:spPr>
          <a:xfrm>
            <a:off x="6556480" y="5842789"/>
            <a:ext cx="11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Money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1DF3623-35E8-929B-AD46-20DEF802B98D}"/>
              </a:ext>
            </a:extLst>
          </p:cNvPr>
          <p:cNvGrpSpPr/>
          <p:nvPr/>
        </p:nvGrpSpPr>
        <p:grpSpPr>
          <a:xfrm>
            <a:off x="6933348" y="4652014"/>
            <a:ext cx="222138" cy="1106527"/>
            <a:chOff x="6933348" y="4755711"/>
            <a:chExt cx="222138" cy="1106527"/>
          </a:xfrm>
          <a:solidFill>
            <a:srgbClr val="FF0000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9EE5F5D-4343-BF84-B26B-475FAD802940}"/>
                </a:ext>
              </a:extLst>
            </p:cNvPr>
            <p:cNvSpPr/>
            <p:nvPr/>
          </p:nvSpPr>
          <p:spPr>
            <a:xfrm>
              <a:off x="6933348" y="5631257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7E7C9C5-9365-88E8-4DED-38F2DDB07074}"/>
                </a:ext>
              </a:extLst>
            </p:cNvPr>
            <p:cNvGrpSpPr/>
            <p:nvPr/>
          </p:nvGrpSpPr>
          <p:grpSpPr>
            <a:xfrm>
              <a:off x="6933348" y="4755711"/>
              <a:ext cx="222138" cy="817248"/>
              <a:chOff x="6933348" y="4755711"/>
              <a:chExt cx="222138" cy="817248"/>
            </a:xfrm>
            <a:grpFill/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1AB7578-A408-A7E4-AB0C-C6B5DF4358EE}"/>
                  </a:ext>
                </a:extLst>
              </p:cNvPr>
              <p:cNvSpPr/>
              <p:nvPr/>
            </p:nvSpPr>
            <p:spPr>
              <a:xfrm>
                <a:off x="6933348" y="5341978"/>
                <a:ext cx="222138" cy="2309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DAE28DB-FF58-70C4-6D88-9F82AC22E87F}"/>
                  </a:ext>
                </a:extLst>
              </p:cNvPr>
              <p:cNvSpPr/>
              <p:nvPr/>
            </p:nvSpPr>
            <p:spPr>
              <a:xfrm>
                <a:off x="6933348" y="5044990"/>
                <a:ext cx="222138" cy="2309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DE695C0-6CB4-5496-9662-154344759A11}"/>
                  </a:ext>
                </a:extLst>
              </p:cNvPr>
              <p:cNvSpPr/>
              <p:nvPr/>
            </p:nvSpPr>
            <p:spPr>
              <a:xfrm>
                <a:off x="6933348" y="4755711"/>
                <a:ext cx="222138" cy="2309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D99DDFC-AFC4-A03D-23B2-BB5CD155C6E5}"/>
              </a:ext>
            </a:extLst>
          </p:cNvPr>
          <p:cNvSpPr txBox="1"/>
          <p:nvPr/>
        </p:nvSpPr>
        <p:spPr>
          <a:xfrm>
            <a:off x="2383926" y="4753923"/>
            <a:ext cx="23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</a:t>
            </a:r>
            <a:r>
              <a:rPr lang="en-US" sz="2000" b="1" dirty="0"/>
              <a:t>Dear</a:t>
            </a:r>
            <a:r>
              <a:rPr lang="en-US" sz="2000" dirty="0"/>
              <a:t> | </a:t>
            </a:r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) = 0.29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8A7438-DBC9-A729-6E41-4E9F5C975034}"/>
              </a:ext>
            </a:extLst>
          </p:cNvPr>
          <p:cNvSpPr txBox="1"/>
          <p:nvPr/>
        </p:nvSpPr>
        <p:spPr>
          <a:xfrm>
            <a:off x="3649155" y="5101400"/>
            <a:ext cx="23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</a:t>
            </a:r>
            <a:r>
              <a:rPr lang="en-US" sz="2000" b="1" dirty="0"/>
              <a:t>Friend</a:t>
            </a:r>
            <a:r>
              <a:rPr lang="en-US" sz="2000" dirty="0"/>
              <a:t> | </a:t>
            </a:r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) = 0.14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FA81B1-275A-147F-E605-C2DFEE4EFD43}"/>
              </a:ext>
            </a:extLst>
          </p:cNvPr>
          <p:cNvSpPr txBox="1"/>
          <p:nvPr/>
        </p:nvSpPr>
        <p:spPr>
          <a:xfrm>
            <a:off x="4809149" y="5513553"/>
            <a:ext cx="23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</a:t>
            </a:r>
            <a:r>
              <a:rPr lang="en-US" sz="2000" b="1" dirty="0"/>
              <a:t>Lunch </a:t>
            </a:r>
            <a:r>
              <a:rPr lang="en-US" sz="2000" dirty="0"/>
              <a:t> | </a:t>
            </a:r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) = 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5EB227-5A4B-3E13-D1A0-6B0780B1A6ED}"/>
              </a:ext>
            </a:extLst>
          </p:cNvPr>
          <p:cNvSpPr txBox="1"/>
          <p:nvPr/>
        </p:nvSpPr>
        <p:spPr>
          <a:xfrm>
            <a:off x="5909441" y="4223285"/>
            <a:ext cx="2443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</a:t>
            </a:r>
            <a:r>
              <a:rPr lang="en-US" sz="2000" b="1" dirty="0"/>
              <a:t>Money </a:t>
            </a:r>
            <a:r>
              <a:rPr lang="en-US" sz="2000" dirty="0"/>
              <a:t> | </a:t>
            </a:r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) = 0.57</a:t>
            </a:r>
          </a:p>
        </p:txBody>
      </p:sp>
    </p:spTree>
    <p:extLst>
      <p:ext uri="{BB962C8B-B14F-4D97-AF65-F5344CB8AC3E}">
        <p14:creationId xmlns:p14="http://schemas.microsoft.com/office/powerpoint/2010/main" val="3761608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9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/>
          <p:nvPr/>
        </p:nvSpPr>
        <p:spPr>
          <a:xfrm>
            <a:off x="6390145" y="3991256"/>
            <a:ext cx="3326800" cy="23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+mj-lt"/>
              <a:cs typeface="Arial"/>
              <a:sym typeface="Arial"/>
            </a:endParaRPr>
          </a:p>
        </p:txBody>
      </p:sp>
      <p:sp>
        <p:nvSpPr>
          <p:cNvPr id="411" name="Google Shape;411;p40"/>
          <p:cNvSpPr/>
          <p:nvPr/>
        </p:nvSpPr>
        <p:spPr>
          <a:xfrm>
            <a:off x="6390145" y="1507123"/>
            <a:ext cx="3326800" cy="23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+mj-lt"/>
              <a:cs typeface="Arial"/>
              <a:sym typeface="Arial"/>
            </a:endParaRPr>
          </a:p>
        </p:txBody>
      </p:sp>
      <p:sp>
        <p:nvSpPr>
          <p:cNvPr id="412" name="Google Shape;412;p40"/>
          <p:cNvSpPr/>
          <p:nvPr/>
        </p:nvSpPr>
        <p:spPr>
          <a:xfrm>
            <a:off x="2773438" y="3991256"/>
            <a:ext cx="3326800" cy="23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+mj-lt"/>
              <a:cs typeface="Arial"/>
              <a:sym typeface="Arial"/>
            </a:endParaRPr>
          </a:p>
        </p:txBody>
      </p:sp>
      <p:sp>
        <p:nvSpPr>
          <p:cNvPr id="413" name="Google Shape;413;p40"/>
          <p:cNvSpPr/>
          <p:nvPr/>
        </p:nvSpPr>
        <p:spPr>
          <a:xfrm>
            <a:off x="2773655" y="1507123"/>
            <a:ext cx="3326800" cy="23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+mj-lt"/>
              <a:cs typeface="Arial"/>
              <a:sym typeface="Arial"/>
            </a:endParaRPr>
          </a:p>
        </p:txBody>
      </p:sp>
      <p:sp>
        <p:nvSpPr>
          <p:cNvPr id="415" name="Google Shape;415;p40"/>
          <p:cNvSpPr txBox="1">
            <a:spLocks noGrp="1"/>
          </p:cNvSpPr>
          <p:nvPr>
            <p:ph type="title"/>
          </p:nvPr>
        </p:nvSpPr>
        <p:spPr>
          <a:xfrm>
            <a:off x="2901922" y="2255879"/>
            <a:ext cx="3115200" cy="96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1" dirty="0">
                <a:latin typeface="+mj-lt"/>
              </a:rPr>
              <a:t>Định nghĩa</a:t>
            </a:r>
            <a:endParaRPr b="1" dirty="0">
              <a:latin typeface="+mj-lt"/>
            </a:endParaRPr>
          </a:p>
        </p:txBody>
      </p:sp>
      <p:sp>
        <p:nvSpPr>
          <p:cNvPr id="416" name="Google Shape;416;p40"/>
          <p:cNvSpPr txBox="1">
            <a:spLocks noGrp="1"/>
          </p:cNvSpPr>
          <p:nvPr>
            <p:ph type="title" idx="2"/>
          </p:nvPr>
        </p:nvSpPr>
        <p:spPr>
          <a:xfrm>
            <a:off x="2901922" y="1638912"/>
            <a:ext cx="1232800" cy="54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+mj-lt"/>
              </a:rPr>
              <a:t>01.</a:t>
            </a:r>
            <a:endParaRPr dirty="0">
              <a:latin typeface="+mj-lt"/>
            </a:endParaRPr>
          </a:p>
        </p:txBody>
      </p:sp>
      <p:sp>
        <p:nvSpPr>
          <p:cNvPr id="417" name="Google Shape;417;p40"/>
          <p:cNvSpPr txBox="1">
            <a:spLocks noGrp="1"/>
          </p:cNvSpPr>
          <p:nvPr>
            <p:ph type="title" idx="3"/>
          </p:nvPr>
        </p:nvSpPr>
        <p:spPr>
          <a:xfrm>
            <a:off x="6480322" y="2255889"/>
            <a:ext cx="3115200" cy="96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1" dirty="0">
                <a:latin typeface="+mj-lt"/>
              </a:rPr>
              <a:t>Ứng dụng thực tế</a:t>
            </a:r>
            <a:endParaRPr b="1" dirty="0">
              <a:latin typeface="+mj-lt"/>
            </a:endParaRPr>
          </a:p>
        </p:txBody>
      </p:sp>
      <p:sp>
        <p:nvSpPr>
          <p:cNvPr id="418" name="Google Shape;418;p40"/>
          <p:cNvSpPr txBox="1">
            <a:spLocks noGrp="1"/>
          </p:cNvSpPr>
          <p:nvPr>
            <p:ph type="title" idx="4"/>
          </p:nvPr>
        </p:nvSpPr>
        <p:spPr>
          <a:xfrm>
            <a:off x="6480322" y="1638912"/>
            <a:ext cx="1231200" cy="54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latin typeface="+mj-lt"/>
              </a:rPr>
              <a:t>02.</a:t>
            </a:r>
            <a:endParaRPr>
              <a:latin typeface="+mj-lt"/>
            </a:endParaRPr>
          </a:p>
        </p:txBody>
      </p:sp>
      <p:sp>
        <p:nvSpPr>
          <p:cNvPr id="420" name="Google Shape;420;p40"/>
          <p:cNvSpPr txBox="1">
            <a:spLocks noGrp="1"/>
          </p:cNvSpPr>
          <p:nvPr>
            <p:ph type="title" idx="6"/>
          </p:nvPr>
        </p:nvSpPr>
        <p:spPr>
          <a:xfrm>
            <a:off x="6457356" y="4740012"/>
            <a:ext cx="3115200" cy="96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1" dirty="0">
                <a:latin typeface="+mj-lt"/>
              </a:rPr>
              <a:t>Demo</a:t>
            </a:r>
            <a:endParaRPr b="1" dirty="0">
              <a:latin typeface="+mj-lt"/>
            </a:endParaRPr>
          </a:p>
        </p:txBody>
      </p:sp>
      <p:sp>
        <p:nvSpPr>
          <p:cNvPr id="421" name="Google Shape;421;p40"/>
          <p:cNvSpPr txBox="1">
            <a:spLocks noGrp="1"/>
          </p:cNvSpPr>
          <p:nvPr>
            <p:ph type="title" idx="7"/>
          </p:nvPr>
        </p:nvSpPr>
        <p:spPr>
          <a:xfrm>
            <a:off x="6457356" y="4123045"/>
            <a:ext cx="1231200" cy="54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+mj-lt"/>
              </a:rPr>
              <a:t>04.</a:t>
            </a:r>
            <a:endParaRPr dirty="0">
              <a:latin typeface="+mj-lt"/>
            </a:endParaRPr>
          </a:p>
        </p:txBody>
      </p:sp>
      <p:sp>
        <p:nvSpPr>
          <p:cNvPr id="423" name="Google Shape;423;p40"/>
          <p:cNvSpPr txBox="1">
            <a:spLocks noGrp="1"/>
          </p:cNvSpPr>
          <p:nvPr>
            <p:ph type="title" idx="9"/>
          </p:nvPr>
        </p:nvSpPr>
        <p:spPr>
          <a:xfrm>
            <a:off x="2901922" y="4728223"/>
            <a:ext cx="3115200" cy="96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b="1" dirty="0" err="1">
                <a:solidFill>
                  <a:schemeClr val="accent2"/>
                </a:solidFill>
                <a:latin typeface="+mj-lt"/>
              </a:rPr>
              <a:t>Nguyên</a:t>
            </a:r>
            <a:r>
              <a:rPr lang="en-US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+mj-lt"/>
              </a:rPr>
              <a:t>lí</a:t>
            </a:r>
            <a:r>
              <a:rPr lang="en-US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+mj-lt"/>
              </a:rPr>
              <a:t>hoạt</a:t>
            </a:r>
            <a:r>
              <a:rPr lang="en-US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+mj-lt"/>
              </a:rPr>
              <a:t>động</a:t>
            </a:r>
            <a:endParaRPr lang="en-US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24" name="Google Shape;424;p40"/>
          <p:cNvSpPr txBox="1">
            <a:spLocks noGrp="1"/>
          </p:cNvSpPr>
          <p:nvPr>
            <p:ph type="title" idx="13"/>
          </p:nvPr>
        </p:nvSpPr>
        <p:spPr>
          <a:xfrm>
            <a:off x="2901922" y="4111256"/>
            <a:ext cx="1231200" cy="54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+mj-lt"/>
              </a:rPr>
              <a:t>03.</a:t>
            </a:r>
            <a:endParaRPr dirty="0">
              <a:latin typeface="+mj-lt"/>
            </a:endParaRPr>
          </a:p>
        </p:txBody>
      </p:sp>
      <p:sp>
        <p:nvSpPr>
          <p:cNvPr id="432" name="Google Shape;432;p40"/>
          <p:cNvSpPr txBox="1">
            <a:spLocks noGrp="1"/>
          </p:cNvSpPr>
          <p:nvPr>
            <p:ph type="title" idx="21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>
                <a:latin typeface="+mj-lt"/>
              </a:rPr>
              <a:t>NỘI DUNG</a:t>
            </a:r>
          </a:p>
        </p:txBody>
      </p:sp>
      <p:sp>
        <p:nvSpPr>
          <p:cNvPr id="433" name="Google Shape;433;p40"/>
          <p:cNvSpPr/>
          <p:nvPr/>
        </p:nvSpPr>
        <p:spPr>
          <a:xfrm>
            <a:off x="11016631" y="2094239"/>
            <a:ext cx="733200" cy="7332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34" name="Google Shape;434;p40"/>
          <p:cNvSpPr/>
          <p:nvPr/>
        </p:nvSpPr>
        <p:spPr>
          <a:xfrm>
            <a:off x="1869413" y="667969"/>
            <a:ext cx="1062000" cy="10620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435" name="Google Shape;435;p40"/>
          <p:cNvGrpSpPr/>
          <p:nvPr/>
        </p:nvGrpSpPr>
        <p:grpSpPr>
          <a:xfrm rot="10800000">
            <a:off x="1582484" y="1097883"/>
            <a:ext cx="716741" cy="182101"/>
            <a:chOff x="2641350" y="846250"/>
            <a:chExt cx="413600" cy="105075"/>
          </a:xfrm>
        </p:grpSpPr>
        <p:sp>
          <p:nvSpPr>
            <p:cNvPr id="436" name="Google Shape;436;p40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A72AD61-EFB3-81D4-026D-C76DF76EE4BE}"/>
              </a:ext>
            </a:extLst>
          </p:cNvPr>
          <p:cNvGrpSpPr/>
          <p:nvPr/>
        </p:nvGrpSpPr>
        <p:grpSpPr>
          <a:xfrm>
            <a:off x="244581" y="856258"/>
            <a:ext cx="2120259" cy="2348760"/>
            <a:chOff x="264721" y="902275"/>
            <a:chExt cx="2120259" cy="234876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9C161DD-DC8C-1891-91D2-8C7C1A30EA19}"/>
                </a:ext>
              </a:extLst>
            </p:cNvPr>
            <p:cNvGrpSpPr/>
            <p:nvPr/>
          </p:nvGrpSpPr>
          <p:grpSpPr>
            <a:xfrm>
              <a:off x="264721" y="902275"/>
              <a:ext cx="2120259" cy="2134191"/>
              <a:chOff x="264722" y="551357"/>
              <a:chExt cx="2468886" cy="2485109"/>
            </a:xfrm>
          </p:grpSpPr>
          <p:pic>
            <p:nvPicPr>
              <p:cNvPr id="11" name="Picture 10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3AE6F1D6-57FD-8072-C997-437E89511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9" y="181038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7" name="Picture 6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84D3F5F7-39FA-5A56-B3ED-C18D5D5A5C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8" y="5513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" name="Picture 4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B5F7B271-5A72-E69C-E12D-8ADCBB86C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907" y="721091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0" name="Picture 9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6F7A6834-8FA7-5716-55C1-E6C377D7D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191" y="1571604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2" name="Picture 11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A7BA895D-A49D-968D-FD8A-25C5D66E3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20" y="20839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9" name="Picture 8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F81C125B-9043-2FB7-7628-2D64E7775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1171" y="119734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8" name="Picture 7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7554CB3-F5EB-4445-5989-51ED6E7279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722" y="1016297"/>
                <a:ext cx="952509" cy="952509"/>
              </a:xfrm>
              <a:prstGeom prst="rect">
                <a:avLst/>
              </a:prstGeom>
            </p:spPr>
          </p:pic>
        </p:grpSp>
        <p:pic>
          <p:nvPicPr>
            <p:cNvPr id="2" name="Picture 1" descr="A blue envelope with black lines&#10;&#10;Description automatically generated">
              <a:extLst>
                <a:ext uri="{FF2B5EF4-FFF2-40B4-BE49-F238E27FC236}">
                  <a16:creationId xmlns:a16="http://schemas.microsoft.com/office/drawing/2014/main" id="{38AE84A1-5203-5F37-866D-32B9D92CA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66" y="2433028"/>
              <a:ext cx="818007" cy="818007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A067E31-BCAC-66B9-287A-5E5418A34BCB}"/>
              </a:ext>
            </a:extLst>
          </p:cNvPr>
          <p:cNvSpPr txBox="1"/>
          <p:nvPr/>
        </p:nvSpPr>
        <p:spPr>
          <a:xfrm>
            <a:off x="2437404" y="1141215"/>
            <a:ext cx="212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</a:t>
            </a:r>
            <a:r>
              <a:rPr lang="en-US" sz="2000" b="1" dirty="0"/>
              <a:t>Dear</a:t>
            </a:r>
            <a:r>
              <a:rPr lang="en-US" sz="2000" dirty="0"/>
              <a:t> | </a:t>
            </a:r>
            <a:r>
              <a:rPr lang="en-US" sz="2000" b="1" dirty="0">
                <a:solidFill>
                  <a:srgbClr val="3C98FF"/>
                </a:solidFill>
              </a:rPr>
              <a:t>N</a:t>
            </a:r>
            <a:r>
              <a:rPr lang="en-US" sz="2000" dirty="0"/>
              <a:t>) = 0.47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6FC5A4-E9C9-1D15-EE7C-8BF5EB8BFA67}"/>
              </a:ext>
            </a:extLst>
          </p:cNvPr>
          <p:cNvSpPr txBox="1"/>
          <p:nvPr/>
        </p:nvSpPr>
        <p:spPr>
          <a:xfrm>
            <a:off x="2437404" y="1563390"/>
            <a:ext cx="23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</a:t>
            </a:r>
            <a:r>
              <a:rPr lang="en-US" sz="2000" b="1" dirty="0"/>
              <a:t>Friend</a:t>
            </a:r>
            <a:r>
              <a:rPr lang="en-US" sz="2000" dirty="0"/>
              <a:t> | </a:t>
            </a:r>
            <a:r>
              <a:rPr lang="en-US" sz="2000" b="1" dirty="0">
                <a:solidFill>
                  <a:srgbClr val="3C98FF"/>
                </a:solidFill>
              </a:rPr>
              <a:t>N</a:t>
            </a:r>
            <a:r>
              <a:rPr lang="en-US" sz="2000" dirty="0"/>
              <a:t>) = 0.29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90BCFF-7C6D-E9AD-DC8C-276A7D5B5C04}"/>
              </a:ext>
            </a:extLst>
          </p:cNvPr>
          <p:cNvSpPr txBox="1"/>
          <p:nvPr/>
        </p:nvSpPr>
        <p:spPr>
          <a:xfrm>
            <a:off x="2437404" y="1985565"/>
            <a:ext cx="23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</a:t>
            </a:r>
            <a:r>
              <a:rPr lang="en-US" sz="2000" b="1" dirty="0"/>
              <a:t>Lunch</a:t>
            </a:r>
            <a:r>
              <a:rPr lang="en-US" sz="2000" dirty="0"/>
              <a:t> | </a:t>
            </a:r>
            <a:r>
              <a:rPr lang="en-US" sz="2000" b="1" dirty="0">
                <a:solidFill>
                  <a:srgbClr val="3C98FF"/>
                </a:solidFill>
              </a:rPr>
              <a:t>N</a:t>
            </a:r>
            <a:r>
              <a:rPr lang="en-US" sz="2000" dirty="0"/>
              <a:t>) = 0.18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038429-3D0C-AB65-3DA2-242B3934652B}"/>
              </a:ext>
            </a:extLst>
          </p:cNvPr>
          <p:cNvSpPr txBox="1"/>
          <p:nvPr/>
        </p:nvSpPr>
        <p:spPr>
          <a:xfrm>
            <a:off x="2437404" y="2407741"/>
            <a:ext cx="2391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</a:t>
            </a:r>
            <a:r>
              <a:rPr lang="en-US" sz="2000" b="1" dirty="0"/>
              <a:t>Money</a:t>
            </a:r>
            <a:r>
              <a:rPr lang="en-US" sz="2000" dirty="0"/>
              <a:t> | </a:t>
            </a:r>
            <a:r>
              <a:rPr lang="en-US" sz="2000" b="1" dirty="0">
                <a:solidFill>
                  <a:srgbClr val="3C98FF"/>
                </a:solidFill>
              </a:rPr>
              <a:t>N</a:t>
            </a:r>
            <a:r>
              <a:rPr lang="en-US" sz="2000" dirty="0"/>
              <a:t>) = 0.06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2D1F4E-3B1E-965C-F375-0BB234EB5E86}"/>
              </a:ext>
            </a:extLst>
          </p:cNvPr>
          <p:cNvGrpSpPr/>
          <p:nvPr/>
        </p:nvGrpSpPr>
        <p:grpSpPr>
          <a:xfrm>
            <a:off x="636920" y="4417416"/>
            <a:ext cx="1485799" cy="1820946"/>
            <a:chOff x="966512" y="3974356"/>
            <a:chExt cx="1485799" cy="1820946"/>
          </a:xfrm>
        </p:grpSpPr>
        <p:pic>
          <p:nvPicPr>
            <p:cNvPr id="32" name="Picture 31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71815081-48E1-9A12-BD06-7D1B13BB2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303" y="4977294"/>
              <a:ext cx="818008" cy="818008"/>
            </a:xfrm>
            <a:prstGeom prst="rect">
              <a:avLst/>
            </a:prstGeom>
          </p:spPr>
        </p:pic>
        <p:pic>
          <p:nvPicPr>
            <p:cNvPr id="34" name="Picture 33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D9C29B0E-E0C4-D110-EEC7-041BAE681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512" y="4737447"/>
              <a:ext cx="818008" cy="818008"/>
            </a:xfrm>
            <a:prstGeom prst="rect">
              <a:avLst/>
            </a:prstGeom>
          </p:spPr>
        </p:pic>
        <p:pic>
          <p:nvPicPr>
            <p:cNvPr id="40" name="Picture 39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9372C123-3F8C-E031-86F9-CC5687215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4960" y="4342855"/>
              <a:ext cx="818008" cy="818008"/>
            </a:xfrm>
            <a:prstGeom prst="rect">
              <a:avLst/>
            </a:prstGeom>
          </p:spPr>
        </p:pic>
        <p:pic>
          <p:nvPicPr>
            <p:cNvPr id="41" name="Picture 40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EEA04C55-BD8D-4151-D2BB-7D63F920C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800" y="3974356"/>
              <a:ext cx="818008" cy="818008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D99DDFC-AFC4-A03D-23B2-BB5CD155C6E5}"/>
              </a:ext>
            </a:extLst>
          </p:cNvPr>
          <p:cNvSpPr txBox="1"/>
          <p:nvPr/>
        </p:nvSpPr>
        <p:spPr>
          <a:xfrm>
            <a:off x="2364839" y="4978073"/>
            <a:ext cx="230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P(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Friend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| </a:t>
            </a:r>
            <a:r>
              <a:rPr lang="en-US" sz="1800" b="1" kern="12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) = 0.14</a:t>
            </a:r>
            <a:endParaRPr lang="en-US" sz="2000" dirty="0">
              <a:effectLst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8A7438-DBC9-A729-6E41-4E9F5C975034}"/>
              </a:ext>
            </a:extLst>
          </p:cNvPr>
          <p:cNvSpPr txBox="1"/>
          <p:nvPr/>
        </p:nvSpPr>
        <p:spPr>
          <a:xfrm>
            <a:off x="2364839" y="5408162"/>
            <a:ext cx="230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P(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Lunch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| </a:t>
            </a:r>
            <a:r>
              <a:rPr lang="en-US" sz="1800" b="1" kern="12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) = 0</a:t>
            </a:r>
            <a:endParaRPr lang="en-US" dirty="0">
              <a:effectLst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FA81B1-275A-147F-E605-C2DFEE4EFD43}"/>
              </a:ext>
            </a:extLst>
          </p:cNvPr>
          <p:cNvSpPr txBox="1"/>
          <p:nvPr/>
        </p:nvSpPr>
        <p:spPr>
          <a:xfrm>
            <a:off x="2364839" y="5838252"/>
            <a:ext cx="230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P(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Money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| </a:t>
            </a:r>
            <a:r>
              <a:rPr lang="en-US" sz="1800" b="1" kern="12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) = 0.57</a:t>
            </a:r>
            <a:endParaRPr lang="en-US" sz="2000" dirty="0">
              <a:effectLst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5EB227-5A4B-3E13-D1A0-6B0780B1A6ED}"/>
              </a:ext>
            </a:extLst>
          </p:cNvPr>
          <p:cNvSpPr txBox="1"/>
          <p:nvPr/>
        </p:nvSpPr>
        <p:spPr>
          <a:xfrm>
            <a:off x="2364839" y="4547984"/>
            <a:ext cx="244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P(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Dear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| </a:t>
            </a:r>
            <a:r>
              <a:rPr lang="en-US" sz="1800" b="1" kern="12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) = 0.29</a:t>
            </a:r>
            <a:endParaRPr lang="en-US" sz="2000" dirty="0">
              <a:effectLst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BB537F-DC54-6C4A-1CBF-C7CAECCEE147}"/>
              </a:ext>
            </a:extLst>
          </p:cNvPr>
          <p:cNvSpPr txBox="1"/>
          <p:nvPr/>
        </p:nvSpPr>
        <p:spPr>
          <a:xfrm>
            <a:off x="5401557" y="478813"/>
            <a:ext cx="36010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Dear Friend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2849BD-3B56-64C9-645E-E4952CAAF787}"/>
              </a:ext>
            </a:extLst>
          </p:cNvPr>
          <p:cNvSpPr txBox="1"/>
          <p:nvPr/>
        </p:nvSpPr>
        <p:spPr>
          <a:xfrm>
            <a:off x="5420410" y="3125958"/>
            <a:ext cx="6114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Spam ? </a:t>
            </a:r>
            <a:r>
              <a:rPr lang="en-US" sz="4400" b="1" dirty="0" err="1">
                <a:solidFill>
                  <a:srgbClr val="3C98FF"/>
                </a:solidFill>
              </a:rPr>
              <a:t>Không</a:t>
            </a:r>
            <a:r>
              <a:rPr lang="en-US" sz="4400" b="1" dirty="0">
                <a:solidFill>
                  <a:srgbClr val="3C98FF"/>
                </a:solidFill>
              </a:rPr>
              <a:t> spam ?</a:t>
            </a:r>
          </a:p>
        </p:txBody>
      </p:sp>
    </p:spTree>
    <p:extLst>
      <p:ext uri="{BB962C8B-B14F-4D97-AF65-F5344CB8AC3E}">
        <p14:creationId xmlns:p14="http://schemas.microsoft.com/office/powerpoint/2010/main" val="420680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A72AD61-EFB3-81D4-026D-C76DF76EE4BE}"/>
              </a:ext>
            </a:extLst>
          </p:cNvPr>
          <p:cNvGrpSpPr/>
          <p:nvPr/>
        </p:nvGrpSpPr>
        <p:grpSpPr>
          <a:xfrm>
            <a:off x="244581" y="856258"/>
            <a:ext cx="2120259" cy="2348760"/>
            <a:chOff x="264721" y="902275"/>
            <a:chExt cx="2120259" cy="234876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9C161DD-DC8C-1891-91D2-8C7C1A30EA19}"/>
                </a:ext>
              </a:extLst>
            </p:cNvPr>
            <p:cNvGrpSpPr/>
            <p:nvPr/>
          </p:nvGrpSpPr>
          <p:grpSpPr>
            <a:xfrm>
              <a:off x="264721" y="902275"/>
              <a:ext cx="2120259" cy="2134191"/>
              <a:chOff x="264722" y="551357"/>
              <a:chExt cx="2468886" cy="2485109"/>
            </a:xfrm>
          </p:grpSpPr>
          <p:pic>
            <p:nvPicPr>
              <p:cNvPr id="11" name="Picture 10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3AE6F1D6-57FD-8072-C997-437E89511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9" y="181038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7" name="Picture 6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84D3F5F7-39FA-5A56-B3ED-C18D5D5A5C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8" y="5513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" name="Picture 4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B5F7B271-5A72-E69C-E12D-8ADCBB86C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907" y="721091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0" name="Picture 9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6F7A6834-8FA7-5716-55C1-E6C377D7D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191" y="1571604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2" name="Picture 11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A7BA895D-A49D-968D-FD8A-25C5D66E3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20" y="20839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9" name="Picture 8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F81C125B-9043-2FB7-7628-2D64E7775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1171" y="119734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8" name="Picture 7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7554CB3-F5EB-4445-5989-51ED6E7279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722" y="1016297"/>
                <a:ext cx="952509" cy="952509"/>
              </a:xfrm>
              <a:prstGeom prst="rect">
                <a:avLst/>
              </a:prstGeom>
            </p:spPr>
          </p:pic>
        </p:grpSp>
        <p:pic>
          <p:nvPicPr>
            <p:cNvPr id="2" name="Picture 1" descr="A blue envelope with black lines&#10;&#10;Description automatically generated">
              <a:extLst>
                <a:ext uri="{FF2B5EF4-FFF2-40B4-BE49-F238E27FC236}">
                  <a16:creationId xmlns:a16="http://schemas.microsoft.com/office/drawing/2014/main" id="{38AE84A1-5203-5F37-866D-32B9D92CA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66" y="2433028"/>
              <a:ext cx="818007" cy="818007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A067E31-BCAC-66B9-287A-5E5418A34BCB}"/>
              </a:ext>
            </a:extLst>
          </p:cNvPr>
          <p:cNvSpPr txBox="1"/>
          <p:nvPr/>
        </p:nvSpPr>
        <p:spPr>
          <a:xfrm>
            <a:off x="2437404" y="1141215"/>
            <a:ext cx="212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0.47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6FC5A4-E9C9-1D15-EE7C-8BF5EB8BFA67}"/>
              </a:ext>
            </a:extLst>
          </p:cNvPr>
          <p:cNvSpPr txBox="1"/>
          <p:nvPr/>
        </p:nvSpPr>
        <p:spPr>
          <a:xfrm>
            <a:off x="2437404" y="1563390"/>
            <a:ext cx="23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Friend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0.29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90BCFF-7C6D-E9AD-DC8C-276A7D5B5C04}"/>
              </a:ext>
            </a:extLst>
          </p:cNvPr>
          <p:cNvSpPr txBox="1"/>
          <p:nvPr/>
        </p:nvSpPr>
        <p:spPr>
          <a:xfrm>
            <a:off x="2437404" y="1985565"/>
            <a:ext cx="237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Lunch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0.18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038429-3D0C-AB65-3DA2-242B3934652B}"/>
              </a:ext>
            </a:extLst>
          </p:cNvPr>
          <p:cNvSpPr txBox="1"/>
          <p:nvPr/>
        </p:nvSpPr>
        <p:spPr>
          <a:xfrm>
            <a:off x="2437404" y="2407741"/>
            <a:ext cx="2391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Money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0.06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2D1F4E-3B1E-965C-F375-0BB234EB5E86}"/>
              </a:ext>
            </a:extLst>
          </p:cNvPr>
          <p:cNvGrpSpPr/>
          <p:nvPr/>
        </p:nvGrpSpPr>
        <p:grpSpPr>
          <a:xfrm>
            <a:off x="636920" y="4417416"/>
            <a:ext cx="1485799" cy="1820946"/>
            <a:chOff x="966512" y="3974356"/>
            <a:chExt cx="1485799" cy="1820946"/>
          </a:xfrm>
        </p:grpSpPr>
        <p:pic>
          <p:nvPicPr>
            <p:cNvPr id="32" name="Picture 31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71815081-48E1-9A12-BD06-7D1B13BB2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303" y="4977294"/>
              <a:ext cx="818008" cy="818008"/>
            </a:xfrm>
            <a:prstGeom prst="rect">
              <a:avLst/>
            </a:prstGeom>
          </p:spPr>
        </p:pic>
        <p:pic>
          <p:nvPicPr>
            <p:cNvPr id="34" name="Picture 33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D9C29B0E-E0C4-D110-EEC7-041BAE681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512" y="4737447"/>
              <a:ext cx="818008" cy="818008"/>
            </a:xfrm>
            <a:prstGeom prst="rect">
              <a:avLst/>
            </a:prstGeom>
          </p:spPr>
        </p:pic>
        <p:pic>
          <p:nvPicPr>
            <p:cNvPr id="40" name="Picture 39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9372C123-3F8C-E031-86F9-CC5687215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4960" y="4342855"/>
              <a:ext cx="818008" cy="818008"/>
            </a:xfrm>
            <a:prstGeom prst="rect">
              <a:avLst/>
            </a:prstGeom>
          </p:spPr>
        </p:pic>
        <p:pic>
          <p:nvPicPr>
            <p:cNvPr id="41" name="Picture 40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EEA04C55-BD8D-4151-D2BB-7D63F920C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800" y="3974356"/>
              <a:ext cx="818008" cy="818008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D99DDFC-AFC4-A03D-23B2-BB5CD155C6E5}"/>
              </a:ext>
            </a:extLst>
          </p:cNvPr>
          <p:cNvSpPr txBox="1"/>
          <p:nvPr/>
        </p:nvSpPr>
        <p:spPr>
          <a:xfrm>
            <a:off x="2364839" y="4978073"/>
            <a:ext cx="23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3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P(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3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Friend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3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|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>
                    <a:alpha val="30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3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) = 0.14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8A7438-DBC9-A729-6E41-4E9F5C975034}"/>
              </a:ext>
            </a:extLst>
          </p:cNvPr>
          <p:cNvSpPr txBox="1"/>
          <p:nvPr/>
        </p:nvSpPr>
        <p:spPr>
          <a:xfrm>
            <a:off x="2364839" y="5408162"/>
            <a:ext cx="23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Lunch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FA81B1-275A-147F-E605-C2DFEE4EFD43}"/>
              </a:ext>
            </a:extLst>
          </p:cNvPr>
          <p:cNvSpPr txBox="1"/>
          <p:nvPr/>
        </p:nvSpPr>
        <p:spPr>
          <a:xfrm>
            <a:off x="2364838" y="5838252"/>
            <a:ext cx="237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Money 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0,57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5EB227-5A4B-3E13-D1A0-6B0780B1A6ED}"/>
              </a:ext>
            </a:extLst>
          </p:cNvPr>
          <p:cNvSpPr txBox="1"/>
          <p:nvPr/>
        </p:nvSpPr>
        <p:spPr>
          <a:xfrm>
            <a:off x="2364839" y="4547984"/>
            <a:ext cx="2443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 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0.29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BB537F-DC54-6C4A-1CBF-C7CAECCEE147}"/>
              </a:ext>
            </a:extLst>
          </p:cNvPr>
          <p:cNvSpPr txBox="1"/>
          <p:nvPr/>
        </p:nvSpPr>
        <p:spPr>
          <a:xfrm>
            <a:off x="3921549" y="86817"/>
            <a:ext cx="36010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alpha val="30000"/>
                  </a:schemeClr>
                </a:solidFill>
              </a:rPr>
              <a:t>Dear Friend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A5D019-71EA-DB10-4D0B-F3E98826106B}"/>
              </a:ext>
            </a:extLst>
          </p:cNvPr>
          <p:cNvSpPr txBox="1"/>
          <p:nvPr/>
        </p:nvSpPr>
        <p:spPr>
          <a:xfrm>
            <a:off x="6263924" y="989410"/>
            <a:ext cx="54022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dirty="0"/>
              <a:t>Dự đoán có thể là bất kỳ xác suất nào mà chúng ta muốn, nhưng một dự đoán phổ biến</a:t>
            </a:r>
            <a:r>
              <a:rPr lang="en-US" sz="2800" dirty="0"/>
              <a:t> </a:t>
            </a:r>
            <a:r>
              <a:rPr lang="en-US" sz="2800" dirty="0" err="1"/>
              <a:t>thường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vi-VN" sz="2800" dirty="0"/>
              <a:t> được ước tính từ dữ liệu đào tạo</a:t>
            </a:r>
            <a:endParaRPr lang="en-US" sz="2800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FD569CD9-B9C6-FD38-5585-F5B78C5A1234}"/>
              </a:ext>
            </a:extLst>
          </p:cNvPr>
          <p:cNvCxnSpPr>
            <a:cxnSpLocks/>
            <a:stCxn id="19" idx="1"/>
            <a:endCxn id="12" idx="2"/>
          </p:cNvCxnSpPr>
          <p:nvPr/>
        </p:nvCxnSpPr>
        <p:spPr>
          <a:xfrm rot="10800000">
            <a:off x="1345769" y="2990449"/>
            <a:ext cx="3215710" cy="491460"/>
          </a:xfrm>
          <a:prstGeom prst="curved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0662DFA0-1180-0E1B-CE55-6328DBDF2D54}"/>
              </a:ext>
            </a:extLst>
          </p:cNvPr>
          <p:cNvCxnSpPr>
            <a:cxnSpLocks/>
            <a:stCxn id="19" idx="1"/>
            <a:endCxn id="41" idx="0"/>
          </p:cNvCxnSpPr>
          <p:nvPr/>
        </p:nvCxnSpPr>
        <p:spPr>
          <a:xfrm rot="10800000" flipV="1">
            <a:off x="1066213" y="3481908"/>
            <a:ext cx="3495267" cy="935507"/>
          </a:xfrm>
          <a:prstGeom prst="curved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EDCBC7-78AD-1858-404F-06F7FAA94D3D}"/>
              </a:ext>
            </a:extLst>
          </p:cNvPr>
          <p:cNvSpPr txBox="1"/>
          <p:nvPr/>
        </p:nvSpPr>
        <p:spPr>
          <a:xfrm>
            <a:off x="4561479" y="3251076"/>
            <a:ext cx="1471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P(</a:t>
            </a:r>
            <a:r>
              <a:rPr lang="en-US" sz="2400" b="1" dirty="0">
                <a:solidFill>
                  <a:srgbClr val="3C98FF"/>
                </a:solidFill>
              </a:rPr>
              <a:t>N</a:t>
            </a:r>
            <a:r>
              <a:rPr lang="en-US" sz="2400" dirty="0"/>
              <a:t>) 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FB5F58-D2F7-DB97-E627-9E8875BD3723}"/>
                  </a:ext>
                </a:extLst>
              </p:cNvPr>
              <p:cNvSpPr txBox="1"/>
              <p:nvPr/>
            </p:nvSpPr>
            <p:spPr>
              <a:xfrm>
                <a:off x="5244111" y="3075254"/>
                <a:ext cx="2278479" cy="803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solidFill>
                              <a:srgbClr val="3C98FF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3200" b="1" i="1" smtClean="0">
                            <a:solidFill>
                              <a:srgbClr val="3C98FF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3200" b="1" dirty="0">
                    <a:solidFill>
                      <a:schemeClr val="tx1"/>
                    </a:solidFill>
                  </a:rPr>
                  <a:t> =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0,67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FB5F58-D2F7-DB97-E627-9E8875BD3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111" y="3075254"/>
                <a:ext cx="2278479" cy="803810"/>
              </a:xfrm>
              <a:prstGeom prst="rect">
                <a:avLst/>
              </a:prstGeom>
              <a:blipFill>
                <a:blip r:embed="rId4"/>
                <a:stretch>
                  <a:fillRect l="-6684" r="-3743" b="-12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483A182D-BE61-B35E-82E1-061512A48555}"/>
              </a:ext>
            </a:extLst>
          </p:cNvPr>
          <p:cNvSpPr txBox="1"/>
          <p:nvPr/>
        </p:nvSpPr>
        <p:spPr>
          <a:xfrm>
            <a:off x="6383350" y="1389136"/>
            <a:ext cx="47352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dirty="0"/>
              <a:t>Ví dụ: vì 8 trong số 12 tin nhắn là </a:t>
            </a:r>
            <a:r>
              <a:rPr lang="vi-VN" sz="2800" dirty="0">
                <a:solidFill>
                  <a:srgbClr val="3C98FF"/>
                </a:solidFill>
              </a:rPr>
              <a:t>tin nhắn bình thường</a:t>
            </a:r>
            <a:r>
              <a:rPr lang="vi-VN" sz="2800" dirty="0"/>
              <a:t>, dự đoán ban đầu sẽ là 0,67</a:t>
            </a:r>
            <a:endParaRPr lang="en-US" sz="2800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4A4AD232-F1E5-51E7-DE69-61A71CFB6E0B}"/>
              </a:ext>
            </a:extLst>
          </p:cNvPr>
          <p:cNvCxnSpPr>
            <a:cxnSpLocks/>
            <a:stCxn id="48" idx="1"/>
          </p:cNvCxnSpPr>
          <p:nvPr/>
        </p:nvCxnSpPr>
        <p:spPr>
          <a:xfrm rot="10800000" flipH="1" flipV="1">
            <a:off x="2437404" y="2185619"/>
            <a:ext cx="3539190" cy="944071"/>
          </a:xfrm>
          <a:prstGeom prst="curvedConnector3">
            <a:avLst>
              <a:gd name="adj1" fmla="val 99578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F3F8CBC2-2966-8FE5-45FD-FFD01322B92C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3091937" y="1244281"/>
            <a:ext cx="723712" cy="4216048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581024E1-4307-DD78-5F3D-F972C8B5840D}"/>
              </a:ext>
            </a:extLst>
          </p:cNvPr>
          <p:cNvCxnSpPr>
            <a:cxnSpLocks/>
            <a:stCxn id="32" idx="2"/>
          </p:cNvCxnSpPr>
          <p:nvPr/>
        </p:nvCxnSpPr>
        <p:spPr>
          <a:xfrm rot="5400000" flipH="1" flipV="1">
            <a:off x="2809296" y="2788261"/>
            <a:ext cx="2354519" cy="4545683"/>
          </a:xfrm>
          <a:prstGeom prst="curvedConnector4">
            <a:avLst>
              <a:gd name="adj1" fmla="val -9709"/>
              <a:gd name="adj2" fmla="val 10095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1B63D00-240D-EA4C-B577-834C2CDF8EDB}"/>
              </a:ext>
            </a:extLst>
          </p:cNvPr>
          <p:cNvGrpSpPr/>
          <p:nvPr/>
        </p:nvGrpSpPr>
        <p:grpSpPr>
          <a:xfrm>
            <a:off x="626106" y="4426912"/>
            <a:ext cx="1485799" cy="1820946"/>
            <a:chOff x="966512" y="3974356"/>
            <a:chExt cx="1485799" cy="1820946"/>
          </a:xfrm>
        </p:grpSpPr>
        <p:pic>
          <p:nvPicPr>
            <p:cNvPr id="63" name="Picture 62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9522B96F-1506-6462-D382-519F8F5A3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303" y="4977294"/>
              <a:ext cx="818008" cy="818008"/>
            </a:xfrm>
            <a:prstGeom prst="rect">
              <a:avLst/>
            </a:prstGeom>
          </p:spPr>
        </p:pic>
        <p:pic>
          <p:nvPicPr>
            <p:cNvPr id="64" name="Picture 63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A80A45EB-CE52-DF93-E357-36287B733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512" y="4737447"/>
              <a:ext cx="818008" cy="818008"/>
            </a:xfrm>
            <a:prstGeom prst="rect">
              <a:avLst/>
            </a:prstGeom>
          </p:spPr>
        </p:pic>
        <p:pic>
          <p:nvPicPr>
            <p:cNvPr id="65" name="Picture 64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268F0811-428C-5EC9-70B4-2F560E905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4960" y="4342855"/>
              <a:ext cx="818008" cy="818008"/>
            </a:xfrm>
            <a:prstGeom prst="rect">
              <a:avLst/>
            </a:prstGeom>
          </p:spPr>
        </p:pic>
        <p:pic>
          <p:nvPicPr>
            <p:cNvPr id="66" name="Picture 65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8BF0AA94-A98C-79CE-B51B-D70F06CDE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800" y="3974356"/>
              <a:ext cx="818008" cy="818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5934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A72AD61-EFB3-81D4-026D-C76DF76EE4BE}"/>
              </a:ext>
            </a:extLst>
          </p:cNvPr>
          <p:cNvGrpSpPr/>
          <p:nvPr/>
        </p:nvGrpSpPr>
        <p:grpSpPr>
          <a:xfrm>
            <a:off x="244581" y="856258"/>
            <a:ext cx="2120259" cy="2348760"/>
            <a:chOff x="264721" y="902275"/>
            <a:chExt cx="2120259" cy="234876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9C161DD-DC8C-1891-91D2-8C7C1A30EA19}"/>
                </a:ext>
              </a:extLst>
            </p:cNvPr>
            <p:cNvGrpSpPr/>
            <p:nvPr/>
          </p:nvGrpSpPr>
          <p:grpSpPr>
            <a:xfrm>
              <a:off x="264721" y="902275"/>
              <a:ext cx="2120259" cy="2134191"/>
              <a:chOff x="264722" y="551357"/>
              <a:chExt cx="2468886" cy="2485109"/>
            </a:xfrm>
          </p:grpSpPr>
          <p:pic>
            <p:nvPicPr>
              <p:cNvPr id="11" name="Picture 10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3AE6F1D6-57FD-8072-C997-437E89511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9" y="181038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7" name="Picture 6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84D3F5F7-39FA-5A56-B3ED-C18D5D5A5C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8" y="5513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" name="Picture 4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B5F7B271-5A72-E69C-E12D-8ADCBB86C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907" y="721091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0" name="Picture 9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6F7A6834-8FA7-5716-55C1-E6C377D7D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191" y="1571604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2" name="Picture 11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A7BA895D-A49D-968D-FD8A-25C5D66E3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20" y="20839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9" name="Picture 8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F81C125B-9043-2FB7-7628-2D64E7775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1171" y="119734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8" name="Picture 7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7554CB3-F5EB-4445-5989-51ED6E7279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722" y="1016297"/>
                <a:ext cx="952509" cy="952509"/>
              </a:xfrm>
              <a:prstGeom prst="rect">
                <a:avLst/>
              </a:prstGeom>
            </p:spPr>
          </p:pic>
        </p:grpSp>
        <p:pic>
          <p:nvPicPr>
            <p:cNvPr id="2" name="Picture 1" descr="A blue envelope with black lines&#10;&#10;Description automatically generated">
              <a:extLst>
                <a:ext uri="{FF2B5EF4-FFF2-40B4-BE49-F238E27FC236}">
                  <a16:creationId xmlns:a16="http://schemas.microsoft.com/office/drawing/2014/main" id="{38AE84A1-5203-5F37-866D-32B9D92CA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66" y="2433028"/>
              <a:ext cx="818007" cy="818007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A067E31-BCAC-66B9-287A-5E5418A34BCB}"/>
              </a:ext>
            </a:extLst>
          </p:cNvPr>
          <p:cNvSpPr txBox="1"/>
          <p:nvPr/>
        </p:nvSpPr>
        <p:spPr>
          <a:xfrm>
            <a:off x="2437404" y="1141215"/>
            <a:ext cx="212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0.47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6FC5A4-E9C9-1D15-EE7C-8BF5EB8BFA67}"/>
              </a:ext>
            </a:extLst>
          </p:cNvPr>
          <p:cNvSpPr txBox="1"/>
          <p:nvPr/>
        </p:nvSpPr>
        <p:spPr>
          <a:xfrm>
            <a:off x="2437404" y="1563390"/>
            <a:ext cx="23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Friend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0.29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90BCFF-7C6D-E9AD-DC8C-276A7D5B5C04}"/>
              </a:ext>
            </a:extLst>
          </p:cNvPr>
          <p:cNvSpPr txBox="1"/>
          <p:nvPr/>
        </p:nvSpPr>
        <p:spPr>
          <a:xfrm>
            <a:off x="2437404" y="1985565"/>
            <a:ext cx="2280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Lunch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0.18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038429-3D0C-AB65-3DA2-242B3934652B}"/>
              </a:ext>
            </a:extLst>
          </p:cNvPr>
          <p:cNvSpPr txBox="1"/>
          <p:nvPr/>
        </p:nvSpPr>
        <p:spPr>
          <a:xfrm>
            <a:off x="2437404" y="2407741"/>
            <a:ext cx="2391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Money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0.06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2D1F4E-3B1E-965C-F375-0BB234EB5E86}"/>
              </a:ext>
            </a:extLst>
          </p:cNvPr>
          <p:cNvGrpSpPr/>
          <p:nvPr/>
        </p:nvGrpSpPr>
        <p:grpSpPr>
          <a:xfrm>
            <a:off x="636920" y="4417416"/>
            <a:ext cx="1485799" cy="1820946"/>
            <a:chOff x="966512" y="3974356"/>
            <a:chExt cx="1485799" cy="1820946"/>
          </a:xfrm>
        </p:grpSpPr>
        <p:pic>
          <p:nvPicPr>
            <p:cNvPr id="32" name="Picture 31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71815081-48E1-9A12-BD06-7D1B13BB2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303" y="4977294"/>
              <a:ext cx="818008" cy="818008"/>
            </a:xfrm>
            <a:prstGeom prst="rect">
              <a:avLst/>
            </a:prstGeom>
          </p:spPr>
        </p:pic>
        <p:pic>
          <p:nvPicPr>
            <p:cNvPr id="34" name="Picture 33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D9C29B0E-E0C4-D110-EEC7-041BAE681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512" y="4737447"/>
              <a:ext cx="818008" cy="818008"/>
            </a:xfrm>
            <a:prstGeom prst="rect">
              <a:avLst/>
            </a:prstGeom>
          </p:spPr>
        </p:pic>
        <p:pic>
          <p:nvPicPr>
            <p:cNvPr id="40" name="Picture 39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9372C123-3F8C-E031-86F9-CC5687215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4960" y="4342855"/>
              <a:ext cx="818008" cy="818008"/>
            </a:xfrm>
            <a:prstGeom prst="rect">
              <a:avLst/>
            </a:prstGeom>
          </p:spPr>
        </p:pic>
        <p:pic>
          <p:nvPicPr>
            <p:cNvPr id="41" name="Picture 40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EEA04C55-BD8D-4151-D2BB-7D63F920C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800" y="3974356"/>
              <a:ext cx="818008" cy="818008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D99DDFC-AFC4-A03D-23B2-BB5CD155C6E5}"/>
              </a:ext>
            </a:extLst>
          </p:cNvPr>
          <p:cNvSpPr txBox="1"/>
          <p:nvPr/>
        </p:nvSpPr>
        <p:spPr>
          <a:xfrm>
            <a:off x="2364839" y="4978073"/>
            <a:ext cx="23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Friend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0.14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8A7438-DBC9-A729-6E41-4E9F5C975034}"/>
              </a:ext>
            </a:extLst>
          </p:cNvPr>
          <p:cNvSpPr txBox="1"/>
          <p:nvPr/>
        </p:nvSpPr>
        <p:spPr>
          <a:xfrm>
            <a:off x="2364839" y="5408162"/>
            <a:ext cx="23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Lunch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FA81B1-275A-147F-E605-C2DFEE4EFD43}"/>
              </a:ext>
            </a:extLst>
          </p:cNvPr>
          <p:cNvSpPr txBox="1"/>
          <p:nvPr/>
        </p:nvSpPr>
        <p:spPr>
          <a:xfrm>
            <a:off x="2364838" y="5838252"/>
            <a:ext cx="261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Money 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0.57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5EB227-5A4B-3E13-D1A0-6B0780B1A6ED}"/>
              </a:ext>
            </a:extLst>
          </p:cNvPr>
          <p:cNvSpPr txBox="1"/>
          <p:nvPr/>
        </p:nvSpPr>
        <p:spPr>
          <a:xfrm>
            <a:off x="2364839" y="4547984"/>
            <a:ext cx="2443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 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0.29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BB537F-DC54-6C4A-1CBF-C7CAECCEE147}"/>
              </a:ext>
            </a:extLst>
          </p:cNvPr>
          <p:cNvSpPr txBox="1"/>
          <p:nvPr/>
        </p:nvSpPr>
        <p:spPr>
          <a:xfrm>
            <a:off x="3921549" y="86817"/>
            <a:ext cx="36010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alpha val="30000"/>
                  </a:schemeClr>
                </a:solidFill>
              </a:rPr>
              <a:t>Dear Friend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18D74-5F1C-9157-43C3-29EB8AA80FBA}"/>
              </a:ext>
            </a:extLst>
          </p:cNvPr>
          <p:cNvSpPr txBox="1"/>
          <p:nvPr/>
        </p:nvSpPr>
        <p:spPr>
          <a:xfrm>
            <a:off x="636920" y="3114873"/>
            <a:ext cx="18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 </a:t>
            </a:r>
            <a:r>
              <a:rPr lang="en-US" sz="2000" b="1" dirty="0">
                <a:solidFill>
                  <a:srgbClr val="3C98FF"/>
                </a:solidFill>
              </a:rPr>
              <a:t>N</a:t>
            </a:r>
            <a:r>
              <a:rPr lang="en-US" sz="2000" dirty="0"/>
              <a:t>) = 0.67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084A46-85A5-3E5B-1693-E5541DBE9FB0}"/>
              </a:ext>
            </a:extLst>
          </p:cNvPr>
          <p:cNvSpPr txBox="1"/>
          <p:nvPr/>
        </p:nvSpPr>
        <p:spPr>
          <a:xfrm>
            <a:off x="4670279" y="3216252"/>
            <a:ext cx="89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P(</a:t>
            </a:r>
            <a:r>
              <a:rPr lang="en-US" sz="2400" b="1" dirty="0">
                <a:solidFill>
                  <a:srgbClr val="3C98FF"/>
                </a:solidFill>
              </a:rPr>
              <a:t>N</a:t>
            </a:r>
            <a:r>
              <a:rPr lang="en-US" sz="2400" dirty="0"/>
              <a:t>) </a:t>
            </a:r>
            <a:endParaRPr lang="en-US" sz="24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E4D11C-E45F-8796-C248-7DFE9175BC1B}"/>
              </a:ext>
            </a:extLst>
          </p:cNvPr>
          <p:cNvCxnSpPr>
            <a:cxnSpLocks/>
            <a:stCxn id="20" idx="1"/>
            <a:endCxn id="14" idx="3"/>
          </p:cNvCxnSpPr>
          <p:nvPr/>
        </p:nvCxnSpPr>
        <p:spPr>
          <a:xfrm flipH="1">
            <a:off x="5566920" y="2216900"/>
            <a:ext cx="2647650" cy="12301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F5A996-3A11-FCDE-5841-8B2F5206D848}"/>
              </a:ext>
            </a:extLst>
          </p:cNvPr>
          <p:cNvSpPr txBox="1"/>
          <p:nvPr/>
        </p:nvSpPr>
        <p:spPr>
          <a:xfrm>
            <a:off x="8214570" y="1678291"/>
            <a:ext cx="36102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/>
              <a:t>Được gọi là </a:t>
            </a:r>
            <a:r>
              <a:rPr lang="vi-VN" sz="3200" b="1" dirty="0"/>
              <a:t>xác suấ</a:t>
            </a:r>
            <a:r>
              <a:rPr lang="en-US" sz="3200" b="1" dirty="0"/>
              <a:t>t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C48799-FB89-2E71-A46B-C3E51274A16A}"/>
              </a:ext>
            </a:extLst>
          </p:cNvPr>
          <p:cNvSpPr/>
          <p:nvPr/>
        </p:nvSpPr>
        <p:spPr>
          <a:xfrm>
            <a:off x="2482045" y="1095407"/>
            <a:ext cx="2151997" cy="422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5C0113-21CE-FFBF-9A38-B8452E2897A5}"/>
              </a:ext>
            </a:extLst>
          </p:cNvPr>
          <p:cNvSpPr txBox="1"/>
          <p:nvPr/>
        </p:nvSpPr>
        <p:spPr>
          <a:xfrm>
            <a:off x="2432292" y="1133300"/>
            <a:ext cx="212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</a:t>
            </a:r>
            <a:r>
              <a:rPr lang="en-US" sz="2000" b="1" dirty="0"/>
              <a:t>Dear</a:t>
            </a:r>
            <a:r>
              <a:rPr lang="en-US" sz="2000" dirty="0"/>
              <a:t> | </a:t>
            </a:r>
            <a:r>
              <a:rPr lang="en-US" sz="2000" b="1" dirty="0">
                <a:solidFill>
                  <a:srgbClr val="3C98FF"/>
                </a:solidFill>
              </a:rPr>
              <a:t>N</a:t>
            </a:r>
            <a:r>
              <a:rPr lang="en-US" sz="2000" dirty="0"/>
              <a:t>) = 0.47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9CEBC1-606C-0071-E5A6-6098A892F977}"/>
              </a:ext>
            </a:extLst>
          </p:cNvPr>
          <p:cNvSpPr/>
          <p:nvPr/>
        </p:nvSpPr>
        <p:spPr>
          <a:xfrm>
            <a:off x="3921549" y="205250"/>
            <a:ext cx="1404595" cy="6210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C9220C-66FA-C8B9-A38C-D976E785AC09}"/>
              </a:ext>
            </a:extLst>
          </p:cNvPr>
          <p:cNvSpPr txBox="1"/>
          <p:nvPr/>
        </p:nvSpPr>
        <p:spPr>
          <a:xfrm>
            <a:off x="3921549" y="78902"/>
            <a:ext cx="15555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Dear</a:t>
            </a:r>
            <a:endParaRPr lang="en-US" sz="4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BF370B-E097-1ACA-676F-BC62D4074807}"/>
              </a:ext>
            </a:extLst>
          </p:cNvPr>
          <p:cNvSpPr txBox="1"/>
          <p:nvPr/>
        </p:nvSpPr>
        <p:spPr>
          <a:xfrm>
            <a:off x="5370944" y="3216251"/>
            <a:ext cx="186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P( </a:t>
            </a:r>
            <a:r>
              <a:rPr lang="en-US" sz="2400" b="1" dirty="0"/>
              <a:t>Dear</a:t>
            </a:r>
            <a:r>
              <a:rPr lang="en-US" sz="2400" dirty="0"/>
              <a:t>| </a:t>
            </a:r>
            <a:r>
              <a:rPr lang="en-US" sz="2400" b="1" dirty="0">
                <a:solidFill>
                  <a:srgbClr val="3C98FF"/>
                </a:solidFill>
              </a:rPr>
              <a:t>N</a:t>
            </a:r>
            <a:r>
              <a:rPr lang="en-US" sz="2400" dirty="0"/>
              <a:t>) </a:t>
            </a:r>
            <a:endParaRPr lang="en-US" sz="2400" b="1" dirty="0"/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835E7356-BBA0-F458-ED91-B3993DFB0043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rot="16200000" flipH="1">
            <a:off x="4318155" y="1229526"/>
            <a:ext cx="2367908" cy="1605542"/>
          </a:xfrm>
          <a:prstGeom prst="curvedConnector3">
            <a:avLst>
              <a:gd name="adj1" fmla="val 22929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0FB0F61B-D874-683C-A06A-B7CC2DF96371}"/>
              </a:ext>
            </a:extLst>
          </p:cNvPr>
          <p:cNvCxnSpPr>
            <a:cxnSpLocks/>
            <a:stCxn id="25" idx="3"/>
            <a:endCxn id="36" idx="0"/>
          </p:cNvCxnSpPr>
          <p:nvPr/>
        </p:nvCxnSpPr>
        <p:spPr>
          <a:xfrm>
            <a:off x="4634042" y="1306495"/>
            <a:ext cx="1670838" cy="1909756"/>
          </a:xfrm>
          <a:prstGeom prst="curved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ECCE115-F6B8-F4A8-3C1D-BBAF603FB318}"/>
              </a:ext>
            </a:extLst>
          </p:cNvPr>
          <p:cNvSpPr txBox="1"/>
          <p:nvPr/>
        </p:nvSpPr>
        <p:spPr>
          <a:xfrm>
            <a:off x="7434793" y="884247"/>
            <a:ext cx="46409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/>
              <a:t>Bây giờ chúng ta nhân dự đoán ban đầu đó với xác suất từ </a:t>
            </a:r>
            <a:r>
              <a:rPr lang="en-US" sz="3200" b="1" dirty="0"/>
              <a:t>‘</a:t>
            </a:r>
            <a:r>
              <a:rPr lang="vi-VN" sz="3200" b="1" dirty="0"/>
              <a:t>Dear</a:t>
            </a:r>
            <a:r>
              <a:rPr lang="en-US" sz="3200" b="1" dirty="0"/>
              <a:t>’</a:t>
            </a:r>
            <a:r>
              <a:rPr lang="vi-VN" sz="3200" dirty="0"/>
              <a:t> xuất hiện trong một </a:t>
            </a:r>
            <a:r>
              <a:rPr lang="vi-VN" sz="3200" b="1" dirty="0">
                <a:solidFill>
                  <a:srgbClr val="3C98FF"/>
                </a:solidFill>
              </a:rPr>
              <a:t>tin nhắn bình thường</a:t>
            </a:r>
            <a:endParaRPr lang="en-US" sz="3200" b="1" dirty="0">
              <a:solidFill>
                <a:srgbClr val="3C98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029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 animBg="1"/>
      <p:bldP spid="26" grpId="0"/>
      <p:bldP spid="27" grpId="0" animBg="1"/>
      <p:bldP spid="35" grpId="0"/>
      <p:bldP spid="36" grpId="0"/>
      <p:bldP spid="5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A72AD61-EFB3-81D4-026D-C76DF76EE4BE}"/>
              </a:ext>
            </a:extLst>
          </p:cNvPr>
          <p:cNvGrpSpPr/>
          <p:nvPr/>
        </p:nvGrpSpPr>
        <p:grpSpPr>
          <a:xfrm>
            <a:off x="244581" y="856258"/>
            <a:ext cx="2120259" cy="2348760"/>
            <a:chOff x="264721" y="902275"/>
            <a:chExt cx="2120259" cy="234876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9C161DD-DC8C-1891-91D2-8C7C1A30EA19}"/>
                </a:ext>
              </a:extLst>
            </p:cNvPr>
            <p:cNvGrpSpPr/>
            <p:nvPr/>
          </p:nvGrpSpPr>
          <p:grpSpPr>
            <a:xfrm>
              <a:off x="264721" y="902275"/>
              <a:ext cx="2120259" cy="2134191"/>
              <a:chOff x="264722" y="551357"/>
              <a:chExt cx="2468886" cy="2485109"/>
            </a:xfrm>
          </p:grpSpPr>
          <p:pic>
            <p:nvPicPr>
              <p:cNvPr id="11" name="Picture 10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3AE6F1D6-57FD-8072-C997-437E89511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9" y="181038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7" name="Picture 6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84D3F5F7-39FA-5A56-B3ED-C18D5D5A5C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8" y="5513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" name="Picture 4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B5F7B271-5A72-E69C-E12D-8ADCBB86C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907" y="721091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0" name="Picture 9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6F7A6834-8FA7-5716-55C1-E6C377D7D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191" y="1571604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2" name="Picture 11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A7BA895D-A49D-968D-FD8A-25C5D66E3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20" y="20839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9" name="Picture 8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F81C125B-9043-2FB7-7628-2D64E7775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1171" y="119734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8" name="Picture 7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7554CB3-F5EB-4445-5989-51ED6E7279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722" y="1016297"/>
                <a:ext cx="952509" cy="952509"/>
              </a:xfrm>
              <a:prstGeom prst="rect">
                <a:avLst/>
              </a:prstGeom>
            </p:spPr>
          </p:pic>
        </p:grpSp>
        <p:pic>
          <p:nvPicPr>
            <p:cNvPr id="2" name="Picture 1" descr="A blue envelope with black lines&#10;&#10;Description automatically generated">
              <a:extLst>
                <a:ext uri="{FF2B5EF4-FFF2-40B4-BE49-F238E27FC236}">
                  <a16:creationId xmlns:a16="http://schemas.microsoft.com/office/drawing/2014/main" id="{38AE84A1-5203-5F37-866D-32B9D92CA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66" y="2433028"/>
              <a:ext cx="818007" cy="818007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A067E31-BCAC-66B9-287A-5E5418A34BCB}"/>
              </a:ext>
            </a:extLst>
          </p:cNvPr>
          <p:cNvSpPr txBox="1"/>
          <p:nvPr/>
        </p:nvSpPr>
        <p:spPr>
          <a:xfrm>
            <a:off x="2437404" y="1141215"/>
            <a:ext cx="212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0.47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6FC5A4-E9C9-1D15-EE7C-8BF5EB8BFA67}"/>
              </a:ext>
            </a:extLst>
          </p:cNvPr>
          <p:cNvSpPr txBox="1"/>
          <p:nvPr/>
        </p:nvSpPr>
        <p:spPr>
          <a:xfrm>
            <a:off x="2437404" y="1563390"/>
            <a:ext cx="23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Friend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0.29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90BCFF-7C6D-E9AD-DC8C-276A7D5B5C04}"/>
              </a:ext>
            </a:extLst>
          </p:cNvPr>
          <p:cNvSpPr txBox="1"/>
          <p:nvPr/>
        </p:nvSpPr>
        <p:spPr>
          <a:xfrm>
            <a:off x="2437404" y="1985565"/>
            <a:ext cx="2332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Lunch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0.18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038429-3D0C-AB65-3DA2-242B3934652B}"/>
              </a:ext>
            </a:extLst>
          </p:cNvPr>
          <p:cNvSpPr txBox="1"/>
          <p:nvPr/>
        </p:nvSpPr>
        <p:spPr>
          <a:xfrm>
            <a:off x="2437404" y="2407741"/>
            <a:ext cx="2391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Money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0.06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2D1F4E-3B1E-965C-F375-0BB234EB5E86}"/>
              </a:ext>
            </a:extLst>
          </p:cNvPr>
          <p:cNvGrpSpPr/>
          <p:nvPr/>
        </p:nvGrpSpPr>
        <p:grpSpPr>
          <a:xfrm>
            <a:off x="636920" y="4417416"/>
            <a:ext cx="1485799" cy="1820946"/>
            <a:chOff x="966512" y="3974356"/>
            <a:chExt cx="1485799" cy="1820946"/>
          </a:xfrm>
        </p:grpSpPr>
        <p:pic>
          <p:nvPicPr>
            <p:cNvPr id="32" name="Picture 31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71815081-48E1-9A12-BD06-7D1B13BB2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303" y="4977294"/>
              <a:ext cx="818008" cy="818008"/>
            </a:xfrm>
            <a:prstGeom prst="rect">
              <a:avLst/>
            </a:prstGeom>
          </p:spPr>
        </p:pic>
        <p:pic>
          <p:nvPicPr>
            <p:cNvPr id="34" name="Picture 33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D9C29B0E-E0C4-D110-EEC7-041BAE681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512" y="4737447"/>
              <a:ext cx="818008" cy="818008"/>
            </a:xfrm>
            <a:prstGeom prst="rect">
              <a:avLst/>
            </a:prstGeom>
          </p:spPr>
        </p:pic>
        <p:pic>
          <p:nvPicPr>
            <p:cNvPr id="40" name="Picture 39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9372C123-3F8C-E031-86F9-CC5687215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4960" y="4342855"/>
              <a:ext cx="818008" cy="818008"/>
            </a:xfrm>
            <a:prstGeom prst="rect">
              <a:avLst/>
            </a:prstGeom>
          </p:spPr>
        </p:pic>
        <p:pic>
          <p:nvPicPr>
            <p:cNvPr id="41" name="Picture 40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EEA04C55-BD8D-4151-D2BB-7D63F920C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800" y="3974356"/>
              <a:ext cx="818008" cy="818008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D99DDFC-AFC4-A03D-23B2-BB5CD155C6E5}"/>
              </a:ext>
            </a:extLst>
          </p:cNvPr>
          <p:cNvSpPr txBox="1"/>
          <p:nvPr/>
        </p:nvSpPr>
        <p:spPr>
          <a:xfrm>
            <a:off x="2364839" y="4978073"/>
            <a:ext cx="23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Friend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0.14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8A7438-DBC9-A729-6E41-4E9F5C975034}"/>
              </a:ext>
            </a:extLst>
          </p:cNvPr>
          <p:cNvSpPr txBox="1"/>
          <p:nvPr/>
        </p:nvSpPr>
        <p:spPr>
          <a:xfrm>
            <a:off x="2364839" y="5408162"/>
            <a:ext cx="23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Lunch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FA81B1-275A-147F-E605-C2DFEE4EFD43}"/>
              </a:ext>
            </a:extLst>
          </p:cNvPr>
          <p:cNvSpPr txBox="1"/>
          <p:nvPr/>
        </p:nvSpPr>
        <p:spPr>
          <a:xfrm>
            <a:off x="2364838" y="5838252"/>
            <a:ext cx="246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Money 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0.57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5EB227-5A4B-3E13-D1A0-6B0780B1A6ED}"/>
              </a:ext>
            </a:extLst>
          </p:cNvPr>
          <p:cNvSpPr txBox="1"/>
          <p:nvPr/>
        </p:nvSpPr>
        <p:spPr>
          <a:xfrm>
            <a:off x="2364839" y="4547984"/>
            <a:ext cx="2443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 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0.29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BB537F-DC54-6C4A-1CBF-C7CAECCEE147}"/>
              </a:ext>
            </a:extLst>
          </p:cNvPr>
          <p:cNvSpPr txBox="1"/>
          <p:nvPr/>
        </p:nvSpPr>
        <p:spPr>
          <a:xfrm>
            <a:off x="3921549" y="86817"/>
            <a:ext cx="36010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alpha val="30000"/>
                  </a:schemeClr>
                </a:solidFill>
              </a:rPr>
              <a:t>Dear Friend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18D74-5F1C-9157-43C3-29EB8AA80FBA}"/>
              </a:ext>
            </a:extLst>
          </p:cNvPr>
          <p:cNvSpPr txBox="1"/>
          <p:nvPr/>
        </p:nvSpPr>
        <p:spPr>
          <a:xfrm>
            <a:off x="636920" y="3114873"/>
            <a:ext cx="18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 </a:t>
            </a:r>
            <a:r>
              <a:rPr lang="en-US" sz="2000" b="1" dirty="0">
                <a:solidFill>
                  <a:srgbClr val="3C98FF"/>
                </a:solidFill>
              </a:rPr>
              <a:t>N</a:t>
            </a:r>
            <a:r>
              <a:rPr lang="en-US" sz="2000" dirty="0"/>
              <a:t>) = 0.67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084A46-85A5-3E5B-1693-E5541DBE9FB0}"/>
              </a:ext>
            </a:extLst>
          </p:cNvPr>
          <p:cNvSpPr txBox="1"/>
          <p:nvPr/>
        </p:nvSpPr>
        <p:spPr>
          <a:xfrm>
            <a:off x="4670279" y="3216252"/>
            <a:ext cx="89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P(</a:t>
            </a:r>
            <a:r>
              <a:rPr lang="en-US" sz="2400" b="1" dirty="0">
                <a:solidFill>
                  <a:srgbClr val="3C98FF"/>
                </a:solidFill>
              </a:rPr>
              <a:t>N</a:t>
            </a:r>
            <a:r>
              <a:rPr lang="en-US" sz="2400" dirty="0"/>
              <a:t>) </a:t>
            </a:r>
            <a:endParaRPr lang="en-US" sz="24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C48799-FB89-2E71-A46B-C3E51274A16A}"/>
              </a:ext>
            </a:extLst>
          </p:cNvPr>
          <p:cNvSpPr/>
          <p:nvPr/>
        </p:nvSpPr>
        <p:spPr>
          <a:xfrm>
            <a:off x="2451146" y="1564228"/>
            <a:ext cx="2291698" cy="422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9CEBC1-606C-0071-E5A6-6098A892F977}"/>
              </a:ext>
            </a:extLst>
          </p:cNvPr>
          <p:cNvSpPr/>
          <p:nvPr/>
        </p:nvSpPr>
        <p:spPr>
          <a:xfrm>
            <a:off x="5298568" y="176090"/>
            <a:ext cx="1809242" cy="6210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C9220C-66FA-C8B9-A38C-D976E785AC09}"/>
              </a:ext>
            </a:extLst>
          </p:cNvPr>
          <p:cNvSpPr txBox="1"/>
          <p:nvPr/>
        </p:nvSpPr>
        <p:spPr>
          <a:xfrm>
            <a:off x="5252927" y="86817"/>
            <a:ext cx="19581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Friend</a:t>
            </a:r>
            <a:endParaRPr lang="en-US" sz="4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BF370B-E097-1ACA-676F-BC62D4074807}"/>
              </a:ext>
            </a:extLst>
          </p:cNvPr>
          <p:cNvSpPr txBox="1"/>
          <p:nvPr/>
        </p:nvSpPr>
        <p:spPr>
          <a:xfrm>
            <a:off x="7011580" y="3216252"/>
            <a:ext cx="2339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P( </a:t>
            </a:r>
            <a:r>
              <a:rPr lang="en-US" sz="2400" b="1" dirty="0"/>
              <a:t>Friend</a:t>
            </a:r>
            <a:r>
              <a:rPr lang="en-US" sz="2400" dirty="0"/>
              <a:t>| </a:t>
            </a:r>
            <a:r>
              <a:rPr lang="en-US" sz="2400" b="1" dirty="0">
                <a:solidFill>
                  <a:srgbClr val="3C98FF"/>
                </a:solidFill>
              </a:rPr>
              <a:t>N</a:t>
            </a:r>
            <a:r>
              <a:rPr lang="en-US" sz="2400" dirty="0"/>
              <a:t>) </a:t>
            </a:r>
            <a:endParaRPr lang="en-US" sz="2400" b="1" dirty="0"/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835E7356-BBA0-F458-ED91-B3993DFB0043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rot="16200000" flipH="1">
            <a:off x="6026744" y="1061511"/>
            <a:ext cx="2359994" cy="1949488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0FB0F61B-D874-683C-A06A-B7CC2DF96371}"/>
              </a:ext>
            </a:extLst>
          </p:cNvPr>
          <p:cNvCxnSpPr>
            <a:cxnSpLocks/>
            <a:stCxn id="25" idx="3"/>
            <a:endCxn id="36" idx="0"/>
          </p:cNvCxnSpPr>
          <p:nvPr/>
        </p:nvCxnSpPr>
        <p:spPr>
          <a:xfrm>
            <a:off x="4742844" y="1775316"/>
            <a:ext cx="3438641" cy="1440936"/>
          </a:xfrm>
          <a:prstGeom prst="curved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8DB7DC2-EAF3-A688-5679-A4C68B2BF253}"/>
              </a:ext>
            </a:extLst>
          </p:cNvPr>
          <p:cNvSpPr txBox="1"/>
          <p:nvPr/>
        </p:nvSpPr>
        <p:spPr>
          <a:xfrm>
            <a:off x="5334979" y="3216252"/>
            <a:ext cx="186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P( </a:t>
            </a:r>
            <a:r>
              <a:rPr lang="en-US" sz="2400" b="1" dirty="0"/>
              <a:t>Dear</a:t>
            </a:r>
            <a:r>
              <a:rPr lang="en-US" sz="2400" dirty="0"/>
              <a:t>| </a:t>
            </a:r>
            <a:r>
              <a:rPr lang="en-US" sz="2400" b="1" dirty="0">
                <a:solidFill>
                  <a:srgbClr val="3C98FF"/>
                </a:solidFill>
              </a:rPr>
              <a:t>N</a:t>
            </a:r>
            <a:r>
              <a:rPr lang="en-US" sz="2400" dirty="0"/>
              <a:t>) </a:t>
            </a:r>
            <a:endParaRPr lang="en-US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65C018-26C9-9886-8E8C-2F73516AFF7D}"/>
              </a:ext>
            </a:extLst>
          </p:cNvPr>
          <p:cNvSpPr txBox="1"/>
          <p:nvPr/>
        </p:nvSpPr>
        <p:spPr>
          <a:xfrm>
            <a:off x="7701624" y="1245004"/>
            <a:ext cx="43177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dirty="0"/>
              <a:t>.. Và xác suất từ </a:t>
            </a:r>
            <a:r>
              <a:rPr lang="en-US" sz="2800" b="1" dirty="0"/>
              <a:t>‘</a:t>
            </a:r>
            <a:r>
              <a:rPr lang="vi-VN" sz="2800" b="1" dirty="0"/>
              <a:t>Friend</a:t>
            </a:r>
            <a:r>
              <a:rPr lang="en-US" sz="2800" b="1" dirty="0"/>
              <a:t>’</a:t>
            </a:r>
            <a:r>
              <a:rPr lang="vi-VN" sz="2800" dirty="0"/>
              <a:t> xảy ra trong một </a:t>
            </a:r>
            <a:r>
              <a:rPr lang="vi-VN" sz="2800" b="1" dirty="0">
                <a:solidFill>
                  <a:srgbClr val="3C98FF"/>
                </a:solidFill>
              </a:rPr>
              <a:t>tin nhắn bình thường</a:t>
            </a:r>
            <a:endParaRPr lang="en-US" sz="2800" b="1" dirty="0">
              <a:solidFill>
                <a:srgbClr val="3C98FF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D35ABB-B58D-FDE2-2A51-EA1F0FB0729F}"/>
              </a:ext>
            </a:extLst>
          </p:cNvPr>
          <p:cNvSpPr txBox="1"/>
          <p:nvPr/>
        </p:nvSpPr>
        <p:spPr>
          <a:xfrm>
            <a:off x="2440981" y="1555475"/>
            <a:ext cx="2291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</a:t>
            </a:r>
            <a:r>
              <a:rPr lang="en-US" sz="2000" b="1" dirty="0"/>
              <a:t>Friend</a:t>
            </a:r>
            <a:r>
              <a:rPr lang="en-US" sz="2000" dirty="0"/>
              <a:t> | </a:t>
            </a:r>
            <a:r>
              <a:rPr lang="en-US" sz="2000" b="1" dirty="0">
                <a:solidFill>
                  <a:srgbClr val="3C98FF"/>
                </a:solidFill>
              </a:rPr>
              <a:t>N</a:t>
            </a:r>
            <a:r>
              <a:rPr lang="en-US" sz="2000" dirty="0"/>
              <a:t>) = 0.29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6D5C94B-6454-DA6C-8EF2-DD0B347418D5}"/>
              </a:ext>
            </a:extLst>
          </p:cNvPr>
          <p:cNvSpPr/>
          <p:nvPr/>
        </p:nvSpPr>
        <p:spPr>
          <a:xfrm>
            <a:off x="581368" y="3092820"/>
            <a:ext cx="1541351" cy="422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F47AB0AA-D9A7-C95A-D998-E8F90751C5AA}"/>
              </a:ext>
            </a:extLst>
          </p:cNvPr>
          <p:cNvCxnSpPr>
            <a:cxnSpLocks/>
            <a:stCxn id="57" idx="2"/>
            <a:endCxn id="14" idx="2"/>
          </p:cNvCxnSpPr>
          <p:nvPr/>
        </p:nvCxnSpPr>
        <p:spPr>
          <a:xfrm rot="16200000" flipH="1">
            <a:off x="3153862" y="1713178"/>
            <a:ext cx="162921" cy="3766556"/>
          </a:xfrm>
          <a:prstGeom prst="curvedConnector3">
            <a:avLst>
              <a:gd name="adj1" fmla="val 240313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00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35" grpId="0"/>
      <p:bldP spid="52" grpId="0"/>
      <p:bldP spid="5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A72AD61-EFB3-81D4-026D-C76DF76EE4BE}"/>
              </a:ext>
            </a:extLst>
          </p:cNvPr>
          <p:cNvGrpSpPr/>
          <p:nvPr/>
        </p:nvGrpSpPr>
        <p:grpSpPr>
          <a:xfrm>
            <a:off x="244581" y="856258"/>
            <a:ext cx="2120259" cy="2348760"/>
            <a:chOff x="264721" y="902275"/>
            <a:chExt cx="2120259" cy="234876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9C161DD-DC8C-1891-91D2-8C7C1A30EA19}"/>
                </a:ext>
              </a:extLst>
            </p:cNvPr>
            <p:cNvGrpSpPr/>
            <p:nvPr/>
          </p:nvGrpSpPr>
          <p:grpSpPr>
            <a:xfrm>
              <a:off x="264721" y="902275"/>
              <a:ext cx="2120259" cy="2134191"/>
              <a:chOff x="264722" y="551357"/>
              <a:chExt cx="2468886" cy="2485109"/>
            </a:xfrm>
          </p:grpSpPr>
          <p:pic>
            <p:nvPicPr>
              <p:cNvPr id="11" name="Picture 10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3AE6F1D6-57FD-8072-C997-437E89511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9" y="181038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7" name="Picture 6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84D3F5F7-39FA-5A56-B3ED-C18D5D5A5C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8" y="5513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" name="Picture 4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B5F7B271-5A72-E69C-E12D-8ADCBB86C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907" y="721091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0" name="Picture 9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6F7A6834-8FA7-5716-55C1-E6C377D7D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191" y="1571604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2" name="Picture 11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A7BA895D-A49D-968D-FD8A-25C5D66E3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20" y="20839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9" name="Picture 8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F81C125B-9043-2FB7-7628-2D64E7775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1171" y="119734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8" name="Picture 7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7554CB3-F5EB-4445-5989-51ED6E7279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722" y="1016297"/>
                <a:ext cx="952509" cy="952509"/>
              </a:xfrm>
              <a:prstGeom prst="rect">
                <a:avLst/>
              </a:prstGeom>
            </p:spPr>
          </p:pic>
        </p:grpSp>
        <p:pic>
          <p:nvPicPr>
            <p:cNvPr id="2" name="Picture 1" descr="A blue envelope with black lines&#10;&#10;Description automatically generated">
              <a:extLst>
                <a:ext uri="{FF2B5EF4-FFF2-40B4-BE49-F238E27FC236}">
                  <a16:creationId xmlns:a16="http://schemas.microsoft.com/office/drawing/2014/main" id="{38AE84A1-5203-5F37-866D-32B9D92CA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66" y="2433028"/>
              <a:ext cx="818007" cy="818007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A067E31-BCAC-66B9-287A-5E5418A34BCB}"/>
              </a:ext>
            </a:extLst>
          </p:cNvPr>
          <p:cNvSpPr txBox="1"/>
          <p:nvPr/>
        </p:nvSpPr>
        <p:spPr>
          <a:xfrm>
            <a:off x="2437404" y="1141215"/>
            <a:ext cx="212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0.47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6FC5A4-E9C9-1D15-EE7C-8BF5EB8BFA67}"/>
              </a:ext>
            </a:extLst>
          </p:cNvPr>
          <p:cNvSpPr txBox="1"/>
          <p:nvPr/>
        </p:nvSpPr>
        <p:spPr>
          <a:xfrm>
            <a:off x="2437404" y="1563390"/>
            <a:ext cx="23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Friend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0.29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90BCFF-7C6D-E9AD-DC8C-276A7D5B5C04}"/>
              </a:ext>
            </a:extLst>
          </p:cNvPr>
          <p:cNvSpPr txBox="1"/>
          <p:nvPr/>
        </p:nvSpPr>
        <p:spPr>
          <a:xfrm>
            <a:off x="2437404" y="1985565"/>
            <a:ext cx="2294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Lunch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0.18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038429-3D0C-AB65-3DA2-242B3934652B}"/>
              </a:ext>
            </a:extLst>
          </p:cNvPr>
          <p:cNvSpPr txBox="1"/>
          <p:nvPr/>
        </p:nvSpPr>
        <p:spPr>
          <a:xfrm>
            <a:off x="2437404" y="2407741"/>
            <a:ext cx="2391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Money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0.06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2D1F4E-3B1E-965C-F375-0BB234EB5E86}"/>
              </a:ext>
            </a:extLst>
          </p:cNvPr>
          <p:cNvGrpSpPr/>
          <p:nvPr/>
        </p:nvGrpSpPr>
        <p:grpSpPr>
          <a:xfrm>
            <a:off x="636920" y="4417416"/>
            <a:ext cx="1485799" cy="1820946"/>
            <a:chOff x="966512" y="3974356"/>
            <a:chExt cx="1485799" cy="1820946"/>
          </a:xfrm>
        </p:grpSpPr>
        <p:pic>
          <p:nvPicPr>
            <p:cNvPr id="32" name="Picture 31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71815081-48E1-9A12-BD06-7D1B13BB2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303" y="4977294"/>
              <a:ext cx="818008" cy="818008"/>
            </a:xfrm>
            <a:prstGeom prst="rect">
              <a:avLst/>
            </a:prstGeom>
          </p:spPr>
        </p:pic>
        <p:pic>
          <p:nvPicPr>
            <p:cNvPr id="34" name="Picture 33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D9C29B0E-E0C4-D110-EEC7-041BAE681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512" y="4737447"/>
              <a:ext cx="818008" cy="818008"/>
            </a:xfrm>
            <a:prstGeom prst="rect">
              <a:avLst/>
            </a:prstGeom>
          </p:spPr>
        </p:pic>
        <p:pic>
          <p:nvPicPr>
            <p:cNvPr id="40" name="Picture 39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9372C123-3F8C-E031-86F9-CC5687215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4960" y="4342855"/>
              <a:ext cx="818008" cy="818008"/>
            </a:xfrm>
            <a:prstGeom prst="rect">
              <a:avLst/>
            </a:prstGeom>
          </p:spPr>
        </p:pic>
        <p:pic>
          <p:nvPicPr>
            <p:cNvPr id="41" name="Picture 40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EEA04C55-BD8D-4151-D2BB-7D63F920C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800" y="3974356"/>
              <a:ext cx="818008" cy="818008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D99DDFC-AFC4-A03D-23B2-BB5CD155C6E5}"/>
              </a:ext>
            </a:extLst>
          </p:cNvPr>
          <p:cNvSpPr txBox="1"/>
          <p:nvPr/>
        </p:nvSpPr>
        <p:spPr>
          <a:xfrm>
            <a:off x="2364839" y="4978073"/>
            <a:ext cx="23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Friend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0.14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8A7438-DBC9-A729-6E41-4E9F5C975034}"/>
              </a:ext>
            </a:extLst>
          </p:cNvPr>
          <p:cNvSpPr txBox="1"/>
          <p:nvPr/>
        </p:nvSpPr>
        <p:spPr>
          <a:xfrm>
            <a:off x="2364839" y="5408162"/>
            <a:ext cx="23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Lunch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FA81B1-275A-147F-E605-C2DFEE4EFD43}"/>
              </a:ext>
            </a:extLst>
          </p:cNvPr>
          <p:cNvSpPr txBox="1"/>
          <p:nvPr/>
        </p:nvSpPr>
        <p:spPr>
          <a:xfrm>
            <a:off x="2364838" y="5838252"/>
            <a:ext cx="246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Money 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0.57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5EB227-5A4B-3E13-D1A0-6B0780B1A6ED}"/>
              </a:ext>
            </a:extLst>
          </p:cNvPr>
          <p:cNvSpPr txBox="1"/>
          <p:nvPr/>
        </p:nvSpPr>
        <p:spPr>
          <a:xfrm>
            <a:off x="2364839" y="4547984"/>
            <a:ext cx="2443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 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0.29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BB537F-DC54-6C4A-1CBF-C7CAECCEE147}"/>
              </a:ext>
            </a:extLst>
          </p:cNvPr>
          <p:cNvSpPr txBox="1"/>
          <p:nvPr/>
        </p:nvSpPr>
        <p:spPr>
          <a:xfrm>
            <a:off x="3921549" y="86817"/>
            <a:ext cx="36010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alpha val="30000"/>
                  </a:schemeClr>
                </a:solidFill>
              </a:rPr>
              <a:t>Dear Friend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18D74-5F1C-9157-43C3-29EB8AA80FBA}"/>
              </a:ext>
            </a:extLst>
          </p:cNvPr>
          <p:cNvSpPr txBox="1"/>
          <p:nvPr/>
        </p:nvSpPr>
        <p:spPr>
          <a:xfrm>
            <a:off x="636920" y="3114873"/>
            <a:ext cx="18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 </a:t>
            </a:r>
            <a:r>
              <a:rPr lang="en-US" sz="2000" b="1" dirty="0">
                <a:solidFill>
                  <a:srgbClr val="3C98FF"/>
                </a:solidFill>
              </a:rPr>
              <a:t>N</a:t>
            </a:r>
            <a:r>
              <a:rPr lang="en-US" sz="2000" dirty="0"/>
              <a:t>) = 0.67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084A46-85A5-3E5B-1693-E5541DBE9FB0}"/>
              </a:ext>
            </a:extLst>
          </p:cNvPr>
          <p:cNvSpPr txBox="1"/>
          <p:nvPr/>
        </p:nvSpPr>
        <p:spPr>
          <a:xfrm>
            <a:off x="4670279" y="3216252"/>
            <a:ext cx="89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0.67 </a:t>
            </a:r>
            <a:endParaRPr lang="en-US" sz="24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C48799-FB89-2E71-A46B-C3E51274A16A}"/>
              </a:ext>
            </a:extLst>
          </p:cNvPr>
          <p:cNvSpPr/>
          <p:nvPr/>
        </p:nvSpPr>
        <p:spPr>
          <a:xfrm>
            <a:off x="2440981" y="1129342"/>
            <a:ext cx="2291698" cy="422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9CEBC1-606C-0071-E5A6-6098A892F977}"/>
              </a:ext>
            </a:extLst>
          </p:cNvPr>
          <p:cNvSpPr/>
          <p:nvPr/>
        </p:nvSpPr>
        <p:spPr>
          <a:xfrm>
            <a:off x="2489176" y="1549240"/>
            <a:ext cx="2242852" cy="3748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BF370B-E097-1ACA-676F-BC62D4074807}"/>
              </a:ext>
            </a:extLst>
          </p:cNvPr>
          <p:cNvSpPr txBox="1"/>
          <p:nvPr/>
        </p:nvSpPr>
        <p:spPr>
          <a:xfrm>
            <a:off x="7011580" y="3216252"/>
            <a:ext cx="2339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P( </a:t>
            </a:r>
            <a:r>
              <a:rPr lang="en-US" sz="2400" b="1" dirty="0"/>
              <a:t>Friend</a:t>
            </a:r>
            <a:r>
              <a:rPr lang="en-US" sz="2400" dirty="0"/>
              <a:t>| </a:t>
            </a:r>
            <a:r>
              <a:rPr lang="en-US" sz="2400" b="1" dirty="0">
                <a:solidFill>
                  <a:srgbClr val="3C98FF"/>
                </a:solidFill>
              </a:rPr>
              <a:t>N</a:t>
            </a:r>
            <a:r>
              <a:rPr lang="en-US" sz="2400" dirty="0"/>
              <a:t>) </a:t>
            </a:r>
            <a:endParaRPr lang="en-US" sz="2400" b="1" dirty="0"/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835E7356-BBA0-F458-ED91-B3993DFB0043}"/>
              </a:ext>
            </a:extLst>
          </p:cNvPr>
          <p:cNvCxnSpPr>
            <a:cxnSpLocks/>
            <a:stCxn id="27" idx="3"/>
            <a:endCxn id="19" idx="0"/>
          </p:cNvCxnSpPr>
          <p:nvPr/>
        </p:nvCxnSpPr>
        <p:spPr>
          <a:xfrm>
            <a:off x="4732028" y="1736647"/>
            <a:ext cx="2121839" cy="1479605"/>
          </a:xfrm>
          <a:prstGeom prst="curved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0FB0F61B-D874-683C-A06A-B7CC2DF96371}"/>
              </a:ext>
            </a:extLst>
          </p:cNvPr>
          <p:cNvCxnSpPr>
            <a:cxnSpLocks/>
            <a:stCxn id="25" idx="3"/>
            <a:endCxn id="18" idx="0"/>
          </p:cNvCxnSpPr>
          <p:nvPr/>
        </p:nvCxnSpPr>
        <p:spPr>
          <a:xfrm>
            <a:off x="4732679" y="1340430"/>
            <a:ext cx="1190862" cy="1875822"/>
          </a:xfrm>
          <a:prstGeom prst="curved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8DB7DC2-EAF3-A688-5679-A4C68B2BF253}"/>
              </a:ext>
            </a:extLst>
          </p:cNvPr>
          <p:cNvSpPr txBox="1"/>
          <p:nvPr/>
        </p:nvSpPr>
        <p:spPr>
          <a:xfrm>
            <a:off x="5334979" y="3216252"/>
            <a:ext cx="186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P( </a:t>
            </a:r>
            <a:r>
              <a:rPr lang="en-US" sz="2400" b="1" dirty="0"/>
              <a:t>Dear</a:t>
            </a:r>
            <a:r>
              <a:rPr lang="en-US" sz="2400" dirty="0"/>
              <a:t>| </a:t>
            </a:r>
            <a:r>
              <a:rPr lang="en-US" sz="2400" b="1" dirty="0">
                <a:solidFill>
                  <a:srgbClr val="3C98FF"/>
                </a:solidFill>
              </a:rPr>
              <a:t>N</a:t>
            </a:r>
            <a:r>
              <a:rPr lang="en-US" sz="2400" dirty="0"/>
              <a:t>) </a:t>
            </a:r>
            <a:endParaRPr lang="en-US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D35ABB-B58D-FDE2-2A51-EA1F0FB0729F}"/>
              </a:ext>
            </a:extLst>
          </p:cNvPr>
          <p:cNvSpPr txBox="1"/>
          <p:nvPr/>
        </p:nvSpPr>
        <p:spPr>
          <a:xfrm>
            <a:off x="2440981" y="1555475"/>
            <a:ext cx="2291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</a:t>
            </a:r>
            <a:r>
              <a:rPr lang="en-US" sz="2000" b="1" dirty="0"/>
              <a:t>Friend</a:t>
            </a:r>
            <a:r>
              <a:rPr lang="en-US" sz="2000" dirty="0"/>
              <a:t> | </a:t>
            </a:r>
            <a:r>
              <a:rPr lang="en-US" sz="2000" b="1" dirty="0">
                <a:solidFill>
                  <a:srgbClr val="3C98FF"/>
                </a:solidFill>
              </a:rPr>
              <a:t>N</a:t>
            </a:r>
            <a:r>
              <a:rPr lang="en-US" sz="2000" dirty="0"/>
              <a:t>) = 0.29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4E08604-4816-DF5B-A103-F0D5E1CCFB58}"/>
              </a:ext>
            </a:extLst>
          </p:cNvPr>
          <p:cNvSpPr txBox="1"/>
          <p:nvPr/>
        </p:nvSpPr>
        <p:spPr>
          <a:xfrm>
            <a:off x="7720100" y="961510"/>
            <a:ext cx="43177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dirty="0"/>
              <a:t>.. Bây giờ chúng ta chỉ cần </a:t>
            </a:r>
            <a:r>
              <a:rPr lang="en-US" sz="2800" dirty="0" err="1"/>
              <a:t>gán</a:t>
            </a:r>
            <a:r>
              <a:rPr lang="vi-VN" sz="2800" dirty="0"/>
              <a:t> vào các giá trị mà chúng ta đã làm trước đó và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endParaRPr lang="en-US" sz="2800" b="1" dirty="0">
              <a:solidFill>
                <a:srgbClr val="3C98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D196F8-3F57-B936-D221-A6A6E02932EC}"/>
              </a:ext>
            </a:extLst>
          </p:cNvPr>
          <p:cNvSpPr txBox="1"/>
          <p:nvPr/>
        </p:nvSpPr>
        <p:spPr>
          <a:xfrm>
            <a:off x="2437403" y="1153386"/>
            <a:ext cx="212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</a:t>
            </a:r>
            <a:r>
              <a:rPr lang="en-US" sz="2000" b="1" dirty="0"/>
              <a:t>Dear</a:t>
            </a:r>
            <a:r>
              <a:rPr lang="en-US" sz="2000" dirty="0"/>
              <a:t> | </a:t>
            </a:r>
            <a:r>
              <a:rPr lang="en-US" sz="2000" b="1" dirty="0">
                <a:solidFill>
                  <a:srgbClr val="3C98FF"/>
                </a:solidFill>
              </a:rPr>
              <a:t>N</a:t>
            </a:r>
            <a:r>
              <a:rPr lang="en-US" sz="2000" dirty="0"/>
              <a:t>) = 0.47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4B3FA7-909A-CE93-04B0-287A63ECCC17}"/>
              </a:ext>
            </a:extLst>
          </p:cNvPr>
          <p:cNvSpPr txBox="1"/>
          <p:nvPr/>
        </p:nvSpPr>
        <p:spPr>
          <a:xfrm>
            <a:off x="5391416" y="3216252"/>
            <a:ext cx="1064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0.47 </a:t>
            </a:r>
            <a:endParaRPr 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E11625-CC43-E31D-1E58-ABCCD68282D8}"/>
              </a:ext>
            </a:extLst>
          </p:cNvPr>
          <p:cNvSpPr txBox="1"/>
          <p:nvPr/>
        </p:nvSpPr>
        <p:spPr>
          <a:xfrm>
            <a:off x="6321742" y="3216252"/>
            <a:ext cx="1064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0.29 </a:t>
            </a:r>
            <a:endParaRPr 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D9EBBD-DE9C-DE05-F593-245C19F25241}"/>
              </a:ext>
            </a:extLst>
          </p:cNvPr>
          <p:cNvSpPr txBox="1"/>
          <p:nvPr/>
        </p:nvSpPr>
        <p:spPr>
          <a:xfrm>
            <a:off x="7252068" y="3205653"/>
            <a:ext cx="1064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0.09</a:t>
            </a:r>
            <a:endParaRPr lang="en-US" sz="24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B9CBD4-BF85-EB42-E912-A4735C00B28D}"/>
              </a:ext>
            </a:extLst>
          </p:cNvPr>
          <p:cNvSpPr/>
          <p:nvPr/>
        </p:nvSpPr>
        <p:spPr>
          <a:xfrm>
            <a:off x="7252068" y="3225397"/>
            <a:ext cx="1064249" cy="422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0D078D-D1F5-204A-A595-2A930840DC78}"/>
              </a:ext>
            </a:extLst>
          </p:cNvPr>
          <p:cNvSpPr txBox="1"/>
          <p:nvPr/>
        </p:nvSpPr>
        <p:spPr>
          <a:xfrm>
            <a:off x="7522590" y="2296216"/>
            <a:ext cx="4317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..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b="1" dirty="0"/>
              <a:t>0.09</a:t>
            </a:r>
            <a:endParaRPr lang="en-US" sz="2800" b="1" dirty="0">
              <a:solidFill>
                <a:srgbClr val="3C98FF"/>
              </a:solidFill>
            </a:endParaRP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EFE6A2F2-CFE0-A763-F847-0E5CEC853DB0}"/>
              </a:ext>
            </a:extLst>
          </p:cNvPr>
          <p:cNvCxnSpPr>
            <a:cxnSpLocks/>
            <a:endCxn id="33" idx="3"/>
          </p:cNvCxnSpPr>
          <p:nvPr/>
        </p:nvCxnSpPr>
        <p:spPr>
          <a:xfrm rot="10800000" flipV="1">
            <a:off x="8316318" y="2755509"/>
            <a:ext cx="2213423" cy="680976"/>
          </a:xfrm>
          <a:prstGeom prst="curvedConnector3">
            <a:avLst>
              <a:gd name="adj1" fmla="val 18484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67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36" grpId="0"/>
      <p:bldP spid="29" grpId="0"/>
      <p:bldP spid="54" grpId="0"/>
      <p:bldP spid="16" grpId="0"/>
      <p:bldP spid="18" grpId="0"/>
      <p:bldP spid="19" grpId="0"/>
      <p:bldP spid="26" grpId="0"/>
      <p:bldP spid="33" grpId="0" animBg="1"/>
      <p:bldP spid="4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A72AD61-EFB3-81D4-026D-C76DF76EE4BE}"/>
              </a:ext>
            </a:extLst>
          </p:cNvPr>
          <p:cNvGrpSpPr/>
          <p:nvPr/>
        </p:nvGrpSpPr>
        <p:grpSpPr>
          <a:xfrm>
            <a:off x="244581" y="856258"/>
            <a:ext cx="2120259" cy="2348760"/>
            <a:chOff x="264721" y="902275"/>
            <a:chExt cx="2120259" cy="234876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9C161DD-DC8C-1891-91D2-8C7C1A30EA19}"/>
                </a:ext>
              </a:extLst>
            </p:cNvPr>
            <p:cNvGrpSpPr/>
            <p:nvPr/>
          </p:nvGrpSpPr>
          <p:grpSpPr>
            <a:xfrm>
              <a:off x="264721" y="902275"/>
              <a:ext cx="2120259" cy="2134191"/>
              <a:chOff x="264722" y="551357"/>
              <a:chExt cx="2468886" cy="2485109"/>
            </a:xfrm>
          </p:grpSpPr>
          <p:pic>
            <p:nvPicPr>
              <p:cNvPr id="11" name="Picture 10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3AE6F1D6-57FD-8072-C997-437E89511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9" y="181038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7" name="Picture 6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84D3F5F7-39FA-5A56-B3ED-C18D5D5A5C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8" y="5513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" name="Picture 4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B5F7B271-5A72-E69C-E12D-8ADCBB86C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907" y="721091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0" name="Picture 9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6F7A6834-8FA7-5716-55C1-E6C377D7D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191" y="1571604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2" name="Picture 11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A7BA895D-A49D-968D-FD8A-25C5D66E3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20" y="20839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9" name="Picture 8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F81C125B-9043-2FB7-7628-2D64E7775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1171" y="119734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8" name="Picture 7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7554CB3-F5EB-4445-5989-51ED6E7279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722" y="1016297"/>
                <a:ext cx="952509" cy="952509"/>
              </a:xfrm>
              <a:prstGeom prst="rect">
                <a:avLst/>
              </a:prstGeom>
            </p:spPr>
          </p:pic>
        </p:grpSp>
        <p:pic>
          <p:nvPicPr>
            <p:cNvPr id="2" name="Picture 1" descr="A blue envelope with black lines&#10;&#10;Description automatically generated">
              <a:extLst>
                <a:ext uri="{FF2B5EF4-FFF2-40B4-BE49-F238E27FC236}">
                  <a16:creationId xmlns:a16="http://schemas.microsoft.com/office/drawing/2014/main" id="{38AE84A1-5203-5F37-866D-32B9D92CA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66" y="2433028"/>
              <a:ext cx="818007" cy="818007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A067E31-BCAC-66B9-287A-5E5418A34BCB}"/>
              </a:ext>
            </a:extLst>
          </p:cNvPr>
          <p:cNvSpPr txBox="1"/>
          <p:nvPr/>
        </p:nvSpPr>
        <p:spPr>
          <a:xfrm>
            <a:off x="2437404" y="1141215"/>
            <a:ext cx="212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0.47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90BCFF-7C6D-E9AD-DC8C-276A7D5B5C04}"/>
              </a:ext>
            </a:extLst>
          </p:cNvPr>
          <p:cNvSpPr txBox="1"/>
          <p:nvPr/>
        </p:nvSpPr>
        <p:spPr>
          <a:xfrm>
            <a:off x="2437404" y="1985565"/>
            <a:ext cx="2291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Lunch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0.18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038429-3D0C-AB65-3DA2-242B3934652B}"/>
              </a:ext>
            </a:extLst>
          </p:cNvPr>
          <p:cNvSpPr txBox="1"/>
          <p:nvPr/>
        </p:nvSpPr>
        <p:spPr>
          <a:xfrm>
            <a:off x="2437404" y="2407741"/>
            <a:ext cx="2391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Money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0.06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2D1F4E-3B1E-965C-F375-0BB234EB5E86}"/>
              </a:ext>
            </a:extLst>
          </p:cNvPr>
          <p:cNvGrpSpPr/>
          <p:nvPr/>
        </p:nvGrpSpPr>
        <p:grpSpPr>
          <a:xfrm>
            <a:off x="636920" y="4417416"/>
            <a:ext cx="1485799" cy="1820946"/>
            <a:chOff x="966512" y="3974356"/>
            <a:chExt cx="1485799" cy="1820946"/>
          </a:xfrm>
        </p:grpSpPr>
        <p:pic>
          <p:nvPicPr>
            <p:cNvPr id="32" name="Picture 31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71815081-48E1-9A12-BD06-7D1B13BB2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303" y="4977294"/>
              <a:ext cx="818008" cy="818008"/>
            </a:xfrm>
            <a:prstGeom prst="rect">
              <a:avLst/>
            </a:prstGeom>
          </p:spPr>
        </p:pic>
        <p:pic>
          <p:nvPicPr>
            <p:cNvPr id="34" name="Picture 33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D9C29B0E-E0C4-D110-EEC7-041BAE681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512" y="4737447"/>
              <a:ext cx="818008" cy="818008"/>
            </a:xfrm>
            <a:prstGeom prst="rect">
              <a:avLst/>
            </a:prstGeom>
          </p:spPr>
        </p:pic>
        <p:pic>
          <p:nvPicPr>
            <p:cNvPr id="40" name="Picture 39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9372C123-3F8C-E031-86F9-CC5687215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4960" y="4342855"/>
              <a:ext cx="818008" cy="818008"/>
            </a:xfrm>
            <a:prstGeom prst="rect">
              <a:avLst/>
            </a:prstGeom>
          </p:spPr>
        </p:pic>
        <p:pic>
          <p:nvPicPr>
            <p:cNvPr id="41" name="Picture 40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EEA04C55-BD8D-4151-D2BB-7D63F920C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800" y="3974356"/>
              <a:ext cx="818008" cy="818008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D99DDFC-AFC4-A03D-23B2-BB5CD155C6E5}"/>
              </a:ext>
            </a:extLst>
          </p:cNvPr>
          <p:cNvSpPr txBox="1"/>
          <p:nvPr/>
        </p:nvSpPr>
        <p:spPr>
          <a:xfrm>
            <a:off x="2364839" y="4978073"/>
            <a:ext cx="23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Money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0.14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8A7438-DBC9-A729-6E41-4E9F5C975034}"/>
              </a:ext>
            </a:extLst>
          </p:cNvPr>
          <p:cNvSpPr txBox="1"/>
          <p:nvPr/>
        </p:nvSpPr>
        <p:spPr>
          <a:xfrm>
            <a:off x="2364839" y="5408162"/>
            <a:ext cx="23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Lunch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FA81B1-275A-147F-E605-C2DFEE4EFD43}"/>
              </a:ext>
            </a:extLst>
          </p:cNvPr>
          <p:cNvSpPr txBox="1"/>
          <p:nvPr/>
        </p:nvSpPr>
        <p:spPr>
          <a:xfrm>
            <a:off x="2364838" y="5838252"/>
            <a:ext cx="246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Money 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0.57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5EB227-5A4B-3E13-D1A0-6B0780B1A6ED}"/>
              </a:ext>
            </a:extLst>
          </p:cNvPr>
          <p:cNvSpPr txBox="1"/>
          <p:nvPr/>
        </p:nvSpPr>
        <p:spPr>
          <a:xfrm>
            <a:off x="2364839" y="4547984"/>
            <a:ext cx="2443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 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0.29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BB537F-DC54-6C4A-1CBF-C7CAECCEE147}"/>
              </a:ext>
            </a:extLst>
          </p:cNvPr>
          <p:cNvSpPr txBox="1"/>
          <p:nvPr/>
        </p:nvSpPr>
        <p:spPr>
          <a:xfrm>
            <a:off x="3921549" y="86817"/>
            <a:ext cx="36010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alpha val="30000"/>
                  </a:schemeClr>
                </a:solidFill>
              </a:rPr>
              <a:t>Dear Friend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18D74-5F1C-9157-43C3-29EB8AA80FBA}"/>
              </a:ext>
            </a:extLst>
          </p:cNvPr>
          <p:cNvSpPr txBox="1"/>
          <p:nvPr/>
        </p:nvSpPr>
        <p:spPr>
          <a:xfrm>
            <a:off x="636920" y="3114873"/>
            <a:ext cx="18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 </a:t>
            </a:r>
            <a:r>
              <a:rPr lang="en-US" sz="2000" b="1" dirty="0">
                <a:solidFill>
                  <a:srgbClr val="3C98FF"/>
                </a:solidFill>
              </a:rPr>
              <a:t>N</a:t>
            </a:r>
            <a:r>
              <a:rPr lang="en-US" sz="2000" dirty="0"/>
              <a:t>) = 0.67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084A46-85A5-3E5B-1693-E5541DBE9FB0}"/>
              </a:ext>
            </a:extLst>
          </p:cNvPr>
          <p:cNvSpPr txBox="1"/>
          <p:nvPr/>
        </p:nvSpPr>
        <p:spPr>
          <a:xfrm>
            <a:off x="4670279" y="3216252"/>
            <a:ext cx="89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0.67 </a:t>
            </a:r>
            <a:endParaRPr lang="en-US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D35ABB-B58D-FDE2-2A51-EA1F0FB0729F}"/>
              </a:ext>
            </a:extLst>
          </p:cNvPr>
          <p:cNvSpPr txBox="1"/>
          <p:nvPr/>
        </p:nvSpPr>
        <p:spPr>
          <a:xfrm>
            <a:off x="2427384" y="1563390"/>
            <a:ext cx="2291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</a:t>
            </a:r>
            <a:r>
              <a:rPr lang="en-US" sz="2000" b="1" dirty="0"/>
              <a:t>Friend</a:t>
            </a:r>
            <a:r>
              <a:rPr lang="en-US" sz="2000" dirty="0"/>
              <a:t> | </a:t>
            </a:r>
            <a:r>
              <a:rPr lang="en-US" sz="2000" b="1" dirty="0">
                <a:solidFill>
                  <a:srgbClr val="3C98FF"/>
                </a:solidFill>
              </a:rPr>
              <a:t>N</a:t>
            </a:r>
            <a:r>
              <a:rPr lang="en-US" sz="2000" dirty="0"/>
              <a:t>) = 0.29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D196F8-3F57-B936-D221-A6A6E02932EC}"/>
              </a:ext>
            </a:extLst>
          </p:cNvPr>
          <p:cNvSpPr txBox="1"/>
          <p:nvPr/>
        </p:nvSpPr>
        <p:spPr>
          <a:xfrm>
            <a:off x="2437403" y="1142995"/>
            <a:ext cx="212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</a:t>
            </a:r>
            <a:r>
              <a:rPr lang="en-US" sz="2000" b="1" dirty="0"/>
              <a:t>Dear</a:t>
            </a:r>
            <a:r>
              <a:rPr lang="en-US" sz="2000" dirty="0"/>
              <a:t> | </a:t>
            </a:r>
            <a:r>
              <a:rPr lang="en-US" sz="2000" b="1" dirty="0">
                <a:solidFill>
                  <a:srgbClr val="3C98FF"/>
                </a:solidFill>
              </a:rPr>
              <a:t>N</a:t>
            </a:r>
            <a:r>
              <a:rPr lang="en-US" sz="2000" dirty="0"/>
              <a:t>) = 0.47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4B3FA7-909A-CE93-04B0-287A63ECCC17}"/>
              </a:ext>
            </a:extLst>
          </p:cNvPr>
          <p:cNvSpPr txBox="1"/>
          <p:nvPr/>
        </p:nvSpPr>
        <p:spPr>
          <a:xfrm>
            <a:off x="5386799" y="3216252"/>
            <a:ext cx="1064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0.47 </a:t>
            </a:r>
            <a:endParaRPr 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E11625-CC43-E31D-1E58-ABCCD68282D8}"/>
              </a:ext>
            </a:extLst>
          </p:cNvPr>
          <p:cNvSpPr txBox="1"/>
          <p:nvPr/>
        </p:nvSpPr>
        <p:spPr>
          <a:xfrm>
            <a:off x="6321742" y="3216252"/>
            <a:ext cx="1064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0.29 </a:t>
            </a:r>
            <a:endParaRPr 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D9EBBD-DE9C-DE05-F593-245C19F25241}"/>
              </a:ext>
            </a:extLst>
          </p:cNvPr>
          <p:cNvSpPr txBox="1"/>
          <p:nvPr/>
        </p:nvSpPr>
        <p:spPr>
          <a:xfrm>
            <a:off x="7252068" y="3205653"/>
            <a:ext cx="1064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0.09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87457E-AD1B-9FAC-A516-4279F6E94CBE}"/>
                  </a:ext>
                </a:extLst>
              </p:cNvPr>
              <p:cNvSpPr txBox="1"/>
              <p:nvPr/>
            </p:nvSpPr>
            <p:spPr>
              <a:xfrm>
                <a:off x="8202557" y="3198167"/>
                <a:ext cx="30494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2400" dirty="0"/>
                  <a:t> P( </a:t>
                </a:r>
                <a:r>
                  <a:rPr lang="en-US" sz="2400" b="1" dirty="0">
                    <a:solidFill>
                      <a:srgbClr val="3C98FF"/>
                    </a:solidFill>
                  </a:rPr>
                  <a:t>N</a:t>
                </a:r>
                <a:r>
                  <a:rPr lang="en-US" sz="2400" dirty="0"/>
                  <a:t> | </a:t>
                </a:r>
                <a:r>
                  <a:rPr lang="en-US" sz="2400" b="1" dirty="0"/>
                  <a:t>Dear</a:t>
                </a:r>
                <a:r>
                  <a:rPr lang="en-US" sz="2400" dirty="0"/>
                  <a:t> </a:t>
                </a:r>
                <a:r>
                  <a:rPr lang="en-US" sz="2400" b="1" dirty="0"/>
                  <a:t>Friend</a:t>
                </a:r>
                <a:r>
                  <a:rPr lang="en-US" sz="2400" dirty="0"/>
                  <a:t> )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87457E-AD1B-9FAC-A516-4279F6E94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557" y="3198167"/>
                <a:ext cx="3049413" cy="461665"/>
              </a:xfrm>
              <a:prstGeom prst="rect">
                <a:avLst/>
              </a:prstGeom>
              <a:blipFill>
                <a:blip r:embed="rId4"/>
                <a:stretch>
                  <a:fillRect t="-10667" r="-2600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E1DEC1-EEBB-E823-AACD-BA56BAC5CCC2}"/>
                  </a:ext>
                </a:extLst>
              </p:cNvPr>
              <p:cNvSpPr txBox="1"/>
              <p:nvPr/>
            </p:nvSpPr>
            <p:spPr>
              <a:xfrm>
                <a:off x="289158" y="332381"/>
                <a:ext cx="38020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P( </a:t>
                </a:r>
                <a:r>
                  <a:rPr lang="en-US" sz="2400" b="1" dirty="0">
                    <a:solidFill>
                      <a:srgbClr val="3C98FF"/>
                    </a:solidFill>
                  </a:rPr>
                  <a:t>N</a:t>
                </a:r>
                <a:r>
                  <a:rPr lang="en-US" sz="2400" dirty="0"/>
                  <a:t> | </a:t>
                </a:r>
                <a:r>
                  <a:rPr lang="en-US" sz="2400" b="1" dirty="0"/>
                  <a:t>Dear</a:t>
                </a:r>
                <a:r>
                  <a:rPr lang="en-US" sz="2400" dirty="0"/>
                  <a:t> </a:t>
                </a:r>
                <a:r>
                  <a:rPr lang="en-US" sz="2400" b="1" dirty="0"/>
                  <a:t>Friend</a:t>
                </a:r>
                <a:r>
                  <a:rPr lang="en-US" sz="2400" dirty="0"/>
                  <a:t> )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0.09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E1DEC1-EEBB-E823-AACD-BA56BAC5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58" y="332381"/>
                <a:ext cx="3802075" cy="461665"/>
              </a:xfrm>
              <a:prstGeom prst="rect">
                <a:avLst/>
              </a:prstGeom>
              <a:blipFill>
                <a:blip r:embed="rId5"/>
                <a:stretch>
                  <a:fillRect l="-2404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677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19" grpId="0"/>
      <p:bldP spid="26" grpId="0"/>
      <p:bldP spid="6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A72AD61-EFB3-81D4-026D-C76DF76EE4BE}"/>
              </a:ext>
            </a:extLst>
          </p:cNvPr>
          <p:cNvGrpSpPr/>
          <p:nvPr/>
        </p:nvGrpSpPr>
        <p:grpSpPr>
          <a:xfrm>
            <a:off x="244581" y="856258"/>
            <a:ext cx="2120259" cy="2348760"/>
            <a:chOff x="264721" y="902275"/>
            <a:chExt cx="2120259" cy="234876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9C161DD-DC8C-1891-91D2-8C7C1A30EA19}"/>
                </a:ext>
              </a:extLst>
            </p:cNvPr>
            <p:cNvGrpSpPr/>
            <p:nvPr/>
          </p:nvGrpSpPr>
          <p:grpSpPr>
            <a:xfrm>
              <a:off x="264721" y="902275"/>
              <a:ext cx="2120259" cy="2134191"/>
              <a:chOff x="264722" y="551357"/>
              <a:chExt cx="2468886" cy="2485109"/>
            </a:xfrm>
          </p:grpSpPr>
          <p:pic>
            <p:nvPicPr>
              <p:cNvPr id="11" name="Picture 10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3AE6F1D6-57FD-8072-C997-437E89511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9" y="181038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7" name="Picture 6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84D3F5F7-39FA-5A56-B3ED-C18D5D5A5C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8" y="5513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" name="Picture 4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B5F7B271-5A72-E69C-E12D-8ADCBB86C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907" y="721091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0" name="Picture 9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6F7A6834-8FA7-5716-55C1-E6C377D7D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191" y="1571604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2" name="Picture 11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A7BA895D-A49D-968D-FD8A-25C5D66E3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20" y="20839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9" name="Picture 8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F81C125B-9043-2FB7-7628-2D64E7775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1171" y="119734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8" name="Picture 7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7554CB3-F5EB-4445-5989-51ED6E7279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722" y="1016297"/>
                <a:ext cx="952509" cy="952509"/>
              </a:xfrm>
              <a:prstGeom prst="rect">
                <a:avLst/>
              </a:prstGeom>
            </p:spPr>
          </p:pic>
        </p:grpSp>
        <p:pic>
          <p:nvPicPr>
            <p:cNvPr id="2" name="Picture 1" descr="A blue envelope with black lines&#10;&#10;Description automatically generated">
              <a:extLst>
                <a:ext uri="{FF2B5EF4-FFF2-40B4-BE49-F238E27FC236}">
                  <a16:creationId xmlns:a16="http://schemas.microsoft.com/office/drawing/2014/main" id="{38AE84A1-5203-5F37-866D-32B9D92CA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66" y="2433028"/>
              <a:ext cx="818007" cy="818007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A067E31-BCAC-66B9-287A-5E5418A34BCB}"/>
              </a:ext>
            </a:extLst>
          </p:cNvPr>
          <p:cNvSpPr txBox="1"/>
          <p:nvPr/>
        </p:nvSpPr>
        <p:spPr>
          <a:xfrm>
            <a:off x="2437404" y="1141215"/>
            <a:ext cx="212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0.47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90BCFF-7C6D-E9AD-DC8C-276A7D5B5C04}"/>
              </a:ext>
            </a:extLst>
          </p:cNvPr>
          <p:cNvSpPr txBox="1"/>
          <p:nvPr/>
        </p:nvSpPr>
        <p:spPr>
          <a:xfrm>
            <a:off x="2437404" y="1985565"/>
            <a:ext cx="2391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Lunch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0.18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038429-3D0C-AB65-3DA2-242B3934652B}"/>
              </a:ext>
            </a:extLst>
          </p:cNvPr>
          <p:cNvSpPr txBox="1"/>
          <p:nvPr/>
        </p:nvSpPr>
        <p:spPr>
          <a:xfrm>
            <a:off x="2437404" y="2407741"/>
            <a:ext cx="2391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Money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0.06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2D1F4E-3B1E-965C-F375-0BB234EB5E86}"/>
              </a:ext>
            </a:extLst>
          </p:cNvPr>
          <p:cNvGrpSpPr/>
          <p:nvPr/>
        </p:nvGrpSpPr>
        <p:grpSpPr>
          <a:xfrm>
            <a:off x="636920" y="4417416"/>
            <a:ext cx="1485799" cy="1820946"/>
            <a:chOff x="966512" y="3974356"/>
            <a:chExt cx="1485799" cy="1820946"/>
          </a:xfrm>
        </p:grpSpPr>
        <p:pic>
          <p:nvPicPr>
            <p:cNvPr id="32" name="Picture 31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71815081-48E1-9A12-BD06-7D1B13BB2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303" y="4977294"/>
              <a:ext cx="818008" cy="818008"/>
            </a:xfrm>
            <a:prstGeom prst="rect">
              <a:avLst/>
            </a:prstGeom>
          </p:spPr>
        </p:pic>
        <p:pic>
          <p:nvPicPr>
            <p:cNvPr id="34" name="Picture 33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D9C29B0E-E0C4-D110-EEC7-041BAE681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512" y="4737447"/>
              <a:ext cx="818008" cy="818008"/>
            </a:xfrm>
            <a:prstGeom prst="rect">
              <a:avLst/>
            </a:prstGeom>
          </p:spPr>
        </p:pic>
        <p:pic>
          <p:nvPicPr>
            <p:cNvPr id="40" name="Picture 39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9372C123-3F8C-E031-86F9-CC5687215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4960" y="4342855"/>
              <a:ext cx="818008" cy="818008"/>
            </a:xfrm>
            <a:prstGeom prst="rect">
              <a:avLst/>
            </a:prstGeom>
          </p:spPr>
        </p:pic>
        <p:pic>
          <p:nvPicPr>
            <p:cNvPr id="41" name="Picture 40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EEA04C55-BD8D-4151-D2BB-7D63F920C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800" y="3974356"/>
              <a:ext cx="818008" cy="818008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D99DDFC-AFC4-A03D-23B2-BB5CD155C6E5}"/>
              </a:ext>
            </a:extLst>
          </p:cNvPr>
          <p:cNvSpPr txBox="1"/>
          <p:nvPr/>
        </p:nvSpPr>
        <p:spPr>
          <a:xfrm>
            <a:off x="2364839" y="4978073"/>
            <a:ext cx="23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Friend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0.14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8A7438-DBC9-A729-6E41-4E9F5C975034}"/>
              </a:ext>
            </a:extLst>
          </p:cNvPr>
          <p:cNvSpPr txBox="1"/>
          <p:nvPr/>
        </p:nvSpPr>
        <p:spPr>
          <a:xfrm>
            <a:off x="2364839" y="5408162"/>
            <a:ext cx="23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Lunch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FA81B1-275A-147F-E605-C2DFEE4EFD43}"/>
              </a:ext>
            </a:extLst>
          </p:cNvPr>
          <p:cNvSpPr txBox="1"/>
          <p:nvPr/>
        </p:nvSpPr>
        <p:spPr>
          <a:xfrm>
            <a:off x="2364838" y="5838252"/>
            <a:ext cx="2443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Money 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0.57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5EB227-5A4B-3E13-D1A0-6B0780B1A6ED}"/>
              </a:ext>
            </a:extLst>
          </p:cNvPr>
          <p:cNvSpPr txBox="1"/>
          <p:nvPr/>
        </p:nvSpPr>
        <p:spPr>
          <a:xfrm>
            <a:off x="2364839" y="4547984"/>
            <a:ext cx="2443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 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0.29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BB537F-DC54-6C4A-1CBF-C7CAECCEE147}"/>
              </a:ext>
            </a:extLst>
          </p:cNvPr>
          <p:cNvSpPr txBox="1"/>
          <p:nvPr/>
        </p:nvSpPr>
        <p:spPr>
          <a:xfrm>
            <a:off x="3921549" y="86817"/>
            <a:ext cx="36010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alpha val="30000"/>
                  </a:schemeClr>
                </a:solidFill>
              </a:rPr>
              <a:t>Dear Friend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18D74-5F1C-9157-43C3-29EB8AA80FBA}"/>
              </a:ext>
            </a:extLst>
          </p:cNvPr>
          <p:cNvSpPr txBox="1"/>
          <p:nvPr/>
        </p:nvSpPr>
        <p:spPr>
          <a:xfrm>
            <a:off x="636920" y="3114873"/>
            <a:ext cx="18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0.67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D35ABB-B58D-FDE2-2A51-EA1F0FB0729F}"/>
              </a:ext>
            </a:extLst>
          </p:cNvPr>
          <p:cNvSpPr txBox="1"/>
          <p:nvPr/>
        </p:nvSpPr>
        <p:spPr>
          <a:xfrm>
            <a:off x="2427384" y="1563390"/>
            <a:ext cx="2291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Friend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0.29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E1DEC1-EEBB-E823-AACD-BA56BAC5CCC2}"/>
                  </a:ext>
                </a:extLst>
              </p:cNvPr>
              <p:cNvSpPr txBox="1"/>
              <p:nvPr/>
            </p:nvSpPr>
            <p:spPr>
              <a:xfrm>
                <a:off x="289158" y="332381"/>
                <a:ext cx="38020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>
                        <a:alpha val="30000"/>
                      </a:schemeClr>
                    </a:solidFill>
                  </a:rPr>
                  <a:t>P( </a:t>
                </a:r>
                <a:r>
                  <a:rPr lang="en-US" sz="2400" b="1" dirty="0">
                    <a:solidFill>
                      <a:srgbClr val="3C98FF">
                        <a:alpha val="30000"/>
                      </a:srgbClr>
                    </a:solidFill>
                  </a:rPr>
                  <a:t>N</a:t>
                </a:r>
                <a:r>
                  <a:rPr lang="en-US" sz="2400" dirty="0">
                    <a:solidFill>
                      <a:schemeClr val="tx1">
                        <a:alpha val="30000"/>
                      </a:schemeClr>
                    </a:solidFill>
                  </a:rPr>
                  <a:t> | </a:t>
                </a:r>
                <a:r>
                  <a:rPr lang="en-US" sz="2400" b="1" dirty="0">
                    <a:solidFill>
                      <a:schemeClr val="tx1">
                        <a:alpha val="30000"/>
                      </a:schemeClr>
                    </a:solidFill>
                  </a:rPr>
                  <a:t>Dear</a:t>
                </a:r>
                <a:r>
                  <a:rPr lang="en-US" sz="2400" dirty="0">
                    <a:solidFill>
                      <a:schemeClr val="tx1">
                        <a:alpha val="30000"/>
                      </a:schemeClr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>
                        <a:alpha val="30000"/>
                      </a:schemeClr>
                    </a:solidFill>
                  </a:rPr>
                  <a:t>Friend</a:t>
                </a:r>
                <a:r>
                  <a:rPr lang="en-US" sz="2400" dirty="0">
                    <a:solidFill>
                      <a:schemeClr val="tx1">
                        <a:alpha val="30000"/>
                      </a:schemeClr>
                    </a:solidFill>
                  </a:rPr>
                  <a:t> )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>
                            <a:alpha val="3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2400" b="0" i="1" smtClean="0">
                        <a:solidFill>
                          <a:schemeClr val="tx1">
                            <a:alpha val="3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0.09</m:t>
                    </m:r>
                  </m:oMath>
                </a14:m>
                <a:endParaRPr lang="en-US" sz="2400" dirty="0">
                  <a:solidFill>
                    <a:schemeClr val="tx1">
                      <a:alpha val="3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E1DEC1-EEBB-E823-AACD-BA56BAC5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58" y="332381"/>
                <a:ext cx="3802075" cy="461665"/>
              </a:xfrm>
              <a:prstGeom prst="rect">
                <a:avLst/>
              </a:prstGeom>
              <a:blipFill>
                <a:blip r:embed="rId4"/>
                <a:stretch>
                  <a:fillRect l="-2404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093E2C9-F7E7-E980-A5AB-B1AA6FFB6423}"/>
              </a:ext>
            </a:extLst>
          </p:cNvPr>
          <p:cNvSpPr txBox="1"/>
          <p:nvPr/>
        </p:nvSpPr>
        <p:spPr>
          <a:xfrm>
            <a:off x="4561479" y="3251076"/>
            <a:ext cx="1471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P(</a:t>
            </a:r>
            <a:r>
              <a:rPr lang="en-US" sz="2400" b="1" dirty="0">
                <a:solidFill>
                  <a:srgbClr val="FF0000"/>
                </a:solidFill>
              </a:rPr>
              <a:t>S</a:t>
            </a:r>
            <a:r>
              <a:rPr lang="en-US" sz="2400" dirty="0"/>
              <a:t>) 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198157-FEC3-A10A-BF8A-ACB7D04D4136}"/>
                  </a:ext>
                </a:extLst>
              </p:cNvPr>
              <p:cNvSpPr txBox="1"/>
              <p:nvPr/>
            </p:nvSpPr>
            <p:spPr>
              <a:xfrm>
                <a:off x="5244111" y="3075254"/>
                <a:ext cx="2278479" cy="802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en-US" sz="3200" b="1" i="1" smtClean="0">
                            <a:solidFill>
                              <a:srgbClr val="3C98FF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3200" b="1" dirty="0">
                    <a:solidFill>
                      <a:schemeClr val="tx1"/>
                    </a:solidFill>
                  </a:rPr>
                  <a:t> =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0.33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198157-FEC3-A10A-BF8A-ACB7D04D4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111" y="3075254"/>
                <a:ext cx="2278479" cy="802527"/>
              </a:xfrm>
              <a:prstGeom prst="rect">
                <a:avLst/>
              </a:prstGeom>
              <a:blipFill>
                <a:blip r:embed="rId5"/>
                <a:stretch>
                  <a:fillRect l="-6684" r="-802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4736ACC7-EDE3-9B2C-7E9E-1A4A05457359}"/>
              </a:ext>
            </a:extLst>
          </p:cNvPr>
          <p:cNvCxnSpPr>
            <a:cxnSpLocks/>
            <a:stCxn id="41" idx="0"/>
          </p:cNvCxnSpPr>
          <p:nvPr/>
        </p:nvCxnSpPr>
        <p:spPr>
          <a:xfrm rot="5400000" flipH="1" flipV="1">
            <a:off x="2843965" y="1473323"/>
            <a:ext cx="1166340" cy="4721846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2D154368-416E-A8DD-5E32-7CFD811DE57E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2122719" y="3893270"/>
            <a:ext cx="3627632" cy="1936088"/>
          </a:xfrm>
          <a:prstGeom prst="curvedConnector3">
            <a:avLst>
              <a:gd name="adj1" fmla="val 10145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497C02A-64E7-934F-F5D8-8435A0EF3E98}"/>
              </a:ext>
            </a:extLst>
          </p:cNvPr>
          <p:cNvSpPr txBox="1"/>
          <p:nvPr/>
        </p:nvSpPr>
        <p:spPr>
          <a:xfrm>
            <a:off x="6641932" y="1236537"/>
            <a:ext cx="47857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dirty="0"/>
              <a:t>.. Và vì </a:t>
            </a:r>
            <a:r>
              <a:rPr lang="vi-VN" sz="2800" b="1" dirty="0"/>
              <a:t>4</a:t>
            </a:r>
            <a:r>
              <a:rPr lang="vi-VN" sz="2800" dirty="0"/>
              <a:t> trong số </a:t>
            </a:r>
            <a:r>
              <a:rPr lang="vi-VN" sz="2800" b="1" dirty="0"/>
              <a:t>12</a:t>
            </a:r>
            <a:r>
              <a:rPr lang="vi-VN" sz="2800" dirty="0"/>
              <a:t> tin nhắn là </a:t>
            </a:r>
            <a:r>
              <a:rPr lang="vi-VN" sz="2800" b="1" dirty="0">
                <a:solidFill>
                  <a:srgbClr val="FF0000"/>
                </a:solidFill>
              </a:rPr>
              <a:t>thư rác</a:t>
            </a:r>
            <a:r>
              <a:rPr lang="vi-VN" sz="2800" dirty="0"/>
              <a:t>, dự đoán ban đầu sẽ là </a:t>
            </a:r>
            <a:r>
              <a:rPr lang="vi-VN" sz="2800" b="1" dirty="0"/>
              <a:t>0,33</a:t>
            </a:r>
            <a:endParaRPr lang="en-US" sz="2800" b="1" dirty="0">
              <a:solidFill>
                <a:srgbClr val="3C98FF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5AC5DBD-0F2D-B4E9-ED61-D671007E17BC}"/>
              </a:ext>
            </a:extLst>
          </p:cNvPr>
          <p:cNvGrpSpPr/>
          <p:nvPr/>
        </p:nvGrpSpPr>
        <p:grpSpPr>
          <a:xfrm>
            <a:off x="233923" y="856258"/>
            <a:ext cx="2120259" cy="2348760"/>
            <a:chOff x="264721" y="902275"/>
            <a:chExt cx="2120259" cy="234876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6153124-86B5-BAE1-1828-C737929DAF45}"/>
                </a:ext>
              </a:extLst>
            </p:cNvPr>
            <p:cNvGrpSpPr/>
            <p:nvPr/>
          </p:nvGrpSpPr>
          <p:grpSpPr>
            <a:xfrm>
              <a:off x="264721" y="902275"/>
              <a:ext cx="2120259" cy="2134191"/>
              <a:chOff x="264722" y="551357"/>
              <a:chExt cx="2468886" cy="2485109"/>
            </a:xfrm>
          </p:grpSpPr>
          <p:pic>
            <p:nvPicPr>
              <p:cNvPr id="50" name="Picture 49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0082700C-3546-F91A-7AD1-FF0BD372DA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9" y="181038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1" name="Picture 50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2A076F35-D373-3250-3868-F2FD620C2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8" y="5513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2" name="Picture 51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47D0A83-AB31-B82E-EF29-7536CB8BB1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907" y="721091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5" name="Picture 54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7E7B009D-A2F4-A2BB-447F-39CE043CB2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191" y="1571604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6" name="Picture 55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E61129AC-6B3A-8079-528F-67410EDADE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20" y="20839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7" name="Picture 56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3593EAF7-0CD9-F778-BE74-A16E3612B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1171" y="119734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8" name="Picture 57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BD90836-9615-08DE-E7EF-8776B503C7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722" y="1016297"/>
                <a:ext cx="952509" cy="952509"/>
              </a:xfrm>
              <a:prstGeom prst="rect">
                <a:avLst/>
              </a:prstGeom>
            </p:spPr>
          </p:pic>
        </p:grpSp>
        <p:pic>
          <p:nvPicPr>
            <p:cNvPr id="49" name="Picture 48" descr="A blue envelope with black lines&#10;&#10;Description automatically generated">
              <a:extLst>
                <a:ext uri="{FF2B5EF4-FFF2-40B4-BE49-F238E27FC236}">
                  <a16:creationId xmlns:a16="http://schemas.microsoft.com/office/drawing/2014/main" id="{05D4A598-B83D-050A-D6EF-A3C78D37D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66" y="2433028"/>
              <a:ext cx="818007" cy="818007"/>
            </a:xfrm>
            <a:prstGeom prst="rect">
              <a:avLst/>
            </a:prstGeom>
          </p:spPr>
        </p:pic>
      </p:grp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D28D76F3-E141-B955-F8D9-BE1CB3A56035}"/>
              </a:ext>
            </a:extLst>
          </p:cNvPr>
          <p:cNvCxnSpPr>
            <a:cxnSpLocks/>
            <a:stCxn id="47" idx="1"/>
          </p:cNvCxnSpPr>
          <p:nvPr/>
        </p:nvCxnSpPr>
        <p:spPr>
          <a:xfrm rot="10800000" flipH="1" flipV="1">
            <a:off x="2437404" y="1341269"/>
            <a:ext cx="3779946" cy="2092401"/>
          </a:xfrm>
          <a:prstGeom prst="curvedConnector3">
            <a:avLst>
              <a:gd name="adj1" fmla="val 104432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FB7D25D-3EF2-1514-2EBF-9BC48DA8C596}"/>
              </a:ext>
            </a:extLst>
          </p:cNvPr>
          <p:cNvSpPr txBox="1"/>
          <p:nvPr/>
        </p:nvSpPr>
        <p:spPr>
          <a:xfrm>
            <a:off x="623178" y="6221744"/>
            <a:ext cx="18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 </a:t>
            </a:r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) = 0.33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7D9FF0DD-BE16-BC71-FA05-D1021787954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73376" y="3712740"/>
            <a:ext cx="5034434" cy="2763473"/>
          </a:xfrm>
          <a:prstGeom prst="curvedConnector3">
            <a:avLst>
              <a:gd name="adj1" fmla="val 730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638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A72AD61-EFB3-81D4-026D-C76DF76EE4BE}"/>
              </a:ext>
            </a:extLst>
          </p:cNvPr>
          <p:cNvGrpSpPr/>
          <p:nvPr/>
        </p:nvGrpSpPr>
        <p:grpSpPr>
          <a:xfrm>
            <a:off x="244581" y="856258"/>
            <a:ext cx="2120259" cy="2348760"/>
            <a:chOff x="264721" y="902275"/>
            <a:chExt cx="2120259" cy="234876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9C161DD-DC8C-1891-91D2-8C7C1A30EA19}"/>
                </a:ext>
              </a:extLst>
            </p:cNvPr>
            <p:cNvGrpSpPr/>
            <p:nvPr/>
          </p:nvGrpSpPr>
          <p:grpSpPr>
            <a:xfrm>
              <a:off x="264721" y="902275"/>
              <a:ext cx="2120259" cy="2134191"/>
              <a:chOff x="264722" y="551357"/>
              <a:chExt cx="2468886" cy="2485109"/>
            </a:xfrm>
          </p:grpSpPr>
          <p:pic>
            <p:nvPicPr>
              <p:cNvPr id="11" name="Picture 10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3AE6F1D6-57FD-8072-C997-437E89511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9" y="181038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7" name="Picture 6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84D3F5F7-39FA-5A56-B3ED-C18D5D5A5C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8" y="5513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" name="Picture 4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B5F7B271-5A72-E69C-E12D-8ADCBB86C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907" y="721091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0" name="Picture 9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6F7A6834-8FA7-5716-55C1-E6C377D7D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191" y="1571604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2" name="Picture 11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A7BA895D-A49D-968D-FD8A-25C5D66E3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20" y="20839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9" name="Picture 8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F81C125B-9043-2FB7-7628-2D64E7775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1171" y="119734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8" name="Picture 7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7554CB3-F5EB-4445-5989-51ED6E7279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722" y="1016297"/>
                <a:ext cx="952509" cy="952509"/>
              </a:xfrm>
              <a:prstGeom prst="rect">
                <a:avLst/>
              </a:prstGeom>
            </p:spPr>
          </p:pic>
        </p:grpSp>
        <p:pic>
          <p:nvPicPr>
            <p:cNvPr id="2" name="Picture 1" descr="A blue envelope with black lines&#10;&#10;Description automatically generated">
              <a:extLst>
                <a:ext uri="{FF2B5EF4-FFF2-40B4-BE49-F238E27FC236}">
                  <a16:creationId xmlns:a16="http://schemas.microsoft.com/office/drawing/2014/main" id="{38AE84A1-5203-5F37-866D-32B9D92CA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66" y="2433028"/>
              <a:ext cx="818007" cy="818007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A067E31-BCAC-66B9-287A-5E5418A34BCB}"/>
              </a:ext>
            </a:extLst>
          </p:cNvPr>
          <p:cNvSpPr txBox="1"/>
          <p:nvPr/>
        </p:nvSpPr>
        <p:spPr>
          <a:xfrm>
            <a:off x="2437404" y="1141215"/>
            <a:ext cx="212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0.47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90BCFF-7C6D-E9AD-DC8C-276A7D5B5C04}"/>
              </a:ext>
            </a:extLst>
          </p:cNvPr>
          <p:cNvSpPr txBox="1"/>
          <p:nvPr/>
        </p:nvSpPr>
        <p:spPr>
          <a:xfrm>
            <a:off x="2437404" y="1985565"/>
            <a:ext cx="2291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Lunch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0.18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038429-3D0C-AB65-3DA2-242B3934652B}"/>
              </a:ext>
            </a:extLst>
          </p:cNvPr>
          <p:cNvSpPr txBox="1"/>
          <p:nvPr/>
        </p:nvSpPr>
        <p:spPr>
          <a:xfrm>
            <a:off x="2437404" y="2407741"/>
            <a:ext cx="2391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Money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0.06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2D1F4E-3B1E-965C-F375-0BB234EB5E86}"/>
              </a:ext>
            </a:extLst>
          </p:cNvPr>
          <p:cNvGrpSpPr/>
          <p:nvPr/>
        </p:nvGrpSpPr>
        <p:grpSpPr>
          <a:xfrm>
            <a:off x="636920" y="4417416"/>
            <a:ext cx="1485799" cy="1820946"/>
            <a:chOff x="966512" y="3974356"/>
            <a:chExt cx="1485799" cy="1820946"/>
          </a:xfrm>
        </p:grpSpPr>
        <p:pic>
          <p:nvPicPr>
            <p:cNvPr id="32" name="Picture 31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71815081-48E1-9A12-BD06-7D1B13BB2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303" y="4977294"/>
              <a:ext cx="818008" cy="818008"/>
            </a:xfrm>
            <a:prstGeom prst="rect">
              <a:avLst/>
            </a:prstGeom>
          </p:spPr>
        </p:pic>
        <p:pic>
          <p:nvPicPr>
            <p:cNvPr id="34" name="Picture 33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D9C29B0E-E0C4-D110-EEC7-041BAE681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512" y="4737447"/>
              <a:ext cx="818008" cy="818008"/>
            </a:xfrm>
            <a:prstGeom prst="rect">
              <a:avLst/>
            </a:prstGeom>
          </p:spPr>
        </p:pic>
        <p:pic>
          <p:nvPicPr>
            <p:cNvPr id="40" name="Picture 39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9372C123-3F8C-E031-86F9-CC5687215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4960" y="4342855"/>
              <a:ext cx="818008" cy="818008"/>
            </a:xfrm>
            <a:prstGeom prst="rect">
              <a:avLst/>
            </a:prstGeom>
          </p:spPr>
        </p:pic>
        <p:pic>
          <p:nvPicPr>
            <p:cNvPr id="41" name="Picture 40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EEA04C55-BD8D-4151-D2BB-7D63F920C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800" y="3974356"/>
              <a:ext cx="818008" cy="818008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D99DDFC-AFC4-A03D-23B2-BB5CD155C6E5}"/>
              </a:ext>
            </a:extLst>
          </p:cNvPr>
          <p:cNvSpPr txBox="1"/>
          <p:nvPr/>
        </p:nvSpPr>
        <p:spPr>
          <a:xfrm>
            <a:off x="2364839" y="4978073"/>
            <a:ext cx="23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Friend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0.14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8A7438-DBC9-A729-6E41-4E9F5C975034}"/>
              </a:ext>
            </a:extLst>
          </p:cNvPr>
          <p:cNvSpPr txBox="1"/>
          <p:nvPr/>
        </p:nvSpPr>
        <p:spPr>
          <a:xfrm>
            <a:off x="2364839" y="5408162"/>
            <a:ext cx="23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Lunch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FA81B1-275A-147F-E605-C2DFEE4EFD43}"/>
              </a:ext>
            </a:extLst>
          </p:cNvPr>
          <p:cNvSpPr txBox="1"/>
          <p:nvPr/>
        </p:nvSpPr>
        <p:spPr>
          <a:xfrm>
            <a:off x="2364838" y="5838252"/>
            <a:ext cx="246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Money 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0.57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5EB227-5A4B-3E13-D1A0-6B0780B1A6ED}"/>
              </a:ext>
            </a:extLst>
          </p:cNvPr>
          <p:cNvSpPr txBox="1"/>
          <p:nvPr/>
        </p:nvSpPr>
        <p:spPr>
          <a:xfrm>
            <a:off x="2364839" y="4547984"/>
            <a:ext cx="2443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 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0.29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BB537F-DC54-6C4A-1CBF-C7CAECCEE147}"/>
              </a:ext>
            </a:extLst>
          </p:cNvPr>
          <p:cNvSpPr txBox="1"/>
          <p:nvPr/>
        </p:nvSpPr>
        <p:spPr>
          <a:xfrm>
            <a:off x="3921549" y="86817"/>
            <a:ext cx="36010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alpha val="30000"/>
                  </a:schemeClr>
                </a:solidFill>
              </a:rPr>
              <a:t>Dear Friend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18D74-5F1C-9157-43C3-29EB8AA80FBA}"/>
              </a:ext>
            </a:extLst>
          </p:cNvPr>
          <p:cNvSpPr txBox="1"/>
          <p:nvPr/>
        </p:nvSpPr>
        <p:spPr>
          <a:xfrm>
            <a:off x="636920" y="3114873"/>
            <a:ext cx="18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0.67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D35ABB-B58D-FDE2-2A51-EA1F0FB0729F}"/>
              </a:ext>
            </a:extLst>
          </p:cNvPr>
          <p:cNvSpPr txBox="1"/>
          <p:nvPr/>
        </p:nvSpPr>
        <p:spPr>
          <a:xfrm>
            <a:off x="2427384" y="1563390"/>
            <a:ext cx="2291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Friend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0.29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E1DEC1-EEBB-E823-AACD-BA56BAC5CCC2}"/>
                  </a:ext>
                </a:extLst>
              </p:cNvPr>
              <p:cNvSpPr txBox="1"/>
              <p:nvPr/>
            </p:nvSpPr>
            <p:spPr>
              <a:xfrm>
                <a:off x="289158" y="332381"/>
                <a:ext cx="38020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>
                        <a:alpha val="30000"/>
                      </a:schemeClr>
                    </a:solidFill>
                  </a:rPr>
                  <a:t>P( </a:t>
                </a:r>
                <a:r>
                  <a:rPr lang="en-US" sz="2400" b="1" dirty="0">
                    <a:solidFill>
                      <a:srgbClr val="3C98FF">
                        <a:alpha val="30000"/>
                      </a:srgbClr>
                    </a:solidFill>
                  </a:rPr>
                  <a:t>N</a:t>
                </a:r>
                <a:r>
                  <a:rPr lang="en-US" sz="2400" dirty="0">
                    <a:solidFill>
                      <a:schemeClr val="tx1">
                        <a:alpha val="30000"/>
                      </a:schemeClr>
                    </a:solidFill>
                  </a:rPr>
                  <a:t> | </a:t>
                </a:r>
                <a:r>
                  <a:rPr lang="en-US" sz="2400" b="1" dirty="0">
                    <a:solidFill>
                      <a:schemeClr val="tx1">
                        <a:alpha val="30000"/>
                      </a:schemeClr>
                    </a:solidFill>
                  </a:rPr>
                  <a:t>Dear</a:t>
                </a:r>
                <a:r>
                  <a:rPr lang="en-US" sz="2400" dirty="0">
                    <a:solidFill>
                      <a:schemeClr val="tx1">
                        <a:alpha val="30000"/>
                      </a:schemeClr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>
                        <a:alpha val="30000"/>
                      </a:schemeClr>
                    </a:solidFill>
                  </a:rPr>
                  <a:t>Friend</a:t>
                </a:r>
                <a:r>
                  <a:rPr lang="en-US" sz="2400" dirty="0">
                    <a:solidFill>
                      <a:schemeClr val="tx1">
                        <a:alpha val="30000"/>
                      </a:schemeClr>
                    </a:solidFill>
                  </a:rPr>
                  <a:t> )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>
                            <a:alpha val="3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2400" b="0" i="1" smtClean="0">
                        <a:solidFill>
                          <a:schemeClr val="tx1">
                            <a:alpha val="3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0.09</m:t>
                    </m:r>
                  </m:oMath>
                </a14:m>
                <a:endParaRPr lang="en-US" sz="2400" dirty="0">
                  <a:solidFill>
                    <a:schemeClr val="tx1">
                      <a:alpha val="3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E1DEC1-EEBB-E823-AACD-BA56BAC5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58" y="332381"/>
                <a:ext cx="3802075" cy="461665"/>
              </a:xfrm>
              <a:prstGeom prst="rect">
                <a:avLst/>
              </a:prstGeom>
              <a:blipFill>
                <a:blip r:embed="rId4"/>
                <a:stretch>
                  <a:fillRect l="-2404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75AC5DBD-0F2D-B4E9-ED61-D671007E17BC}"/>
              </a:ext>
            </a:extLst>
          </p:cNvPr>
          <p:cNvGrpSpPr/>
          <p:nvPr/>
        </p:nvGrpSpPr>
        <p:grpSpPr>
          <a:xfrm>
            <a:off x="233923" y="856258"/>
            <a:ext cx="2120259" cy="2348760"/>
            <a:chOff x="264721" y="902275"/>
            <a:chExt cx="2120259" cy="234876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6153124-86B5-BAE1-1828-C737929DAF45}"/>
                </a:ext>
              </a:extLst>
            </p:cNvPr>
            <p:cNvGrpSpPr/>
            <p:nvPr/>
          </p:nvGrpSpPr>
          <p:grpSpPr>
            <a:xfrm>
              <a:off x="264721" y="902275"/>
              <a:ext cx="2120259" cy="2134191"/>
              <a:chOff x="264722" y="551357"/>
              <a:chExt cx="2468886" cy="2485109"/>
            </a:xfrm>
          </p:grpSpPr>
          <p:pic>
            <p:nvPicPr>
              <p:cNvPr id="50" name="Picture 49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0082700C-3546-F91A-7AD1-FF0BD372DA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9" y="181038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1" name="Picture 50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2A076F35-D373-3250-3868-F2FD620C2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8" y="5513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2" name="Picture 51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47D0A83-AB31-B82E-EF29-7536CB8BB1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907" y="721091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5" name="Picture 54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7E7B009D-A2F4-A2BB-447F-39CE043CB2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191" y="1571604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6" name="Picture 55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E61129AC-6B3A-8079-528F-67410EDADE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20" y="20839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7" name="Picture 56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3593EAF7-0CD9-F778-BE74-A16E3612B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1171" y="119734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8" name="Picture 57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BD90836-9615-08DE-E7EF-8776B503C7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722" y="1016297"/>
                <a:ext cx="952509" cy="952509"/>
              </a:xfrm>
              <a:prstGeom prst="rect">
                <a:avLst/>
              </a:prstGeom>
            </p:spPr>
          </p:pic>
        </p:grpSp>
        <p:pic>
          <p:nvPicPr>
            <p:cNvPr id="49" name="Picture 48" descr="A blue envelope with black lines&#10;&#10;Description automatically generated">
              <a:extLst>
                <a:ext uri="{FF2B5EF4-FFF2-40B4-BE49-F238E27FC236}">
                  <a16:creationId xmlns:a16="http://schemas.microsoft.com/office/drawing/2014/main" id="{05D4A598-B83D-050A-D6EF-A3C78D37D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66" y="2433028"/>
              <a:ext cx="818007" cy="818007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BFB7D25D-3EF2-1514-2EBF-9BC48DA8C596}"/>
              </a:ext>
            </a:extLst>
          </p:cNvPr>
          <p:cNvSpPr txBox="1"/>
          <p:nvPr/>
        </p:nvSpPr>
        <p:spPr>
          <a:xfrm>
            <a:off x="623178" y="6221744"/>
            <a:ext cx="18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 </a:t>
            </a:r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) = 0.33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D8C43-35DE-F1EC-9191-9776ABAB19B0}"/>
              </a:ext>
            </a:extLst>
          </p:cNvPr>
          <p:cNvSpPr txBox="1"/>
          <p:nvPr/>
        </p:nvSpPr>
        <p:spPr>
          <a:xfrm>
            <a:off x="4670279" y="3216252"/>
            <a:ext cx="89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0.33 </a:t>
            </a:r>
            <a:endParaRPr 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E04A1B-C2CC-6052-F0CB-36BBAD1D9FC5}"/>
              </a:ext>
            </a:extLst>
          </p:cNvPr>
          <p:cNvSpPr txBox="1"/>
          <p:nvPr/>
        </p:nvSpPr>
        <p:spPr>
          <a:xfrm>
            <a:off x="5386799" y="3216252"/>
            <a:ext cx="1064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0.29 </a:t>
            </a:r>
            <a:endParaRPr 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D354EE-E899-2DE3-ED9F-F58F313953F7}"/>
              </a:ext>
            </a:extLst>
          </p:cNvPr>
          <p:cNvSpPr txBox="1"/>
          <p:nvPr/>
        </p:nvSpPr>
        <p:spPr>
          <a:xfrm>
            <a:off x="6321742" y="3216252"/>
            <a:ext cx="1064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0.14 </a:t>
            </a:r>
            <a:endParaRPr 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EFE020-096B-2EF9-F09C-66945FB56591}"/>
              </a:ext>
            </a:extLst>
          </p:cNvPr>
          <p:cNvSpPr txBox="1"/>
          <p:nvPr/>
        </p:nvSpPr>
        <p:spPr>
          <a:xfrm>
            <a:off x="7252068" y="3205653"/>
            <a:ext cx="1064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0.01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2EF12F-BD26-7170-9D5F-482CADD48FDA}"/>
                  </a:ext>
                </a:extLst>
              </p:cNvPr>
              <p:cNvSpPr txBox="1"/>
              <p:nvPr/>
            </p:nvSpPr>
            <p:spPr>
              <a:xfrm>
                <a:off x="8202557" y="3198167"/>
                <a:ext cx="30494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2400" dirty="0"/>
                  <a:t> P(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S</a:t>
                </a:r>
                <a:r>
                  <a:rPr lang="en-US" sz="2400" dirty="0"/>
                  <a:t> | </a:t>
                </a:r>
                <a:r>
                  <a:rPr lang="en-US" sz="2400" b="1" dirty="0"/>
                  <a:t>Dear</a:t>
                </a:r>
                <a:r>
                  <a:rPr lang="en-US" sz="2400" dirty="0"/>
                  <a:t> </a:t>
                </a:r>
                <a:r>
                  <a:rPr lang="en-US" sz="2400" b="1" dirty="0"/>
                  <a:t>Friend</a:t>
                </a:r>
                <a:r>
                  <a:rPr lang="en-US" sz="2400" dirty="0"/>
                  <a:t> )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2EF12F-BD26-7170-9D5F-482CADD48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557" y="3198167"/>
                <a:ext cx="3049413" cy="461665"/>
              </a:xfrm>
              <a:prstGeom prst="rect">
                <a:avLst/>
              </a:prstGeom>
              <a:blipFill>
                <a:blip r:embed="rId5"/>
                <a:stretch>
                  <a:fillRect t="-10667" r="-1400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B47B8F13-3AC9-2257-ED5F-47699C9A1F9E}"/>
              </a:ext>
            </a:extLst>
          </p:cNvPr>
          <p:cNvSpPr txBox="1"/>
          <p:nvPr/>
        </p:nvSpPr>
        <p:spPr>
          <a:xfrm>
            <a:off x="4011384" y="3192373"/>
            <a:ext cx="89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P(</a:t>
            </a:r>
            <a:r>
              <a:rPr lang="en-US" sz="2400" b="1" dirty="0">
                <a:solidFill>
                  <a:srgbClr val="FF0000"/>
                </a:solidFill>
              </a:rPr>
              <a:t>S</a:t>
            </a:r>
            <a:r>
              <a:rPr lang="en-US" sz="2400" dirty="0"/>
              <a:t>) </a:t>
            </a:r>
            <a:endParaRPr lang="en-US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CCF1D6-02F2-45E8-8131-E5B760B38E31}"/>
              </a:ext>
            </a:extLst>
          </p:cNvPr>
          <p:cNvSpPr txBox="1"/>
          <p:nvPr/>
        </p:nvSpPr>
        <p:spPr>
          <a:xfrm>
            <a:off x="6352685" y="3192373"/>
            <a:ext cx="2339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P( </a:t>
            </a:r>
            <a:r>
              <a:rPr lang="en-US" sz="2400" b="1" dirty="0"/>
              <a:t>Friend</a:t>
            </a:r>
            <a:r>
              <a:rPr lang="en-US" sz="2400" dirty="0"/>
              <a:t>| </a:t>
            </a:r>
            <a:r>
              <a:rPr lang="en-US" sz="2400" b="1" dirty="0">
                <a:solidFill>
                  <a:srgbClr val="FF0000"/>
                </a:solidFill>
              </a:rPr>
              <a:t>S</a:t>
            </a:r>
            <a:r>
              <a:rPr lang="en-US" sz="2400" dirty="0"/>
              <a:t>) </a:t>
            </a:r>
            <a:endParaRPr lang="en-US" sz="2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04998D-CF3F-159C-E7D2-C517B3B9465A}"/>
              </a:ext>
            </a:extLst>
          </p:cNvPr>
          <p:cNvSpPr txBox="1"/>
          <p:nvPr/>
        </p:nvSpPr>
        <p:spPr>
          <a:xfrm>
            <a:off x="4676084" y="3192373"/>
            <a:ext cx="186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P( </a:t>
            </a:r>
            <a:r>
              <a:rPr lang="en-US" sz="2400" b="1" dirty="0"/>
              <a:t>Dear</a:t>
            </a:r>
            <a:r>
              <a:rPr lang="en-US" sz="2400" dirty="0"/>
              <a:t>| </a:t>
            </a:r>
            <a:r>
              <a:rPr lang="en-US" sz="2400" b="1" dirty="0">
                <a:solidFill>
                  <a:srgbClr val="FF0000"/>
                </a:solidFill>
              </a:rPr>
              <a:t>S</a:t>
            </a:r>
            <a:r>
              <a:rPr lang="en-US" sz="2400" dirty="0"/>
              <a:t>)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49461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  <p:bldP spid="16" grpId="0"/>
      <p:bldP spid="18" grpId="0"/>
      <p:bldP spid="26" grpId="0"/>
      <p:bldP spid="27" grpId="0"/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A72AD61-EFB3-81D4-026D-C76DF76EE4BE}"/>
              </a:ext>
            </a:extLst>
          </p:cNvPr>
          <p:cNvGrpSpPr/>
          <p:nvPr/>
        </p:nvGrpSpPr>
        <p:grpSpPr>
          <a:xfrm>
            <a:off x="244581" y="856258"/>
            <a:ext cx="2120259" cy="2348760"/>
            <a:chOff x="264721" y="902275"/>
            <a:chExt cx="2120259" cy="234876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9C161DD-DC8C-1891-91D2-8C7C1A30EA19}"/>
                </a:ext>
              </a:extLst>
            </p:cNvPr>
            <p:cNvGrpSpPr/>
            <p:nvPr/>
          </p:nvGrpSpPr>
          <p:grpSpPr>
            <a:xfrm>
              <a:off x="264721" y="902275"/>
              <a:ext cx="2120259" cy="2134191"/>
              <a:chOff x="264722" y="551357"/>
              <a:chExt cx="2468886" cy="2485109"/>
            </a:xfrm>
          </p:grpSpPr>
          <p:pic>
            <p:nvPicPr>
              <p:cNvPr id="11" name="Picture 10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3AE6F1D6-57FD-8072-C997-437E89511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9" y="181038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7" name="Picture 6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84D3F5F7-39FA-5A56-B3ED-C18D5D5A5C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8" y="5513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" name="Picture 4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B5F7B271-5A72-E69C-E12D-8ADCBB86C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907" y="721091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0" name="Picture 9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6F7A6834-8FA7-5716-55C1-E6C377D7D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191" y="1571604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2" name="Picture 11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A7BA895D-A49D-968D-FD8A-25C5D66E3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20" y="20839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9" name="Picture 8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F81C125B-9043-2FB7-7628-2D64E7775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1171" y="119734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8" name="Picture 7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7554CB3-F5EB-4445-5989-51ED6E7279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722" y="1016297"/>
                <a:ext cx="952509" cy="952509"/>
              </a:xfrm>
              <a:prstGeom prst="rect">
                <a:avLst/>
              </a:prstGeom>
            </p:spPr>
          </p:pic>
        </p:grpSp>
        <p:pic>
          <p:nvPicPr>
            <p:cNvPr id="2" name="Picture 1" descr="A blue envelope with black lines&#10;&#10;Description automatically generated">
              <a:extLst>
                <a:ext uri="{FF2B5EF4-FFF2-40B4-BE49-F238E27FC236}">
                  <a16:creationId xmlns:a16="http://schemas.microsoft.com/office/drawing/2014/main" id="{38AE84A1-5203-5F37-866D-32B9D92CA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66" y="2433028"/>
              <a:ext cx="818007" cy="818007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A067E31-BCAC-66B9-287A-5E5418A34BCB}"/>
              </a:ext>
            </a:extLst>
          </p:cNvPr>
          <p:cNvSpPr txBox="1"/>
          <p:nvPr/>
        </p:nvSpPr>
        <p:spPr>
          <a:xfrm>
            <a:off x="2437404" y="1141215"/>
            <a:ext cx="212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0.47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90BCFF-7C6D-E9AD-DC8C-276A7D5B5C04}"/>
              </a:ext>
            </a:extLst>
          </p:cNvPr>
          <p:cNvSpPr txBox="1"/>
          <p:nvPr/>
        </p:nvSpPr>
        <p:spPr>
          <a:xfrm>
            <a:off x="2437404" y="1985565"/>
            <a:ext cx="2391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Lunch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0.18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038429-3D0C-AB65-3DA2-242B3934652B}"/>
              </a:ext>
            </a:extLst>
          </p:cNvPr>
          <p:cNvSpPr txBox="1"/>
          <p:nvPr/>
        </p:nvSpPr>
        <p:spPr>
          <a:xfrm>
            <a:off x="2437404" y="2407741"/>
            <a:ext cx="2391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Money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0.06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2D1F4E-3B1E-965C-F375-0BB234EB5E86}"/>
              </a:ext>
            </a:extLst>
          </p:cNvPr>
          <p:cNvGrpSpPr/>
          <p:nvPr/>
        </p:nvGrpSpPr>
        <p:grpSpPr>
          <a:xfrm>
            <a:off x="636920" y="4417416"/>
            <a:ext cx="1485799" cy="1820946"/>
            <a:chOff x="966512" y="3974356"/>
            <a:chExt cx="1485799" cy="1820946"/>
          </a:xfrm>
        </p:grpSpPr>
        <p:pic>
          <p:nvPicPr>
            <p:cNvPr id="32" name="Picture 31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71815081-48E1-9A12-BD06-7D1B13BB2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303" y="4977294"/>
              <a:ext cx="818008" cy="818008"/>
            </a:xfrm>
            <a:prstGeom prst="rect">
              <a:avLst/>
            </a:prstGeom>
          </p:spPr>
        </p:pic>
        <p:pic>
          <p:nvPicPr>
            <p:cNvPr id="34" name="Picture 33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D9C29B0E-E0C4-D110-EEC7-041BAE681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512" y="4737447"/>
              <a:ext cx="818008" cy="818008"/>
            </a:xfrm>
            <a:prstGeom prst="rect">
              <a:avLst/>
            </a:prstGeom>
          </p:spPr>
        </p:pic>
        <p:pic>
          <p:nvPicPr>
            <p:cNvPr id="40" name="Picture 39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9372C123-3F8C-E031-86F9-CC5687215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4960" y="4342855"/>
              <a:ext cx="818008" cy="818008"/>
            </a:xfrm>
            <a:prstGeom prst="rect">
              <a:avLst/>
            </a:prstGeom>
          </p:spPr>
        </p:pic>
        <p:pic>
          <p:nvPicPr>
            <p:cNvPr id="41" name="Picture 40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EEA04C55-BD8D-4151-D2BB-7D63F920C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800" y="3974356"/>
              <a:ext cx="818008" cy="818008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D99DDFC-AFC4-A03D-23B2-BB5CD155C6E5}"/>
              </a:ext>
            </a:extLst>
          </p:cNvPr>
          <p:cNvSpPr txBox="1"/>
          <p:nvPr/>
        </p:nvSpPr>
        <p:spPr>
          <a:xfrm>
            <a:off x="2364839" y="4978073"/>
            <a:ext cx="23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Friend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8A7438-DBC9-A729-6E41-4E9F5C975034}"/>
              </a:ext>
            </a:extLst>
          </p:cNvPr>
          <p:cNvSpPr txBox="1"/>
          <p:nvPr/>
        </p:nvSpPr>
        <p:spPr>
          <a:xfrm>
            <a:off x="2364839" y="5408162"/>
            <a:ext cx="23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Lunch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FA81B1-275A-147F-E605-C2DFEE4EFD43}"/>
              </a:ext>
            </a:extLst>
          </p:cNvPr>
          <p:cNvSpPr txBox="1"/>
          <p:nvPr/>
        </p:nvSpPr>
        <p:spPr>
          <a:xfrm>
            <a:off x="2364839" y="5838252"/>
            <a:ext cx="2443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Money 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0.57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5EB227-5A4B-3E13-D1A0-6B0780B1A6ED}"/>
              </a:ext>
            </a:extLst>
          </p:cNvPr>
          <p:cNvSpPr txBox="1"/>
          <p:nvPr/>
        </p:nvSpPr>
        <p:spPr>
          <a:xfrm>
            <a:off x="2364839" y="4547984"/>
            <a:ext cx="2443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 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0.29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BB537F-DC54-6C4A-1CBF-C7CAECCEE147}"/>
              </a:ext>
            </a:extLst>
          </p:cNvPr>
          <p:cNvSpPr txBox="1"/>
          <p:nvPr/>
        </p:nvSpPr>
        <p:spPr>
          <a:xfrm>
            <a:off x="3921549" y="86817"/>
            <a:ext cx="36010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alpha val="30000"/>
                  </a:schemeClr>
                </a:solidFill>
              </a:rPr>
              <a:t>Dear Friend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18D74-5F1C-9157-43C3-29EB8AA80FBA}"/>
              </a:ext>
            </a:extLst>
          </p:cNvPr>
          <p:cNvSpPr txBox="1"/>
          <p:nvPr/>
        </p:nvSpPr>
        <p:spPr>
          <a:xfrm>
            <a:off x="636920" y="3114873"/>
            <a:ext cx="18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0.67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D35ABB-B58D-FDE2-2A51-EA1F0FB0729F}"/>
              </a:ext>
            </a:extLst>
          </p:cNvPr>
          <p:cNvSpPr txBox="1"/>
          <p:nvPr/>
        </p:nvSpPr>
        <p:spPr>
          <a:xfrm>
            <a:off x="2427384" y="1563390"/>
            <a:ext cx="2291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Friend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0.29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E1DEC1-EEBB-E823-AACD-BA56BAC5CCC2}"/>
                  </a:ext>
                </a:extLst>
              </p:cNvPr>
              <p:cNvSpPr txBox="1"/>
              <p:nvPr/>
            </p:nvSpPr>
            <p:spPr>
              <a:xfrm>
                <a:off x="289158" y="332381"/>
                <a:ext cx="38020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P( </a:t>
                </a:r>
                <a:r>
                  <a:rPr lang="en-US" sz="2400" b="1" dirty="0">
                    <a:solidFill>
                      <a:srgbClr val="3C98FF"/>
                    </a:solidFill>
                  </a:rPr>
                  <a:t>N</a:t>
                </a:r>
                <a:r>
                  <a:rPr lang="en-US" sz="2400" dirty="0">
                    <a:solidFill>
                      <a:schemeClr val="tx1"/>
                    </a:solidFill>
                  </a:rPr>
                  <a:t> |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Dear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Friend</a:t>
                </a:r>
                <a:r>
                  <a:rPr lang="en-US" sz="2400" dirty="0">
                    <a:solidFill>
                      <a:schemeClr val="tx1"/>
                    </a:solidFill>
                  </a:rPr>
                  <a:t> )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0.09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E1DEC1-EEBB-E823-AACD-BA56BAC5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58" y="332381"/>
                <a:ext cx="3802075" cy="461665"/>
              </a:xfrm>
              <a:prstGeom prst="rect">
                <a:avLst/>
              </a:prstGeom>
              <a:blipFill>
                <a:blip r:embed="rId4"/>
                <a:stretch>
                  <a:fillRect l="-2404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75AC5DBD-0F2D-B4E9-ED61-D671007E17BC}"/>
              </a:ext>
            </a:extLst>
          </p:cNvPr>
          <p:cNvGrpSpPr/>
          <p:nvPr/>
        </p:nvGrpSpPr>
        <p:grpSpPr>
          <a:xfrm>
            <a:off x="233923" y="856258"/>
            <a:ext cx="2120259" cy="2348760"/>
            <a:chOff x="264721" y="902275"/>
            <a:chExt cx="2120259" cy="234876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6153124-86B5-BAE1-1828-C737929DAF45}"/>
                </a:ext>
              </a:extLst>
            </p:cNvPr>
            <p:cNvGrpSpPr/>
            <p:nvPr/>
          </p:nvGrpSpPr>
          <p:grpSpPr>
            <a:xfrm>
              <a:off x="264721" y="902275"/>
              <a:ext cx="2120259" cy="2134191"/>
              <a:chOff x="264722" y="551357"/>
              <a:chExt cx="2468886" cy="2485109"/>
            </a:xfrm>
          </p:grpSpPr>
          <p:pic>
            <p:nvPicPr>
              <p:cNvPr id="50" name="Picture 49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0082700C-3546-F91A-7AD1-FF0BD372DA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9" y="181038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1" name="Picture 50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2A076F35-D373-3250-3868-F2FD620C2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8" y="5513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2" name="Picture 51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47D0A83-AB31-B82E-EF29-7536CB8BB1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907" y="721091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5" name="Picture 54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7E7B009D-A2F4-A2BB-447F-39CE043CB2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191" y="1571604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6" name="Picture 55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E61129AC-6B3A-8079-528F-67410EDADE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20" y="20839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7" name="Picture 56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3593EAF7-0CD9-F778-BE74-A16E3612B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1171" y="119734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8" name="Picture 57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BD90836-9615-08DE-E7EF-8776B503C7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722" y="1016297"/>
                <a:ext cx="952509" cy="952509"/>
              </a:xfrm>
              <a:prstGeom prst="rect">
                <a:avLst/>
              </a:prstGeom>
            </p:spPr>
          </p:pic>
        </p:grpSp>
        <p:pic>
          <p:nvPicPr>
            <p:cNvPr id="49" name="Picture 48" descr="A blue envelope with black lines&#10;&#10;Description automatically generated">
              <a:extLst>
                <a:ext uri="{FF2B5EF4-FFF2-40B4-BE49-F238E27FC236}">
                  <a16:creationId xmlns:a16="http://schemas.microsoft.com/office/drawing/2014/main" id="{05D4A598-B83D-050A-D6EF-A3C78D37D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66" y="2433028"/>
              <a:ext cx="818007" cy="818007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BFB7D25D-3EF2-1514-2EBF-9BC48DA8C596}"/>
              </a:ext>
            </a:extLst>
          </p:cNvPr>
          <p:cNvSpPr txBox="1"/>
          <p:nvPr/>
        </p:nvSpPr>
        <p:spPr>
          <a:xfrm>
            <a:off x="623178" y="6221744"/>
            <a:ext cx="18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 </a:t>
            </a:r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) = 0.33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EFE020-096B-2EF9-F09C-66945FB56591}"/>
                  </a:ext>
                </a:extLst>
              </p:cNvPr>
              <p:cNvSpPr txBox="1"/>
              <p:nvPr/>
            </p:nvSpPr>
            <p:spPr>
              <a:xfrm>
                <a:off x="2907795" y="3729229"/>
                <a:ext cx="10642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0.01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EFE020-096B-2EF9-F09C-66945FB56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795" y="3729229"/>
                <a:ext cx="1064249" cy="461665"/>
              </a:xfrm>
              <a:prstGeom prst="rect">
                <a:avLst/>
              </a:prstGeom>
              <a:blipFill>
                <a:blip r:embed="rId5"/>
                <a:stretch>
                  <a:fillRect t="-10667" r="-6286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562EF12F-BD26-7170-9D5F-482CADD48FDA}"/>
              </a:ext>
            </a:extLst>
          </p:cNvPr>
          <p:cNvSpPr txBox="1"/>
          <p:nvPr/>
        </p:nvSpPr>
        <p:spPr>
          <a:xfrm>
            <a:off x="289158" y="3729229"/>
            <a:ext cx="304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P( </a:t>
            </a:r>
            <a:r>
              <a:rPr lang="en-US" sz="2400" b="1" dirty="0">
                <a:solidFill>
                  <a:srgbClr val="FF0000"/>
                </a:solidFill>
              </a:rPr>
              <a:t>S</a:t>
            </a:r>
            <a:r>
              <a:rPr lang="en-US" sz="2400" dirty="0"/>
              <a:t> | </a:t>
            </a:r>
            <a:r>
              <a:rPr lang="en-US" sz="2400" b="1" dirty="0"/>
              <a:t>Dear</a:t>
            </a:r>
            <a:r>
              <a:rPr lang="en-US" sz="2400" dirty="0"/>
              <a:t> </a:t>
            </a:r>
            <a:r>
              <a:rPr lang="en-US" sz="2400" b="1" dirty="0"/>
              <a:t>Friend</a:t>
            </a:r>
            <a:r>
              <a:rPr lang="en-US" sz="2400" dirty="0"/>
              <a:t> )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DA1C70-DE94-B3A0-95FD-CCC888207A07}"/>
              </a:ext>
            </a:extLst>
          </p:cNvPr>
          <p:cNvSpPr/>
          <p:nvPr/>
        </p:nvSpPr>
        <p:spPr>
          <a:xfrm>
            <a:off x="3252247" y="351553"/>
            <a:ext cx="669302" cy="422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1DD84F-122E-CDA4-9CAD-D62765CDF967}"/>
              </a:ext>
            </a:extLst>
          </p:cNvPr>
          <p:cNvSpPr/>
          <p:nvPr/>
        </p:nvSpPr>
        <p:spPr>
          <a:xfrm>
            <a:off x="3254897" y="3703632"/>
            <a:ext cx="666651" cy="4608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9F3B51-7572-D3AA-87FD-02988425CC07}"/>
              </a:ext>
            </a:extLst>
          </p:cNvPr>
          <p:cNvSpPr txBox="1"/>
          <p:nvPr/>
        </p:nvSpPr>
        <p:spPr>
          <a:xfrm>
            <a:off x="3921549" y="86817"/>
            <a:ext cx="36010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3C98FF"/>
                </a:solidFill>
              </a:rPr>
              <a:t>Dear Friend</a:t>
            </a:r>
          </a:p>
        </p:txBody>
      </p:sp>
      <p:pic>
        <p:nvPicPr>
          <p:cNvPr id="22" name="Picture 21" descr="A blue envelope with black lines&#10;&#10;Description automatically generated">
            <a:extLst>
              <a:ext uri="{FF2B5EF4-FFF2-40B4-BE49-F238E27FC236}">
                <a16:creationId xmlns:a16="http://schemas.microsoft.com/office/drawing/2014/main" id="{AF6F3481-BBA5-1635-E53D-EB7AC9CC5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685" y="-4718"/>
            <a:ext cx="952509" cy="95250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0B1098C-74AC-EB60-2354-8006A8B6A17A}"/>
              </a:ext>
            </a:extLst>
          </p:cNvPr>
          <p:cNvSpPr txBox="1"/>
          <p:nvPr/>
        </p:nvSpPr>
        <p:spPr>
          <a:xfrm>
            <a:off x="7077685" y="2453231"/>
            <a:ext cx="49757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3C98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Tin </a:t>
            </a:r>
            <a:r>
              <a:rPr lang="en-US" sz="6000" b="1" dirty="0" err="1">
                <a:solidFill>
                  <a:srgbClr val="3C98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nhắn</a:t>
            </a:r>
            <a:r>
              <a:rPr lang="en-US" sz="6000" b="1" dirty="0">
                <a:solidFill>
                  <a:srgbClr val="3C98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>
                <a:solidFill>
                  <a:srgbClr val="3C98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bình</a:t>
            </a:r>
            <a:r>
              <a:rPr lang="en-US" sz="6000" b="1" dirty="0">
                <a:solidFill>
                  <a:srgbClr val="3C98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>
                <a:solidFill>
                  <a:srgbClr val="3C98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thường</a:t>
            </a:r>
            <a:r>
              <a:rPr lang="en-US" sz="6000" b="1" dirty="0">
                <a:solidFill>
                  <a:srgbClr val="3C98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6000" b="1" dirty="0" err="1">
                <a:solidFill>
                  <a:srgbClr val="3C98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không</a:t>
            </a:r>
            <a:r>
              <a:rPr lang="en-US" sz="6000" b="1" dirty="0">
                <a:solidFill>
                  <a:srgbClr val="3C98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spam)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4A9F4B5-9AE3-2255-32D4-D894669D5DF9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722070" y="856258"/>
            <a:ext cx="2415031" cy="179169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D7BC799-D9D0-B744-714E-92E80B925480}"/>
              </a:ext>
            </a:extLst>
          </p:cNvPr>
          <p:cNvSpPr txBox="1"/>
          <p:nvPr/>
        </p:nvSpPr>
        <p:spPr>
          <a:xfrm>
            <a:off x="4326467" y="2916876"/>
            <a:ext cx="2196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C98FF"/>
                </a:solidFill>
              </a:rPr>
              <a:t>0.09</a:t>
            </a:r>
            <a:r>
              <a:rPr lang="en-US" sz="3200" b="1" dirty="0"/>
              <a:t> &gt; </a:t>
            </a:r>
            <a:r>
              <a:rPr lang="en-US" sz="3200" b="1" dirty="0">
                <a:solidFill>
                  <a:srgbClr val="FF0000"/>
                </a:solidFill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393716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5" grpId="0"/>
      <p:bldP spid="6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A72AD61-EFB3-81D4-026D-C76DF76EE4BE}"/>
              </a:ext>
            </a:extLst>
          </p:cNvPr>
          <p:cNvGrpSpPr/>
          <p:nvPr/>
        </p:nvGrpSpPr>
        <p:grpSpPr>
          <a:xfrm>
            <a:off x="244581" y="856258"/>
            <a:ext cx="2120259" cy="2348760"/>
            <a:chOff x="264721" y="902275"/>
            <a:chExt cx="2120259" cy="234876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9C161DD-DC8C-1891-91D2-8C7C1A30EA19}"/>
                </a:ext>
              </a:extLst>
            </p:cNvPr>
            <p:cNvGrpSpPr/>
            <p:nvPr/>
          </p:nvGrpSpPr>
          <p:grpSpPr>
            <a:xfrm>
              <a:off x="264721" y="902275"/>
              <a:ext cx="2120259" cy="2134191"/>
              <a:chOff x="264722" y="551357"/>
              <a:chExt cx="2468886" cy="2485109"/>
            </a:xfrm>
          </p:grpSpPr>
          <p:pic>
            <p:nvPicPr>
              <p:cNvPr id="11" name="Picture 10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3AE6F1D6-57FD-8072-C997-437E89511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9" y="181038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7" name="Picture 6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84D3F5F7-39FA-5A56-B3ED-C18D5D5A5C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8" y="5513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" name="Picture 4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B5F7B271-5A72-E69C-E12D-8ADCBB86C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907" y="721091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0" name="Picture 9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6F7A6834-8FA7-5716-55C1-E6C377D7D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191" y="1571604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2" name="Picture 11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A7BA895D-A49D-968D-FD8A-25C5D66E3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20" y="20839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9" name="Picture 8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F81C125B-9043-2FB7-7628-2D64E7775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1171" y="119734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8" name="Picture 7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7554CB3-F5EB-4445-5989-51ED6E7279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722" y="1016297"/>
                <a:ext cx="952509" cy="952509"/>
              </a:xfrm>
              <a:prstGeom prst="rect">
                <a:avLst/>
              </a:prstGeom>
            </p:spPr>
          </p:pic>
        </p:grpSp>
        <p:pic>
          <p:nvPicPr>
            <p:cNvPr id="2" name="Picture 1" descr="A blue envelope with black lines&#10;&#10;Description automatically generated">
              <a:extLst>
                <a:ext uri="{FF2B5EF4-FFF2-40B4-BE49-F238E27FC236}">
                  <a16:creationId xmlns:a16="http://schemas.microsoft.com/office/drawing/2014/main" id="{38AE84A1-5203-5F37-866D-32B9D92CA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66" y="2433028"/>
              <a:ext cx="818007" cy="818007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A067E31-BCAC-66B9-287A-5E5418A34BCB}"/>
              </a:ext>
            </a:extLst>
          </p:cNvPr>
          <p:cNvSpPr txBox="1"/>
          <p:nvPr/>
        </p:nvSpPr>
        <p:spPr>
          <a:xfrm>
            <a:off x="2437404" y="1141215"/>
            <a:ext cx="212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0.47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90BCFF-7C6D-E9AD-DC8C-276A7D5B5C04}"/>
              </a:ext>
            </a:extLst>
          </p:cNvPr>
          <p:cNvSpPr txBox="1"/>
          <p:nvPr/>
        </p:nvSpPr>
        <p:spPr>
          <a:xfrm>
            <a:off x="2437404" y="1985565"/>
            <a:ext cx="2391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Lunch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0.18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038429-3D0C-AB65-3DA2-242B3934652B}"/>
              </a:ext>
            </a:extLst>
          </p:cNvPr>
          <p:cNvSpPr txBox="1"/>
          <p:nvPr/>
        </p:nvSpPr>
        <p:spPr>
          <a:xfrm>
            <a:off x="2437404" y="2407741"/>
            <a:ext cx="2391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Money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0.06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2D1F4E-3B1E-965C-F375-0BB234EB5E86}"/>
              </a:ext>
            </a:extLst>
          </p:cNvPr>
          <p:cNvGrpSpPr/>
          <p:nvPr/>
        </p:nvGrpSpPr>
        <p:grpSpPr>
          <a:xfrm>
            <a:off x="636920" y="4417416"/>
            <a:ext cx="1485799" cy="1820946"/>
            <a:chOff x="966512" y="3974356"/>
            <a:chExt cx="1485799" cy="1820946"/>
          </a:xfrm>
        </p:grpSpPr>
        <p:pic>
          <p:nvPicPr>
            <p:cNvPr id="32" name="Picture 31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71815081-48E1-9A12-BD06-7D1B13BB2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303" y="4977294"/>
              <a:ext cx="818008" cy="818008"/>
            </a:xfrm>
            <a:prstGeom prst="rect">
              <a:avLst/>
            </a:prstGeom>
          </p:spPr>
        </p:pic>
        <p:pic>
          <p:nvPicPr>
            <p:cNvPr id="34" name="Picture 33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D9C29B0E-E0C4-D110-EEC7-041BAE681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512" y="4737447"/>
              <a:ext cx="818008" cy="818008"/>
            </a:xfrm>
            <a:prstGeom prst="rect">
              <a:avLst/>
            </a:prstGeom>
          </p:spPr>
        </p:pic>
        <p:pic>
          <p:nvPicPr>
            <p:cNvPr id="40" name="Picture 39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9372C123-3F8C-E031-86F9-CC5687215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4960" y="4342855"/>
              <a:ext cx="818008" cy="818008"/>
            </a:xfrm>
            <a:prstGeom prst="rect">
              <a:avLst/>
            </a:prstGeom>
          </p:spPr>
        </p:pic>
        <p:pic>
          <p:nvPicPr>
            <p:cNvPr id="41" name="Picture 40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EEA04C55-BD8D-4151-D2BB-7D63F920C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800" y="3974356"/>
              <a:ext cx="818008" cy="818008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D99DDFC-AFC4-A03D-23B2-BB5CD155C6E5}"/>
              </a:ext>
            </a:extLst>
          </p:cNvPr>
          <p:cNvSpPr txBox="1"/>
          <p:nvPr/>
        </p:nvSpPr>
        <p:spPr>
          <a:xfrm>
            <a:off x="2364839" y="4978073"/>
            <a:ext cx="23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Friend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0.14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8A7438-DBC9-A729-6E41-4E9F5C975034}"/>
              </a:ext>
            </a:extLst>
          </p:cNvPr>
          <p:cNvSpPr txBox="1"/>
          <p:nvPr/>
        </p:nvSpPr>
        <p:spPr>
          <a:xfrm>
            <a:off x="2364839" y="5408162"/>
            <a:ext cx="23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Lunch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FA81B1-275A-147F-E605-C2DFEE4EFD43}"/>
              </a:ext>
            </a:extLst>
          </p:cNvPr>
          <p:cNvSpPr txBox="1"/>
          <p:nvPr/>
        </p:nvSpPr>
        <p:spPr>
          <a:xfrm>
            <a:off x="2364839" y="5838252"/>
            <a:ext cx="2443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Money 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0.57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5EB227-5A4B-3E13-D1A0-6B0780B1A6ED}"/>
              </a:ext>
            </a:extLst>
          </p:cNvPr>
          <p:cNvSpPr txBox="1"/>
          <p:nvPr/>
        </p:nvSpPr>
        <p:spPr>
          <a:xfrm>
            <a:off x="2364839" y="4547984"/>
            <a:ext cx="2443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 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0.29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BB537F-DC54-6C4A-1CBF-C7CAECCEE147}"/>
              </a:ext>
            </a:extLst>
          </p:cNvPr>
          <p:cNvSpPr txBox="1"/>
          <p:nvPr/>
        </p:nvSpPr>
        <p:spPr>
          <a:xfrm>
            <a:off x="2364839" y="254231"/>
            <a:ext cx="781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Lunch Money </a:t>
            </a:r>
            <a:r>
              <a:rPr lang="en-US" sz="3200" b="1" dirty="0" err="1"/>
              <a:t>Money</a:t>
            </a:r>
            <a:r>
              <a:rPr lang="en-US" sz="3200" b="1" dirty="0"/>
              <a:t> </a:t>
            </a:r>
            <a:r>
              <a:rPr lang="en-US" sz="3200" b="1" dirty="0" err="1"/>
              <a:t>Money</a:t>
            </a:r>
            <a:r>
              <a:rPr lang="en-US" sz="3200" b="1" dirty="0"/>
              <a:t> </a:t>
            </a:r>
            <a:r>
              <a:rPr lang="en-US" sz="3200" b="1" dirty="0" err="1"/>
              <a:t>Money</a:t>
            </a:r>
            <a:endParaRPr 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18D74-5F1C-9157-43C3-29EB8AA80FBA}"/>
              </a:ext>
            </a:extLst>
          </p:cNvPr>
          <p:cNvSpPr txBox="1"/>
          <p:nvPr/>
        </p:nvSpPr>
        <p:spPr>
          <a:xfrm>
            <a:off x="636920" y="3114873"/>
            <a:ext cx="18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0.67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D35ABB-B58D-FDE2-2A51-EA1F0FB0729F}"/>
              </a:ext>
            </a:extLst>
          </p:cNvPr>
          <p:cNvSpPr txBox="1"/>
          <p:nvPr/>
        </p:nvSpPr>
        <p:spPr>
          <a:xfrm>
            <a:off x="2427384" y="1563390"/>
            <a:ext cx="2291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Friend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0.29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5AC5DBD-0F2D-B4E9-ED61-D671007E17BC}"/>
              </a:ext>
            </a:extLst>
          </p:cNvPr>
          <p:cNvGrpSpPr/>
          <p:nvPr/>
        </p:nvGrpSpPr>
        <p:grpSpPr>
          <a:xfrm>
            <a:off x="233923" y="856258"/>
            <a:ext cx="2120259" cy="2348760"/>
            <a:chOff x="264721" y="902275"/>
            <a:chExt cx="2120259" cy="234876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6153124-86B5-BAE1-1828-C737929DAF45}"/>
                </a:ext>
              </a:extLst>
            </p:cNvPr>
            <p:cNvGrpSpPr/>
            <p:nvPr/>
          </p:nvGrpSpPr>
          <p:grpSpPr>
            <a:xfrm>
              <a:off x="264721" y="902275"/>
              <a:ext cx="2120259" cy="2134191"/>
              <a:chOff x="264722" y="551357"/>
              <a:chExt cx="2468886" cy="2485109"/>
            </a:xfrm>
          </p:grpSpPr>
          <p:pic>
            <p:nvPicPr>
              <p:cNvPr id="50" name="Picture 49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0082700C-3546-F91A-7AD1-FF0BD372DA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9" y="181038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1" name="Picture 50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2A076F35-D373-3250-3868-F2FD620C2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8" y="5513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2" name="Picture 51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47D0A83-AB31-B82E-EF29-7536CB8BB1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907" y="721091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5" name="Picture 54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7E7B009D-A2F4-A2BB-447F-39CE043CB2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191" y="1571604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6" name="Picture 55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E61129AC-6B3A-8079-528F-67410EDADE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20" y="20839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7" name="Picture 56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3593EAF7-0CD9-F778-BE74-A16E3612B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1171" y="119734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8" name="Picture 57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BD90836-9615-08DE-E7EF-8776B503C7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722" y="1016297"/>
                <a:ext cx="952509" cy="952509"/>
              </a:xfrm>
              <a:prstGeom prst="rect">
                <a:avLst/>
              </a:prstGeom>
            </p:spPr>
          </p:pic>
        </p:grpSp>
        <p:pic>
          <p:nvPicPr>
            <p:cNvPr id="49" name="Picture 48" descr="A blue envelope with black lines&#10;&#10;Description automatically generated">
              <a:extLst>
                <a:ext uri="{FF2B5EF4-FFF2-40B4-BE49-F238E27FC236}">
                  <a16:creationId xmlns:a16="http://schemas.microsoft.com/office/drawing/2014/main" id="{05D4A598-B83D-050A-D6EF-A3C78D37D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66" y="2433028"/>
              <a:ext cx="818007" cy="818007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BFB7D25D-3EF2-1514-2EBF-9BC48DA8C596}"/>
              </a:ext>
            </a:extLst>
          </p:cNvPr>
          <p:cNvSpPr txBox="1"/>
          <p:nvPr/>
        </p:nvSpPr>
        <p:spPr>
          <a:xfrm>
            <a:off x="623178" y="6221744"/>
            <a:ext cx="18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0.33</a:t>
            </a:r>
          </a:p>
        </p:txBody>
      </p:sp>
    </p:spTree>
    <p:extLst>
      <p:ext uri="{BB962C8B-B14F-4D97-AF65-F5344CB8AC3E}">
        <p14:creationId xmlns:p14="http://schemas.microsoft.com/office/powerpoint/2010/main" val="3489948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53" name="Google Shape;1753;p7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60000" y="1536633"/>
                <a:ext cx="10272000" cy="47276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indent="0">
                  <a:buClr>
                    <a:schemeClr val="hlink"/>
                  </a:buClr>
                  <a:buSzPts val="1100"/>
                  <a:buNone/>
                </a:pPr>
                <a:r>
                  <a:rPr lang="vi-VN" sz="2400" b="0" i="0" dirty="0">
                    <a:solidFill>
                      <a:srgbClr val="1B1B1B"/>
                    </a:solidFill>
                    <a:effectLst/>
                    <a:latin typeface="+mj-lt"/>
                  </a:rPr>
                  <a:t>Naive Bayes là một thuật toán phân lớp được mô hình hoá dựa trên định lý Bayes trong xác suất thống kê</a:t>
                </a:r>
                <a:r>
                  <a:rPr lang="en-US" sz="2400" dirty="0">
                    <a:solidFill>
                      <a:srgbClr val="1B1B1B"/>
                    </a:solidFill>
                    <a:latin typeface="+mj-lt"/>
                  </a:rPr>
                  <a:t>:</a:t>
                </a:r>
              </a:p>
              <a:p>
                <a:pPr marL="0" indent="0">
                  <a:buClr>
                    <a:schemeClr val="hlink"/>
                  </a:buClr>
                  <a:buSzPts val="1100"/>
                  <a:buNone/>
                </a:pPr>
                <a:endParaRPr lang="en-US" sz="2400" dirty="0">
                  <a:solidFill>
                    <a:srgbClr val="1B1B1B"/>
                  </a:solidFill>
                  <a:latin typeface="+mj-lt"/>
                </a:endParaRPr>
              </a:p>
              <a:p>
                <a:pPr marL="0" indent="0">
                  <a:buClr>
                    <a:schemeClr val="hlink"/>
                  </a:buClr>
                  <a:buSzPts val="11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rgbClr val="1B1B1B"/>
                          </a:solidFill>
                          <a:effectLst/>
                          <a:latin typeface="+mj-lt"/>
                        </a:rPr>
                        <m:t>𝑷</m:t>
                      </m:r>
                      <m:d>
                        <m:dPr>
                          <m:ctrlPr>
                            <a:rPr lang="en-US" sz="4000" b="1" i="1" smtClean="0">
                              <a:solidFill>
                                <a:srgbClr val="1B1B1B"/>
                              </a:solidFill>
                              <a:effectLst/>
                              <a:latin typeface="+mj-lt"/>
                            </a:rPr>
                          </m:ctrlPr>
                        </m:dPr>
                        <m:e>
                          <m:r>
                            <a:rPr lang="en-US" sz="4000" b="1" i="1" smtClean="0">
                              <a:solidFill>
                                <a:srgbClr val="1B1B1B"/>
                              </a:solidFill>
                              <a:effectLst/>
                              <a:latin typeface="+mj-lt"/>
                            </a:rPr>
                            <m:t>𝑨</m:t>
                          </m:r>
                        </m:e>
                        <m:e>
                          <m:r>
                            <a:rPr lang="en-US" sz="4000" b="1" i="1" smtClean="0">
                              <a:solidFill>
                                <a:srgbClr val="1B1B1B"/>
                              </a:solidFill>
                              <a:effectLst/>
                              <a:latin typeface="+mj-lt"/>
                            </a:rPr>
                            <m:t>𝑩</m:t>
                          </m:r>
                        </m:e>
                      </m:d>
                      <m:r>
                        <a:rPr lang="en-US" sz="4000" b="1" i="1" smtClean="0">
                          <a:solidFill>
                            <a:srgbClr val="1B1B1B"/>
                          </a:solidFill>
                          <a:effectLst/>
                          <a:latin typeface="+mj-lt"/>
                        </a:rPr>
                        <m:t>=</m:t>
                      </m:r>
                      <m:f>
                        <m:fPr>
                          <m:ctrlPr>
                            <a:rPr lang="en-US" sz="4000" b="1" i="1" smtClean="0">
                              <a:solidFill>
                                <a:srgbClr val="1B1B1B"/>
                              </a:solidFill>
                              <a:effectLst/>
                              <a:latin typeface="+mj-lt"/>
                            </a:rPr>
                          </m:ctrlPr>
                        </m:fPr>
                        <m:num>
                          <m:r>
                            <a:rPr lang="en-US" sz="4000" b="1" i="1" smtClean="0">
                              <a:solidFill>
                                <a:srgbClr val="1B1B1B"/>
                              </a:solidFill>
                              <a:effectLst/>
                              <a:latin typeface="+mj-lt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4000" b="1" i="1" smtClean="0">
                                  <a:solidFill>
                                    <a:srgbClr val="1B1B1B"/>
                                  </a:solidFill>
                                  <a:effectLst/>
                                  <a:latin typeface="+mj-lt"/>
                                </a:rPr>
                              </m:ctrlPr>
                            </m:dPr>
                            <m:e>
                              <m:r>
                                <a:rPr lang="en-US" sz="4000" b="1" i="1" smtClean="0">
                                  <a:solidFill>
                                    <a:srgbClr val="1B1B1B"/>
                                  </a:solidFill>
                                  <a:effectLst/>
                                  <a:latin typeface="+mj-lt"/>
                                </a:rPr>
                                <m:t>𝑩</m:t>
                              </m:r>
                            </m:e>
                            <m:e>
                              <m:r>
                                <a:rPr lang="en-US" sz="4000" b="1" i="1" smtClean="0">
                                  <a:solidFill>
                                    <a:srgbClr val="1B1B1B"/>
                                  </a:solidFill>
                                  <a:effectLst/>
                                  <a:latin typeface="+mj-lt"/>
                                </a:rPr>
                                <m:t>𝑨</m:t>
                              </m:r>
                            </m:e>
                          </m:d>
                          <m:r>
                            <a:rPr lang="en-US" sz="4000" b="1" i="1" smtClean="0">
                              <a:solidFill>
                                <a:srgbClr val="1B1B1B"/>
                              </a:solidFill>
                              <a:effectLst/>
                              <a:latin typeface="+mj-lt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4000" b="1" i="1" smtClean="0">
                              <a:solidFill>
                                <a:srgbClr val="1B1B1B"/>
                              </a:solidFill>
                              <a:effectLst/>
                              <a:latin typeface="+mj-lt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4000" b="1" i="1" smtClean="0">
                              <a:solidFill>
                                <a:srgbClr val="1B1B1B"/>
                              </a:solidFill>
                              <a:effectLst/>
                              <a:latin typeface="+mj-lt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b="1" i="1" smtClean="0">
                              <a:solidFill>
                                <a:srgbClr val="1B1B1B"/>
                              </a:solidFill>
                              <a:effectLst/>
                              <a:latin typeface="+mj-lt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4000" b="1" i="1" smtClean="0">
                              <a:solidFill>
                                <a:srgbClr val="1B1B1B"/>
                              </a:solidFill>
                              <a:effectLst/>
                              <a:latin typeface="+mj-lt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4000" b="1" i="1" smtClean="0">
                              <a:solidFill>
                                <a:srgbClr val="1B1B1B"/>
                              </a:solidFill>
                              <a:effectLst/>
                              <a:latin typeface="+mj-lt"/>
                            </a:rPr>
                            <m:t>𝑷</m:t>
                          </m:r>
                          <m:r>
                            <a:rPr lang="en-US" sz="4000" b="1" i="1" smtClean="0">
                              <a:solidFill>
                                <a:srgbClr val="1B1B1B"/>
                              </a:solidFill>
                              <a:effectLst/>
                              <a:latin typeface="+mj-lt"/>
                            </a:rPr>
                            <m:t>(</m:t>
                          </m:r>
                          <m:r>
                            <a:rPr lang="en-US" sz="4000" b="1" i="1" smtClean="0">
                              <a:solidFill>
                                <a:srgbClr val="1B1B1B"/>
                              </a:solidFill>
                              <a:effectLst/>
                              <a:latin typeface="+mj-lt"/>
                            </a:rPr>
                            <m:t>𝑩</m:t>
                          </m:r>
                          <m:r>
                            <a:rPr lang="en-US" sz="4000" b="1" i="1" smtClean="0">
                              <a:solidFill>
                                <a:srgbClr val="1B1B1B"/>
                              </a:solidFill>
                              <a:effectLst/>
                              <a:latin typeface="+mj-lt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800" b="1" i="0" dirty="0">
                  <a:solidFill>
                    <a:srgbClr val="1B1B1B"/>
                  </a:solidFill>
                  <a:effectLst/>
                  <a:latin typeface="+mj-lt"/>
                </a:endParaRPr>
              </a:p>
              <a:p>
                <a:pPr marL="0" indent="0">
                  <a:buClr>
                    <a:schemeClr val="hlink"/>
                  </a:buClr>
                  <a:buSzPts val="1100"/>
                  <a:buNone/>
                </a:pPr>
                <a:endParaRPr lang="en-US" sz="2400" b="0" i="0" dirty="0">
                  <a:solidFill>
                    <a:srgbClr val="141414"/>
                  </a:solidFill>
                  <a:effectLst/>
                  <a:latin typeface="+mj-lt"/>
                </a:endParaRPr>
              </a:p>
              <a:p>
                <a:pPr marL="0" indent="0">
                  <a:buClr>
                    <a:schemeClr val="hlink"/>
                  </a:buClr>
                  <a:buSzPts val="1100"/>
                  <a:buNone/>
                </a:pPr>
                <a:r>
                  <a:rPr lang="vi-VN" sz="2400" b="0" i="0" dirty="0">
                    <a:solidFill>
                      <a:srgbClr val="141414"/>
                    </a:solidFill>
                    <a:effectLst/>
                    <a:latin typeface="+mj-lt"/>
                  </a:rPr>
                  <a:t>Theo định lí Bayes, P(A|B) sẽ phụ thuộc vào 3 yếu tố:</a:t>
                </a:r>
                <a:br>
                  <a:rPr lang="vi-VN" sz="2400" dirty="0">
                    <a:latin typeface="+mj-lt"/>
                  </a:rPr>
                </a:br>
                <a:r>
                  <a:rPr lang="vi-VN" sz="2400" b="0" i="0" dirty="0">
                    <a:solidFill>
                      <a:srgbClr val="141414"/>
                    </a:solidFill>
                    <a:effectLst/>
                    <a:latin typeface="+mj-lt"/>
                  </a:rPr>
                  <a:t>- Xác suất xảy ra A của riêng nó, không quan tâm đến B. Kí hiệu là P(A).</a:t>
                </a:r>
                <a:br>
                  <a:rPr lang="vi-VN" sz="2400" dirty="0">
                    <a:latin typeface="+mj-lt"/>
                  </a:rPr>
                </a:br>
                <a:r>
                  <a:rPr lang="vi-VN" sz="2400" b="0" i="0" dirty="0">
                    <a:solidFill>
                      <a:srgbClr val="141414"/>
                    </a:solidFill>
                    <a:effectLst/>
                    <a:latin typeface="+mj-lt"/>
                  </a:rPr>
                  <a:t>- Xác suất xảy ra B của riêng nó, không quan tâm đến A. Kí hiệu là P(B).</a:t>
                </a:r>
                <a:br>
                  <a:rPr lang="vi-VN" sz="2400" dirty="0">
                    <a:latin typeface="+mj-lt"/>
                  </a:rPr>
                </a:br>
                <a:r>
                  <a:rPr lang="vi-VN" sz="2400" b="0" i="0" dirty="0">
                    <a:solidFill>
                      <a:srgbClr val="141414"/>
                    </a:solidFill>
                    <a:effectLst/>
                    <a:latin typeface="+mj-lt"/>
                  </a:rPr>
                  <a:t>- Xác suất xảy ra B khi biết A xảy ra. Kí hiệu là P(B|A). Đại lượng này gọi là khả năng (likelihood) xảy ra B khi biết A đã xảy ra.</a:t>
                </a:r>
                <a:endParaRPr lang="en-US" sz="2400" dirty="0">
                  <a:latin typeface="+mj-lt"/>
                </a:endParaRPr>
              </a:p>
            </p:txBody>
          </p:sp>
        </mc:Choice>
        <mc:Fallback>
          <p:sp>
            <p:nvSpPr>
              <p:cNvPr id="1753" name="Google Shape;1753;p7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60000" y="1536633"/>
                <a:ext cx="10272000" cy="4727600"/>
              </a:xfrm>
              <a:prstGeom prst="rect">
                <a:avLst/>
              </a:prstGeom>
              <a:blipFill>
                <a:blip r:embed="rId3"/>
                <a:stretch>
                  <a:fillRect l="-593" r="-474" b="-3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4" name="Google Shape;1754;p7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8956998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1" dirty="0">
                <a:latin typeface="+mj-lt"/>
              </a:rPr>
              <a:t>01. NỘI DUNG</a:t>
            </a:r>
            <a:endParaRPr b="1" dirty="0">
              <a:latin typeface="+mj-lt"/>
            </a:endParaRPr>
          </a:p>
        </p:txBody>
      </p:sp>
      <p:cxnSp>
        <p:nvCxnSpPr>
          <p:cNvPr id="1755" name="Google Shape;1755;p74"/>
          <p:cNvCxnSpPr/>
          <p:nvPr/>
        </p:nvCxnSpPr>
        <p:spPr>
          <a:xfrm>
            <a:off x="9081933" y="982767"/>
            <a:ext cx="3122000" cy="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56" name="Google Shape;1756;p74"/>
          <p:cNvGrpSpPr/>
          <p:nvPr/>
        </p:nvGrpSpPr>
        <p:grpSpPr>
          <a:xfrm>
            <a:off x="7719218" y="884116"/>
            <a:ext cx="716741" cy="182101"/>
            <a:chOff x="2641350" y="846250"/>
            <a:chExt cx="413600" cy="105075"/>
          </a:xfrm>
        </p:grpSpPr>
        <p:sp>
          <p:nvSpPr>
            <p:cNvPr id="1757" name="Google Shape;1757;p7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7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7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7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A72AD61-EFB3-81D4-026D-C76DF76EE4BE}"/>
              </a:ext>
            </a:extLst>
          </p:cNvPr>
          <p:cNvGrpSpPr/>
          <p:nvPr/>
        </p:nvGrpSpPr>
        <p:grpSpPr>
          <a:xfrm>
            <a:off x="244581" y="856258"/>
            <a:ext cx="2120259" cy="2348760"/>
            <a:chOff x="264721" y="902275"/>
            <a:chExt cx="2120259" cy="234876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9C161DD-DC8C-1891-91D2-8C7C1A30EA19}"/>
                </a:ext>
              </a:extLst>
            </p:cNvPr>
            <p:cNvGrpSpPr/>
            <p:nvPr/>
          </p:nvGrpSpPr>
          <p:grpSpPr>
            <a:xfrm>
              <a:off x="264721" y="902275"/>
              <a:ext cx="2120259" cy="2134191"/>
              <a:chOff x="264722" y="551357"/>
              <a:chExt cx="2468886" cy="2485109"/>
            </a:xfrm>
          </p:grpSpPr>
          <p:pic>
            <p:nvPicPr>
              <p:cNvPr id="11" name="Picture 10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3AE6F1D6-57FD-8072-C997-437E89511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9" y="181038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7" name="Picture 6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84D3F5F7-39FA-5A56-B3ED-C18D5D5A5C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8" y="5513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" name="Picture 4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B5F7B271-5A72-E69C-E12D-8ADCBB86C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907" y="721091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0" name="Picture 9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6F7A6834-8FA7-5716-55C1-E6C377D7D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191" y="1571604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2" name="Picture 11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A7BA895D-A49D-968D-FD8A-25C5D66E3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20" y="20839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9" name="Picture 8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F81C125B-9043-2FB7-7628-2D64E7775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1171" y="119734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8" name="Picture 7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7554CB3-F5EB-4445-5989-51ED6E7279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722" y="1016297"/>
                <a:ext cx="952509" cy="952509"/>
              </a:xfrm>
              <a:prstGeom prst="rect">
                <a:avLst/>
              </a:prstGeom>
            </p:spPr>
          </p:pic>
        </p:grpSp>
        <p:pic>
          <p:nvPicPr>
            <p:cNvPr id="2" name="Picture 1" descr="A blue envelope with black lines&#10;&#10;Description automatically generated">
              <a:extLst>
                <a:ext uri="{FF2B5EF4-FFF2-40B4-BE49-F238E27FC236}">
                  <a16:creationId xmlns:a16="http://schemas.microsoft.com/office/drawing/2014/main" id="{38AE84A1-5203-5F37-866D-32B9D92CA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66" y="2433028"/>
              <a:ext cx="818007" cy="818007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A067E31-BCAC-66B9-287A-5E5418A34BCB}"/>
              </a:ext>
            </a:extLst>
          </p:cNvPr>
          <p:cNvSpPr txBox="1"/>
          <p:nvPr/>
        </p:nvSpPr>
        <p:spPr>
          <a:xfrm>
            <a:off x="2437404" y="1141215"/>
            <a:ext cx="212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0.47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90BCFF-7C6D-E9AD-DC8C-276A7D5B5C04}"/>
              </a:ext>
            </a:extLst>
          </p:cNvPr>
          <p:cNvSpPr txBox="1"/>
          <p:nvPr/>
        </p:nvSpPr>
        <p:spPr>
          <a:xfrm>
            <a:off x="2437404" y="1985565"/>
            <a:ext cx="2291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Lunch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0.18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038429-3D0C-AB65-3DA2-242B3934652B}"/>
              </a:ext>
            </a:extLst>
          </p:cNvPr>
          <p:cNvSpPr txBox="1"/>
          <p:nvPr/>
        </p:nvSpPr>
        <p:spPr>
          <a:xfrm>
            <a:off x="2437404" y="2407741"/>
            <a:ext cx="2391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</a:t>
            </a:r>
            <a:r>
              <a:rPr lang="en-US" sz="2000" b="1" dirty="0"/>
              <a:t>Money</a:t>
            </a:r>
            <a:r>
              <a:rPr lang="en-US" sz="2000" dirty="0"/>
              <a:t> | </a:t>
            </a:r>
            <a:r>
              <a:rPr lang="en-US" sz="2000" b="1" dirty="0">
                <a:solidFill>
                  <a:srgbClr val="3C98FF"/>
                </a:solidFill>
              </a:rPr>
              <a:t>N</a:t>
            </a:r>
            <a:r>
              <a:rPr lang="en-US" sz="2000" dirty="0"/>
              <a:t>) = 0.06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2D1F4E-3B1E-965C-F375-0BB234EB5E86}"/>
              </a:ext>
            </a:extLst>
          </p:cNvPr>
          <p:cNvGrpSpPr/>
          <p:nvPr/>
        </p:nvGrpSpPr>
        <p:grpSpPr>
          <a:xfrm>
            <a:off x="636920" y="4417416"/>
            <a:ext cx="1485799" cy="1820946"/>
            <a:chOff x="966512" y="3974356"/>
            <a:chExt cx="1485799" cy="1820946"/>
          </a:xfrm>
        </p:grpSpPr>
        <p:pic>
          <p:nvPicPr>
            <p:cNvPr id="32" name="Picture 31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71815081-48E1-9A12-BD06-7D1B13BB2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303" y="4977294"/>
              <a:ext cx="818008" cy="818008"/>
            </a:xfrm>
            <a:prstGeom prst="rect">
              <a:avLst/>
            </a:prstGeom>
          </p:spPr>
        </p:pic>
        <p:pic>
          <p:nvPicPr>
            <p:cNvPr id="34" name="Picture 33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D9C29B0E-E0C4-D110-EEC7-041BAE681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512" y="4737447"/>
              <a:ext cx="818008" cy="818008"/>
            </a:xfrm>
            <a:prstGeom prst="rect">
              <a:avLst/>
            </a:prstGeom>
          </p:spPr>
        </p:pic>
        <p:pic>
          <p:nvPicPr>
            <p:cNvPr id="40" name="Picture 39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9372C123-3F8C-E031-86F9-CC5687215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4960" y="4342855"/>
              <a:ext cx="818008" cy="818008"/>
            </a:xfrm>
            <a:prstGeom prst="rect">
              <a:avLst/>
            </a:prstGeom>
          </p:spPr>
        </p:pic>
        <p:pic>
          <p:nvPicPr>
            <p:cNvPr id="41" name="Picture 40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EEA04C55-BD8D-4151-D2BB-7D63F920C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800" y="3974356"/>
              <a:ext cx="818008" cy="818008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D99DDFC-AFC4-A03D-23B2-BB5CD155C6E5}"/>
              </a:ext>
            </a:extLst>
          </p:cNvPr>
          <p:cNvSpPr txBox="1"/>
          <p:nvPr/>
        </p:nvSpPr>
        <p:spPr>
          <a:xfrm>
            <a:off x="2364839" y="4978073"/>
            <a:ext cx="23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Friend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0.14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8A7438-DBC9-A729-6E41-4E9F5C975034}"/>
              </a:ext>
            </a:extLst>
          </p:cNvPr>
          <p:cNvSpPr txBox="1"/>
          <p:nvPr/>
        </p:nvSpPr>
        <p:spPr>
          <a:xfrm>
            <a:off x="2364839" y="5408162"/>
            <a:ext cx="23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Lunch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FA81B1-275A-147F-E605-C2DFEE4EFD43}"/>
              </a:ext>
            </a:extLst>
          </p:cNvPr>
          <p:cNvSpPr txBox="1"/>
          <p:nvPr/>
        </p:nvSpPr>
        <p:spPr>
          <a:xfrm>
            <a:off x="2364839" y="5838252"/>
            <a:ext cx="2354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</a:t>
            </a:r>
            <a:r>
              <a:rPr lang="en-US" sz="2000" b="1" dirty="0"/>
              <a:t>Money </a:t>
            </a:r>
            <a:r>
              <a:rPr lang="en-US" sz="2000" dirty="0"/>
              <a:t> | </a:t>
            </a:r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) = 0.57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5EB227-5A4B-3E13-D1A0-6B0780B1A6ED}"/>
              </a:ext>
            </a:extLst>
          </p:cNvPr>
          <p:cNvSpPr txBox="1"/>
          <p:nvPr/>
        </p:nvSpPr>
        <p:spPr>
          <a:xfrm>
            <a:off x="2364839" y="4547984"/>
            <a:ext cx="2443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 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0.29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BB537F-DC54-6C4A-1CBF-C7CAECCEE147}"/>
              </a:ext>
            </a:extLst>
          </p:cNvPr>
          <p:cNvSpPr txBox="1"/>
          <p:nvPr/>
        </p:nvSpPr>
        <p:spPr>
          <a:xfrm>
            <a:off x="2364839" y="254231"/>
            <a:ext cx="781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alpha val="28000"/>
                  </a:schemeClr>
                </a:solidFill>
              </a:rPr>
              <a:t>Lunch</a:t>
            </a:r>
            <a:r>
              <a:rPr lang="en-US" sz="3200" b="1" dirty="0"/>
              <a:t> Money </a:t>
            </a:r>
            <a:r>
              <a:rPr lang="en-US" sz="3200" b="1" dirty="0" err="1"/>
              <a:t>Money</a:t>
            </a:r>
            <a:r>
              <a:rPr lang="en-US" sz="3200" b="1" dirty="0"/>
              <a:t> </a:t>
            </a:r>
            <a:r>
              <a:rPr lang="en-US" sz="3200" b="1" dirty="0" err="1"/>
              <a:t>Money</a:t>
            </a:r>
            <a:r>
              <a:rPr lang="en-US" sz="3200" b="1" dirty="0"/>
              <a:t> </a:t>
            </a:r>
            <a:r>
              <a:rPr lang="en-US" sz="3200" b="1" dirty="0" err="1"/>
              <a:t>Money</a:t>
            </a:r>
            <a:endParaRPr 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18D74-5F1C-9157-43C3-29EB8AA80FBA}"/>
              </a:ext>
            </a:extLst>
          </p:cNvPr>
          <p:cNvSpPr txBox="1"/>
          <p:nvPr/>
        </p:nvSpPr>
        <p:spPr>
          <a:xfrm>
            <a:off x="636920" y="3114873"/>
            <a:ext cx="18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0.67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D35ABB-B58D-FDE2-2A51-EA1F0FB0729F}"/>
              </a:ext>
            </a:extLst>
          </p:cNvPr>
          <p:cNvSpPr txBox="1"/>
          <p:nvPr/>
        </p:nvSpPr>
        <p:spPr>
          <a:xfrm>
            <a:off x="2427384" y="1563390"/>
            <a:ext cx="2291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Friend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0.29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5AC5DBD-0F2D-B4E9-ED61-D671007E17BC}"/>
              </a:ext>
            </a:extLst>
          </p:cNvPr>
          <p:cNvGrpSpPr/>
          <p:nvPr/>
        </p:nvGrpSpPr>
        <p:grpSpPr>
          <a:xfrm>
            <a:off x="233923" y="856258"/>
            <a:ext cx="2120259" cy="2348760"/>
            <a:chOff x="264721" y="902275"/>
            <a:chExt cx="2120259" cy="234876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6153124-86B5-BAE1-1828-C737929DAF45}"/>
                </a:ext>
              </a:extLst>
            </p:cNvPr>
            <p:cNvGrpSpPr/>
            <p:nvPr/>
          </p:nvGrpSpPr>
          <p:grpSpPr>
            <a:xfrm>
              <a:off x="264721" y="902275"/>
              <a:ext cx="2120259" cy="2134191"/>
              <a:chOff x="264722" y="551357"/>
              <a:chExt cx="2468886" cy="2485109"/>
            </a:xfrm>
          </p:grpSpPr>
          <p:pic>
            <p:nvPicPr>
              <p:cNvPr id="50" name="Picture 49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0082700C-3546-F91A-7AD1-FF0BD372DA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9" y="181038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1" name="Picture 50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2A076F35-D373-3250-3868-F2FD620C2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8" y="5513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2" name="Picture 51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47D0A83-AB31-B82E-EF29-7536CB8BB1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907" y="721091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5" name="Picture 54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7E7B009D-A2F4-A2BB-447F-39CE043CB2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191" y="1571604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6" name="Picture 55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E61129AC-6B3A-8079-528F-67410EDADE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20" y="20839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7" name="Picture 56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3593EAF7-0CD9-F778-BE74-A16E3612B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1171" y="119734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8" name="Picture 57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BD90836-9615-08DE-E7EF-8776B503C7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722" y="1016297"/>
                <a:ext cx="952509" cy="952509"/>
              </a:xfrm>
              <a:prstGeom prst="rect">
                <a:avLst/>
              </a:prstGeom>
            </p:spPr>
          </p:pic>
        </p:grpSp>
        <p:pic>
          <p:nvPicPr>
            <p:cNvPr id="49" name="Picture 48" descr="A blue envelope with black lines&#10;&#10;Description automatically generated">
              <a:extLst>
                <a:ext uri="{FF2B5EF4-FFF2-40B4-BE49-F238E27FC236}">
                  <a16:creationId xmlns:a16="http://schemas.microsoft.com/office/drawing/2014/main" id="{05D4A598-B83D-050A-D6EF-A3C78D37D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66" y="2433028"/>
              <a:ext cx="818007" cy="818007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BFB7D25D-3EF2-1514-2EBF-9BC48DA8C596}"/>
              </a:ext>
            </a:extLst>
          </p:cNvPr>
          <p:cNvSpPr txBox="1"/>
          <p:nvPr/>
        </p:nvSpPr>
        <p:spPr>
          <a:xfrm>
            <a:off x="623178" y="6221744"/>
            <a:ext cx="18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0.33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DC62F6-057B-A299-29C4-A1D546B36446}"/>
              </a:ext>
            </a:extLst>
          </p:cNvPr>
          <p:cNvSpPr txBox="1"/>
          <p:nvPr/>
        </p:nvSpPr>
        <p:spPr>
          <a:xfrm>
            <a:off x="7367388" y="1963500"/>
            <a:ext cx="47059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thấy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b="1" dirty="0"/>
              <a:t>‘Money’</a:t>
            </a:r>
            <a:r>
              <a:rPr lang="en-US" sz="2800" dirty="0"/>
              <a:t> 4 </a:t>
            </a:r>
            <a:r>
              <a:rPr lang="en-US" sz="2800" dirty="0" err="1"/>
              <a:t>lần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suất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b="1" dirty="0"/>
              <a:t>‘Money’</a:t>
            </a:r>
            <a:r>
              <a:rPr lang="en-US" sz="2800" dirty="0"/>
              <a:t> </a:t>
            </a:r>
            <a:r>
              <a:rPr lang="en-US" sz="2800" dirty="0" err="1"/>
              <a:t>cao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 </a:t>
            </a:r>
            <a:r>
              <a:rPr lang="en-US" sz="2800" dirty="0" err="1"/>
              <a:t>rất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spam</a:t>
            </a:r>
            <a:r>
              <a:rPr lang="en-US" sz="2800" dirty="0"/>
              <a:t> (</a:t>
            </a:r>
            <a:r>
              <a:rPr lang="en-US" sz="2800" b="1" dirty="0"/>
              <a:t>0.56</a:t>
            </a:r>
            <a:r>
              <a:rPr lang="en-US" sz="2800" dirty="0"/>
              <a:t>) </a:t>
            </a:r>
            <a:r>
              <a:rPr lang="en-US" sz="2800" dirty="0" err="1"/>
              <a:t>hơn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b="1" dirty="0">
                <a:solidFill>
                  <a:srgbClr val="3C98FF"/>
                </a:solidFill>
              </a:rPr>
              <a:t> tin </a:t>
            </a:r>
            <a:r>
              <a:rPr lang="en-US" sz="2800" b="1" dirty="0" err="1">
                <a:solidFill>
                  <a:srgbClr val="3C98FF"/>
                </a:solidFill>
              </a:rPr>
              <a:t>nhắn</a:t>
            </a:r>
            <a:r>
              <a:rPr lang="en-US" sz="2800" b="1" dirty="0">
                <a:solidFill>
                  <a:srgbClr val="3C98FF"/>
                </a:solidFill>
              </a:rPr>
              <a:t> </a:t>
            </a:r>
            <a:r>
              <a:rPr lang="en-US" sz="2800" b="1" dirty="0" err="1">
                <a:solidFill>
                  <a:srgbClr val="3C98FF"/>
                </a:solidFill>
              </a:rPr>
              <a:t>bình</a:t>
            </a:r>
            <a:r>
              <a:rPr lang="en-US" sz="2800" b="1" dirty="0">
                <a:solidFill>
                  <a:srgbClr val="3C98FF"/>
                </a:solidFill>
              </a:rPr>
              <a:t> </a:t>
            </a:r>
            <a:r>
              <a:rPr lang="en-US" sz="2800" b="1" dirty="0" err="1">
                <a:solidFill>
                  <a:srgbClr val="3C98FF"/>
                </a:solidFill>
              </a:rPr>
              <a:t>thường</a:t>
            </a:r>
            <a:r>
              <a:rPr lang="en-US" sz="2800" dirty="0"/>
              <a:t> (</a:t>
            </a:r>
            <a:r>
              <a:rPr lang="en-US" sz="2800" b="1" dirty="0"/>
              <a:t>0.06</a:t>
            </a:r>
            <a:r>
              <a:rPr lang="en-US" sz="2800" dirty="0"/>
              <a:t>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8B313E-4AE0-8905-9BBD-5E3CEF6A2819}"/>
              </a:ext>
            </a:extLst>
          </p:cNvPr>
          <p:cNvCxnSpPr>
            <a:cxnSpLocks/>
            <a:stCxn id="6" idx="1"/>
            <a:endCxn id="61" idx="3"/>
          </p:cNvCxnSpPr>
          <p:nvPr/>
        </p:nvCxnSpPr>
        <p:spPr>
          <a:xfrm flipH="1" flipV="1">
            <a:off x="4828960" y="2607796"/>
            <a:ext cx="2538428" cy="47908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B5015B-C236-6914-4C8E-EFBC7AE0383C}"/>
              </a:ext>
            </a:extLst>
          </p:cNvPr>
          <p:cNvCxnSpPr>
            <a:cxnSpLocks/>
            <a:stCxn id="6" idx="1"/>
            <a:endCxn id="39" idx="3"/>
          </p:cNvCxnSpPr>
          <p:nvPr/>
        </p:nvCxnSpPr>
        <p:spPr>
          <a:xfrm flipH="1">
            <a:off x="4719083" y="3086885"/>
            <a:ext cx="2648305" cy="295142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B363FE-F1BA-B123-9A29-A8BBD2FFCADA}"/>
              </a:ext>
            </a:extLst>
          </p:cNvPr>
          <p:cNvSpPr txBox="1"/>
          <p:nvPr/>
        </p:nvSpPr>
        <p:spPr>
          <a:xfrm>
            <a:off x="2996735" y="247939"/>
            <a:ext cx="1536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Lunch</a:t>
            </a:r>
            <a:endParaRPr 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4EE4A2-22D8-C816-86C2-6B3E71B8DF43}"/>
              </a:ext>
            </a:extLst>
          </p:cNvPr>
          <p:cNvSpPr txBox="1"/>
          <p:nvPr/>
        </p:nvSpPr>
        <p:spPr>
          <a:xfrm>
            <a:off x="7220516" y="2719588"/>
            <a:ext cx="427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Kết</a:t>
            </a:r>
            <a:r>
              <a:rPr lang="en-US" sz="3600" dirty="0"/>
              <a:t> </a:t>
            </a:r>
            <a:r>
              <a:rPr lang="en-US" sz="3600" dirty="0" err="1"/>
              <a:t>luận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FF0000"/>
                </a:solidFill>
              </a:rPr>
              <a:t>Spam</a:t>
            </a:r>
            <a:r>
              <a:rPr lang="en-US" sz="3600" dirty="0"/>
              <a:t>? 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2BA2A7E0-BA79-0892-228C-D4E595554C83}"/>
              </a:ext>
            </a:extLst>
          </p:cNvPr>
          <p:cNvCxnSpPr>
            <a:stCxn id="21" idx="0"/>
            <a:endCxn id="44" idx="2"/>
          </p:cNvCxnSpPr>
          <p:nvPr/>
        </p:nvCxnSpPr>
        <p:spPr>
          <a:xfrm rot="16200000" flipV="1">
            <a:off x="6875139" y="236706"/>
            <a:ext cx="1880582" cy="3085182"/>
          </a:xfrm>
          <a:prstGeom prst="curvedConnector3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81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A72AD61-EFB3-81D4-026D-C76DF76EE4BE}"/>
              </a:ext>
            </a:extLst>
          </p:cNvPr>
          <p:cNvGrpSpPr/>
          <p:nvPr/>
        </p:nvGrpSpPr>
        <p:grpSpPr>
          <a:xfrm>
            <a:off x="244581" y="856258"/>
            <a:ext cx="2120259" cy="2348760"/>
            <a:chOff x="264721" y="902275"/>
            <a:chExt cx="2120259" cy="234876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9C161DD-DC8C-1891-91D2-8C7C1A30EA19}"/>
                </a:ext>
              </a:extLst>
            </p:cNvPr>
            <p:cNvGrpSpPr/>
            <p:nvPr/>
          </p:nvGrpSpPr>
          <p:grpSpPr>
            <a:xfrm>
              <a:off x="264721" y="902275"/>
              <a:ext cx="2120259" cy="2134191"/>
              <a:chOff x="264722" y="551357"/>
              <a:chExt cx="2468886" cy="2485109"/>
            </a:xfrm>
          </p:grpSpPr>
          <p:pic>
            <p:nvPicPr>
              <p:cNvPr id="11" name="Picture 10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3AE6F1D6-57FD-8072-C997-437E89511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9" y="181038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7" name="Picture 6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84D3F5F7-39FA-5A56-B3ED-C18D5D5A5C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8" y="5513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" name="Picture 4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B5F7B271-5A72-E69C-E12D-8ADCBB86C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907" y="721091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0" name="Picture 9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6F7A6834-8FA7-5716-55C1-E6C377D7D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191" y="1571604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2" name="Picture 11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A7BA895D-A49D-968D-FD8A-25C5D66E3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20" y="20839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9" name="Picture 8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F81C125B-9043-2FB7-7628-2D64E7775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1171" y="119734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8" name="Picture 7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7554CB3-F5EB-4445-5989-51ED6E7279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722" y="1016297"/>
                <a:ext cx="952509" cy="952509"/>
              </a:xfrm>
              <a:prstGeom prst="rect">
                <a:avLst/>
              </a:prstGeom>
            </p:spPr>
          </p:pic>
        </p:grpSp>
        <p:pic>
          <p:nvPicPr>
            <p:cNvPr id="2" name="Picture 1" descr="A blue envelope with black lines&#10;&#10;Description automatically generated">
              <a:extLst>
                <a:ext uri="{FF2B5EF4-FFF2-40B4-BE49-F238E27FC236}">
                  <a16:creationId xmlns:a16="http://schemas.microsoft.com/office/drawing/2014/main" id="{38AE84A1-5203-5F37-866D-32B9D92CA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66" y="2433028"/>
              <a:ext cx="818007" cy="818007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A067E31-BCAC-66B9-287A-5E5418A34BCB}"/>
              </a:ext>
            </a:extLst>
          </p:cNvPr>
          <p:cNvSpPr txBox="1"/>
          <p:nvPr/>
        </p:nvSpPr>
        <p:spPr>
          <a:xfrm>
            <a:off x="2437404" y="1141215"/>
            <a:ext cx="212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0.47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90BCFF-7C6D-E9AD-DC8C-276A7D5B5C04}"/>
              </a:ext>
            </a:extLst>
          </p:cNvPr>
          <p:cNvSpPr txBox="1"/>
          <p:nvPr/>
        </p:nvSpPr>
        <p:spPr>
          <a:xfrm>
            <a:off x="2437404" y="1985565"/>
            <a:ext cx="2291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Lunch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0.18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038429-3D0C-AB65-3DA2-242B3934652B}"/>
              </a:ext>
            </a:extLst>
          </p:cNvPr>
          <p:cNvSpPr txBox="1"/>
          <p:nvPr/>
        </p:nvSpPr>
        <p:spPr>
          <a:xfrm>
            <a:off x="2437404" y="2407741"/>
            <a:ext cx="2391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Money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0.06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2D1F4E-3B1E-965C-F375-0BB234EB5E86}"/>
              </a:ext>
            </a:extLst>
          </p:cNvPr>
          <p:cNvGrpSpPr/>
          <p:nvPr/>
        </p:nvGrpSpPr>
        <p:grpSpPr>
          <a:xfrm>
            <a:off x="636920" y="4417416"/>
            <a:ext cx="1485799" cy="1820946"/>
            <a:chOff x="966512" y="3974356"/>
            <a:chExt cx="1485799" cy="1820946"/>
          </a:xfrm>
        </p:grpSpPr>
        <p:pic>
          <p:nvPicPr>
            <p:cNvPr id="32" name="Picture 31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71815081-48E1-9A12-BD06-7D1B13BB2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303" y="4977294"/>
              <a:ext cx="818008" cy="818008"/>
            </a:xfrm>
            <a:prstGeom prst="rect">
              <a:avLst/>
            </a:prstGeom>
          </p:spPr>
        </p:pic>
        <p:pic>
          <p:nvPicPr>
            <p:cNvPr id="34" name="Picture 33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D9C29B0E-E0C4-D110-EEC7-041BAE681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512" y="4737447"/>
              <a:ext cx="818008" cy="818008"/>
            </a:xfrm>
            <a:prstGeom prst="rect">
              <a:avLst/>
            </a:prstGeom>
          </p:spPr>
        </p:pic>
        <p:pic>
          <p:nvPicPr>
            <p:cNvPr id="40" name="Picture 39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9372C123-3F8C-E031-86F9-CC5687215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4960" y="4342855"/>
              <a:ext cx="818008" cy="818008"/>
            </a:xfrm>
            <a:prstGeom prst="rect">
              <a:avLst/>
            </a:prstGeom>
          </p:spPr>
        </p:pic>
        <p:pic>
          <p:nvPicPr>
            <p:cNvPr id="41" name="Picture 40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EEA04C55-BD8D-4151-D2BB-7D63F920C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800" y="3974356"/>
              <a:ext cx="818008" cy="818008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D99DDFC-AFC4-A03D-23B2-BB5CD155C6E5}"/>
              </a:ext>
            </a:extLst>
          </p:cNvPr>
          <p:cNvSpPr txBox="1"/>
          <p:nvPr/>
        </p:nvSpPr>
        <p:spPr>
          <a:xfrm>
            <a:off x="2364839" y="4978073"/>
            <a:ext cx="23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Friend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0.14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8A7438-DBC9-A729-6E41-4E9F5C975034}"/>
              </a:ext>
            </a:extLst>
          </p:cNvPr>
          <p:cNvSpPr txBox="1"/>
          <p:nvPr/>
        </p:nvSpPr>
        <p:spPr>
          <a:xfrm>
            <a:off x="2364839" y="5408162"/>
            <a:ext cx="23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Lunch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FA81B1-275A-147F-E605-C2DFEE4EFD43}"/>
              </a:ext>
            </a:extLst>
          </p:cNvPr>
          <p:cNvSpPr txBox="1"/>
          <p:nvPr/>
        </p:nvSpPr>
        <p:spPr>
          <a:xfrm>
            <a:off x="2364839" y="5838252"/>
            <a:ext cx="2443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Money 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0.57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5EB227-5A4B-3E13-D1A0-6B0780B1A6ED}"/>
              </a:ext>
            </a:extLst>
          </p:cNvPr>
          <p:cNvSpPr txBox="1"/>
          <p:nvPr/>
        </p:nvSpPr>
        <p:spPr>
          <a:xfrm>
            <a:off x="2364839" y="4547984"/>
            <a:ext cx="2443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 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0.29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BB537F-DC54-6C4A-1CBF-C7CAECCEE147}"/>
              </a:ext>
            </a:extLst>
          </p:cNvPr>
          <p:cNvSpPr txBox="1"/>
          <p:nvPr/>
        </p:nvSpPr>
        <p:spPr>
          <a:xfrm>
            <a:off x="2364839" y="254231"/>
            <a:ext cx="781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Lunch Money </a:t>
            </a:r>
            <a:r>
              <a:rPr lang="en-US" sz="3200" b="1" dirty="0" err="1"/>
              <a:t>Money</a:t>
            </a:r>
            <a:r>
              <a:rPr lang="en-US" sz="3200" b="1" dirty="0"/>
              <a:t> </a:t>
            </a:r>
            <a:r>
              <a:rPr lang="en-US" sz="3200" b="1" dirty="0" err="1"/>
              <a:t>Money</a:t>
            </a:r>
            <a:r>
              <a:rPr lang="en-US" sz="3200" b="1" dirty="0"/>
              <a:t> </a:t>
            </a:r>
            <a:r>
              <a:rPr lang="en-US" sz="3200" b="1" dirty="0" err="1"/>
              <a:t>Money</a:t>
            </a:r>
            <a:endParaRPr 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18D74-5F1C-9157-43C3-29EB8AA80FBA}"/>
              </a:ext>
            </a:extLst>
          </p:cNvPr>
          <p:cNvSpPr txBox="1"/>
          <p:nvPr/>
        </p:nvSpPr>
        <p:spPr>
          <a:xfrm>
            <a:off x="636920" y="3114873"/>
            <a:ext cx="18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0.67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D35ABB-B58D-FDE2-2A51-EA1F0FB0729F}"/>
              </a:ext>
            </a:extLst>
          </p:cNvPr>
          <p:cNvSpPr txBox="1"/>
          <p:nvPr/>
        </p:nvSpPr>
        <p:spPr>
          <a:xfrm>
            <a:off x="2427384" y="1563390"/>
            <a:ext cx="2291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Friend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0.29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5AC5DBD-0F2D-B4E9-ED61-D671007E17BC}"/>
              </a:ext>
            </a:extLst>
          </p:cNvPr>
          <p:cNvGrpSpPr/>
          <p:nvPr/>
        </p:nvGrpSpPr>
        <p:grpSpPr>
          <a:xfrm>
            <a:off x="233923" y="856258"/>
            <a:ext cx="2120259" cy="2348760"/>
            <a:chOff x="264721" y="902275"/>
            <a:chExt cx="2120259" cy="234876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6153124-86B5-BAE1-1828-C737929DAF45}"/>
                </a:ext>
              </a:extLst>
            </p:cNvPr>
            <p:cNvGrpSpPr/>
            <p:nvPr/>
          </p:nvGrpSpPr>
          <p:grpSpPr>
            <a:xfrm>
              <a:off x="264721" y="902275"/>
              <a:ext cx="2120259" cy="2134191"/>
              <a:chOff x="264722" y="551357"/>
              <a:chExt cx="2468886" cy="2485109"/>
            </a:xfrm>
          </p:grpSpPr>
          <p:pic>
            <p:nvPicPr>
              <p:cNvPr id="50" name="Picture 49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0082700C-3546-F91A-7AD1-FF0BD372DA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9" y="181038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1" name="Picture 50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2A076F35-D373-3250-3868-F2FD620C2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8" y="5513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2" name="Picture 51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47D0A83-AB31-B82E-EF29-7536CB8BB1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907" y="721091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5" name="Picture 54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7E7B009D-A2F4-A2BB-447F-39CE043CB2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191" y="1571604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6" name="Picture 55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E61129AC-6B3A-8079-528F-67410EDADE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20" y="20839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7" name="Picture 56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3593EAF7-0CD9-F778-BE74-A16E3612B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1171" y="119734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8" name="Picture 57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BD90836-9615-08DE-E7EF-8776B503C7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722" y="1016297"/>
                <a:ext cx="952509" cy="952509"/>
              </a:xfrm>
              <a:prstGeom prst="rect">
                <a:avLst/>
              </a:prstGeom>
            </p:spPr>
          </p:pic>
        </p:grpSp>
        <p:pic>
          <p:nvPicPr>
            <p:cNvPr id="49" name="Picture 48" descr="A blue envelope with black lines&#10;&#10;Description automatically generated">
              <a:extLst>
                <a:ext uri="{FF2B5EF4-FFF2-40B4-BE49-F238E27FC236}">
                  <a16:creationId xmlns:a16="http://schemas.microsoft.com/office/drawing/2014/main" id="{05D4A598-B83D-050A-D6EF-A3C78D37D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66" y="2433028"/>
              <a:ext cx="818007" cy="818007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BFB7D25D-3EF2-1514-2EBF-9BC48DA8C596}"/>
              </a:ext>
            </a:extLst>
          </p:cNvPr>
          <p:cNvSpPr txBox="1"/>
          <p:nvPr/>
        </p:nvSpPr>
        <p:spPr>
          <a:xfrm>
            <a:off x="623178" y="6221744"/>
            <a:ext cx="18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0.33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68EB28-CD43-C60D-1784-335041A09D41}"/>
              </a:ext>
            </a:extLst>
          </p:cNvPr>
          <p:cNvSpPr txBox="1"/>
          <p:nvPr/>
        </p:nvSpPr>
        <p:spPr>
          <a:xfrm>
            <a:off x="4670279" y="3205018"/>
            <a:ext cx="89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P(</a:t>
            </a:r>
            <a:r>
              <a:rPr lang="en-US" sz="2400" b="1" dirty="0">
                <a:solidFill>
                  <a:srgbClr val="3C98FF"/>
                </a:solidFill>
              </a:rPr>
              <a:t>N</a:t>
            </a:r>
            <a:r>
              <a:rPr lang="en-US" sz="2400" dirty="0"/>
              <a:t>) 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F2C595-019D-E367-B3E6-DB520B146B18}"/>
              </a:ext>
            </a:extLst>
          </p:cNvPr>
          <p:cNvSpPr txBox="1"/>
          <p:nvPr/>
        </p:nvSpPr>
        <p:spPr>
          <a:xfrm>
            <a:off x="7228397" y="3205018"/>
            <a:ext cx="2245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P( </a:t>
            </a:r>
            <a:r>
              <a:rPr lang="en-US" sz="2400" b="1" dirty="0"/>
              <a:t>Money</a:t>
            </a:r>
            <a:r>
              <a:rPr lang="en-US" sz="2400" dirty="0"/>
              <a:t>| </a:t>
            </a:r>
            <a:r>
              <a:rPr lang="en-US" sz="2400" b="1" dirty="0">
                <a:solidFill>
                  <a:srgbClr val="3C98FF"/>
                </a:solidFill>
              </a:rPr>
              <a:t>N</a:t>
            </a:r>
            <a:r>
              <a:rPr lang="en-US" sz="2400" dirty="0"/>
              <a:t>)</a:t>
            </a:r>
            <a:r>
              <a:rPr lang="en-US" sz="2400" baseline="30000" dirty="0"/>
              <a:t>4 </a:t>
            </a:r>
            <a:endParaRPr lang="en-US" sz="2400" b="1" baseline="30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D4893E-BF92-9D09-F582-5FF2ED1AE6CE}"/>
              </a:ext>
            </a:extLst>
          </p:cNvPr>
          <p:cNvSpPr txBox="1"/>
          <p:nvPr/>
        </p:nvSpPr>
        <p:spPr>
          <a:xfrm>
            <a:off x="5334979" y="3205018"/>
            <a:ext cx="2083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P( </a:t>
            </a:r>
            <a:r>
              <a:rPr lang="en-US" sz="2400" b="1" dirty="0"/>
              <a:t>Lunch</a:t>
            </a:r>
            <a:r>
              <a:rPr lang="en-US" sz="2400" dirty="0"/>
              <a:t>| </a:t>
            </a:r>
            <a:r>
              <a:rPr lang="en-US" sz="2400" b="1" dirty="0">
                <a:solidFill>
                  <a:srgbClr val="3C98FF"/>
                </a:solidFill>
              </a:rPr>
              <a:t>N</a:t>
            </a:r>
            <a:r>
              <a:rPr lang="en-US" sz="2400" dirty="0"/>
              <a:t>) </a:t>
            </a:r>
            <a:endParaRPr 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625856-91B5-16B5-1591-D861C733B191}"/>
              </a:ext>
            </a:extLst>
          </p:cNvPr>
          <p:cNvSpPr txBox="1"/>
          <p:nvPr/>
        </p:nvSpPr>
        <p:spPr>
          <a:xfrm>
            <a:off x="2435553" y="1985218"/>
            <a:ext cx="2327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</a:t>
            </a:r>
            <a:r>
              <a:rPr lang="en-US" sz="2000" b="1" dirty="0"/>
              <a:t>Lunch</a:t>
            </a:r>
            <a:r>
              <a:rPr lang="en-US" sz="2000" dirty="0"/>
              <a:t> | </a:t>
            </a:r>
            <a:r>
              <a:rPr lang="en-US" sz="2000" b="1" dirty="0">
                <a:solidFill>
                  <a:srgbClr val="3C98FF"/>
                </a:solidFill>
              </a:rPr>
              <a:t>N</a:t>
            </a:r>
            <a:r>
              <a:rPr lang="en-US" sz="2000" dirty="0"/>
              <a:t>) = 0.18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C19434-B3A8-E50E-C9D0-B80423C0A89D}"/>
              </a:ext>
            </a:extLst>
          </p:cNvPr>
          <p:cNvSpPr txBox="1"/>
          <p:nvPr/>
        </p:nvSpPr>
        <p:spPr>
          <a:xfrm>
            <a:off x="2438838" y="2407353"/>
            <a:ext cx="2391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</a:t>
            </a:r>
            <a:r>
              <a:rPr lang="en-US" sz="2000" b="1" dirty="0"/>
              <a:t>Money</a:t>
            </a:r>
            <a:r>
              <a:rPr lang="en-US" sz="2000" dirty="0"/>
              <a:t> | </a:t>
            </a:r>
            <a:r>
              <a:rPr lang="en-US" sz="2000" b="1" dirty="0">
                <a:solidFill>
                  <a:srgbClr val="3C98FF"/>
                </a:solidFill>
              </a:rPr>
              <a:t>N</a:t>
            </a:r>
            <a:r>
              <a:rPr lang="en-US" sz="2000" dirty="0"/>
              <a:t>) = 0.06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90CBEB-7036-580C-3EF3-2EFCFD2278BB}"/>
              </a:ext>
            </a:extLst>
          </p:cNvPr>
          <p:cNvSpPr txBox="1"/>
          <p:nvPr/>
        </p:nvSpPr>
        <p:spPr>
          <a:xfrm>
            <a:off x="638354" y="3114485"/>
            <a:ext cx="18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 </a:t>
            </a:r>
            <a:r>
              <a:rPr lang="en-US" sz="2000" b="1" dirty="0">
                <a:solidFill>
                  <a:srgbClr val="3C98FF"/>
                </a:solidFill>
              </a:rPr>
              <a:t>N</a:t>
            </a:r>
            <a:r>
              <a:rPr lang="en-US" sz="2000" dirty="0"/>
              <a:t>) = 0.67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ED9F19-DFEA-E16E-41F8-A7412D3A5288}"/>
              </a:ext>
            </a:extLst>
          </p:cNvPr>
          <p:cNvSpPr txBox="1"/>
          <p:nvPr/>
        </p:nvSpPr>
        <p:spPr>
          <a:xfrm>
            <a:off x="8730639" y="3198167"/>
            <a:ext cx="181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0.000002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C8F934-3259-BE9E-0CD0-B68FF8A8D416}"/>
              </a:ext>
            </a:extLst>
          </p:cNvPr>
          <p:cNvSpPr/>
          <p:nvPr/>
        </p:nvSpPr>
        <p:spPr>
          <a:xfrm>
            <a:off x="8999594" y="3233986"/>
            <a:ext cx="1348033" cy="414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688D02-B292-EFA4-7A07-9F7041807A6F}"/>
              </a:ext>
            </a:extLst>
          </p:cNvPr>
          <p:cNvSpPr txBox="1"/>
          <p:nvPr/>
        </p:nvSpPr>
        <p:spPr>
          <a:xfrm>
            <a:off x="4670279" y="3182772"/>
            <a:ext cx="89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0.67</a:t>
            </a:r>
            <a:endParaRPr lang="en-US" sz="2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DF757-4BCA-59C4-A3E0-8C86938F45DE}"/>
              </a:ext>
            </a:extLst>
          </p:cNvPr>
          <p:cNvSpPr txBox="1"/>
          <p:nvPr/>
        </p:nvSpPr>
        <p:spPr>
          <a:xfrm>
            <a:off x="7228398" y="3182772"/>
            <a:ext cx="332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  <a:endParaRPr lang="en-US" sz="2400" b="1" baseline="30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087060-6BB7-0935-4A3F-66CA2FB537EB}"/>
              </a:ext>
            </a:extLst>
          </p:cNvPr>
          <p:cNvSpPr txBox="1"/>
          <p:nvPr/>
        </p:nvSpPr>
        <p:spPr>
          <a:xfrm>
            <a:off x="5334979" y="3182772"/>
            <a:ext cx="332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  <a:endParaRPr lang="en-US" sz="24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06E0EB-C518-F1E9-9BCC-56277D52331F}"/>
              </a:ext>
            </a:extLst>
          </p:cNvPr>
          <p:cNvSpPr txBox="1"/>
          <p:nvPr/>
        </p:nvSpPr>
        <p:spPr>
          <a:xfrm>
            <a:off x="5999565" y="3198131"/>
            <a:ext cx="8966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0.18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4C33E06-9622-FFB7-C784-5B2798724E66}"/>
              </a:ext>
            </a:extLst>
          </p:cNvPr>
          <p:cNvSpPr txBox="1"/>
          <p:nvPr/>
        </p:nvSpPr>
        <p:spPr>
          <a:xfrm>
            <a:off x="7921721" y="3219603"/>
            <a:ext cx="8966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2950544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36" grpId="0"/>
      <p:bldP spid="37" grpId="0"/>
      <p:bldP spid="38" grpId="0"/>
      <p:bldP spid="54" grpId="0"/>
      <p:bldP spid="5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A72AD61-EFB3-81D4-026D-C76DF76EE4BE}"/>
              </a:ext>
            </a:extLst>
          </p:cNvPr>
          <p:cNvGrpSpPr/>
          <p:nvPr/>
        </p:nvGrpSpPr>
        <p:grpSpPr>
          <a:xfrm>
            <a:off x="244581" y="856258"/>
            <a:ext cx="2120259" cy="2348760"/>
            <a:chOff x="264721" y="902275"/>
            <a:chExt cx="2120259" cy="234876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9C161DD-DC8C-1891-91D2-8C7C1A30EA19}"/>
                </a:ext>
              </a:extLst>
            </p:cNvPr>
            <p:cNvGrpSpPr/>
            <p:nvPr/>
          </p:nvGrpSpPr>
          <p:grpSpPr>
            <a:xfrm>
              <a:off x="264721" y="902275"/>
              <a:ext cx="2120259" cy="2134191"/>
              <a:chOff x="264722" y="551357"/>
              <a:chExt cx="2468886" cy="2485109"/>
            </a:xfrm>
          </p:grpSpPr>
          <p:pic>
            <p:nvPicPr>
              <p:cNvPr id="11" name="Picture 10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3AE6F1D6-57FD-8072-C997-437E89511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9" y="181038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7" name="Picture 6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84D3F5F7-39FA-5A56-B3ED-C18D5D5A5C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8" y="5513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" name="Picture 4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B5F7B271-5A72-E69C-E12D-8ADCBB86C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907" y="721091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0" name="Picture 9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6F7A6834-8FA7-5716-55C1-E6C377D7D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191" y="1571604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2" name="Picture 11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A7BA895D-A49D-968D-FD8A-25C5D66E3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20" y="20839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9" name="Picture 8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F81C125B-9043-2FB7-7628-2D64E7775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1171" y="119734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8" name="Picture 7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7554CB3-F5EB-4445-5989-51ED6E7279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722" y="1016297"/>
                <a:ext cx="952509" cy="952509"/>
              </a:xfrm>
              <a:prstGeom prst="rect">
                <a:avLst/>
              </a:prstGeom>
            </p:spPr>
          </p:pic>
        </p:grpSp>
        <p:pic>
          <p:nvPicPr>
            <p:cNvPr id="2" name="Picture 1" descr="A blue envelope with black lines&#10;&#10;Description automatically generated">
              <a:extLst>
                <a:ext uri="{FF2B5EF4-FFF2-40B4-BE49-F238E27FC236}">
                  <a16:creationId xmlns:a16="http://schemas.microsoft.com/office/drawing/2014/main" id="{38AE84A1-5203-5F37-866D-32B9D92CA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66" y="2433028"/>
              <a:ext cx="818007" cy="818007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A067E31-BCAC-66B9-287A-5E5418A34BCB}"/>
              </a:ext>
            </a:extLst>
          </p:cNvPr>
          <p:cNvSpPr txBox="1"/>
          <p:nvPr/>
        </p:nvSpPr>
        <p:spPr>
          <a:xfrm>
            <a:off x="2437404" y="1141215"/>
            <a:ext cx="212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0.47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90BCFF-7C6D-E9AD-DC8C-276A7D5B5C04}"/>
              </a:ext>
            </a:extLst>
          </p:cNvPr>
          <p:cNvSpPr txBox="1"/>
          <p:nvPr/>
        </p:nvSpPr>
        <p:spPr>
          <a:xfrm>
            <a:off x="2437404" y="1985565"/>
            <a:ext cx="2182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0.18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038429-3D0C-AB65-3DA2-242B3934652B}"/>
              </a:ext>
            </a:extLst>
          </p:cNvPr>
          <p:cNvSpPr txBox="1"/>
          <p:nvPr/>
        </p:nvSpPr>
        <p:spPr>
          <a:xfrm>
            <a:off x="2437404" y="2407741"/>
            <a:ext cx="2391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Money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0.06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2D1F4E-3B1E-965C-F375-0BB234EB5E86}"/>
              </a:ext>
            </a:extLst>
          </p:cNvPr>
          <p:cNvGrpSpPr/>
          <p:nvPr/>
        </p:nvGrpSpPr>
        <p:grpSpPr>
          <a:xfrm>
            <a:off x="636920" y="4417416"/>
            <a:ext cx="1485799" cy="1820946"/>
            <a:chOff x="966512" y="3974356"/>
            <a:chExt cx="1485799" cy="1820946"/>
          </a:xfrm>
        </p:grpSpPr>
        <p:pic>
          <p:nvPicPr>
            <p:cNvPr id="32" name="Picture 31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71815081-48E1-9A12-BD06-7D1B13BB2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303" y="4977294"/>
              <a:ext cx="818008" cy="818008"/>
            </a:xfrm>
            <a:prstGeom prst="rect">
              <a:avLst/>
            </a:prstGeom>
          </p:spPr>
        </p:pic>
        <p:pic>
          <p:nvPicPr>
            <p:cNvPr id="34" name="Picture 33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D9C29B0E-E0C4-D110-EEC7-041BAE681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512" y="4737447"/>
              <a:ext cx="818008" cy="818008"/>
            </a:xfrm>
            <a:prstGeom prst="rect">
              <a:avLst/>
            </a:prstGeom>
          </p:spPr>
        </p:pic>
        <p:pic>
          <p:nvPicPr>
            <p:cNvPr id="40" name="Picture 39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9372C123-3F8C-E031-86F9-CC5687215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4960" y="4342855"/>
              <a:ext cx="818008" cy="818008"/>
            </a:xfrm>
            <a:prstGeom prst="rect">
              <a:avLst/>
            </a:prstGeom>
          </p:spPr>
        </p:pic>
        <p:pic>
          <p:nvPicPr>
            <p:cNvPr id="41" name="Picture 40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EEA04C55-BD8D-4151-D2BB-7D63F920C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800" y="3974356"/>
              <a:ext cx="818008" cy="818008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D99DDFC-AFC4-A03D-23B2-BB5CD155C6E5}"/>
              </a:ext>
            </a:extLst>
          </p:cNvPr>
          <p:cNvSpPr txBox="1"/>
          <p:nvPr/>
        </p:nvSpPr>
        <p:spPr>
          <a:xfrm>
            <a:off x="2364839" y="4978073"/>
            <a:ext cx="23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Friend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0.14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8A7438-DBC9-A729-6E41-4E9F5C975034}"/>
              </a:ext>
            </a:extLst>
          </p:cNvPr>
          <p:cNvSpPr txBox="1"/>
          <p:nvPr/>
        </p:nvSpPr>
        <p:spPr>
          <a:xfrm>
            <a:off x="2364839" y="5408162"/>
            <a:ext cx="23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Lunch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FA81B1-275A-147F-E605-C2DFEE4EFD43}"/>
              </a:ext>
            </a:extLst>
          </p:cNvPr>
          <p:cNvSpPr txBox="1"/>
          <p:nvPr/>
        </p:nvSpPr>
        <p:spPr>
          <a:xfrm>
            <a:off x="2364839" y="5838252"/>
            <a:ext cx="2443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Money 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0.57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5EB227-5A4B-3E13-D1A0-6B0780B1A6ED}"/>
              </a:ext>
            </a:extLst>
          </p:cNvPr>
          <p:cNvSpPr txBox="1"/>
          <p:nvPr/>
        </p:nvSpPr>
        <p:spPr>
          <a:xfrm>
            <a:off x="2364839" y="4547984"/>
            <a:ext cx="2443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 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0.29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BB537F-DC54-6C4A-1CBF-C7CAECCEE147}"/>
              </a:ext>
            </a:extLst>
          </p:cNvPr>
          <p:cNvSpPr txBox="1"/>
          <p:nvPr/>
        </p:nvSpPr>
        <p:spPr>
          <a:xfrm>
            <a:off x="2364839" y="254231"/>
            <a:ext cx="781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Lunch Money </a:t>
            </a:r>
            <a:r>
              <a:rPr lang="en-US" sz="3200" b="1" dirty="0" err="1"/>
              <a:t>Money</a:t>
            </a:r>
            <a:r>
              <a:rPr lang="en-US" sz="3200" b="1" dirty="0"/>
              <a:t> </a:t>
            </a:r>
            <a:r>
              <a:rPr lang="en-US" sz="3200" b="1" dirty="0" err="1"/>
              <a:t>Money</a:t>
            </a:r>
            <a:r>
              <a:rPr lang="en-US" sz="3200" b="1" dirty="0"/>
              <a:t> </a:t>
            </a:r>
            <a:r>
              <a:rPr lang="en-US" sz="3200" b="1" dirty="0" err="1"/>
              <a:t>Money</a:t>
            </a:r>
            <a:endParaRPr 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18D74-5F1C-9157-43C3-29EB8AA80FBA}"/>
              </a:ext>
            </a:extLst>
          </p:cNvPr>
          <p:cNvSpPr txBox="1"/>
          <p:nvPr/>
        </p:nvSpPr>
        <p:spPr>
          <a:xfrm>
            <a:off x="636920" y="3114873"/>
            <a:ext cx="18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0.67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D35ABB-B58D-FDE2-2A51-EA1F0FB0729F}"/>
              </a:ext>
            </a:extLst>
          </p:cNvPr>
          <p:cNvSpPr txBox="1"/>
          <p:nvPr/>
        </p:nvSpPr>
        <p:spPr>
          <a:xfrm>
            <a:off x="2427384" y="1563390"/>
            <a:ext cx="2291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Friend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0.29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5AC5DBD-0F2D-B4E9-ED61-D671007E17BC}"/>
              </a:ext>
            </a:extLst>
          </p:cNvPr>
          <p:cNvGrpSpPr/>
          <p:nvPr/>
        </p:nvGrpSpPr>
        <p:grpSpPr>
          <a:xfrm>
            <a:off x="233923" y="856258"/>
            <a:ext cx="2120259" cy="2348760"/>
            <a:chOff x="264721" y="902275"/>
            <a:chExt cx="2120259" cy="234876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6153124-86B5-BAE1-1828-C737929DAF45}"/>
                </a:ext>
              </a:extLst>
            </p:cNvPr>
            <p:cNvGrpSpPr/>
            <p:nvPr/>
          </p:nvGrpSpPr>
          <p:grpSpPr>
            <a:xfrm>
              <a:off x="264721" y="902275"/>
              <a:ext cx="2120259" cy="2134191"/>
              <a:chOff x="264722" y="551357"/>
              <a:chExt cx="2468886" cy="2485109"/>
            </a:xfrm>
          </p:grpSpPr>
          <p:pic>
            <p:nvPicPr>
              <p:cNvPr id="50" name="Picture 49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0082700C-3546-F91A-7AD1-FF0BD372DA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9" y="181038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1" name="Picture 50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2A076F35-D373-3250-3868-F2FD620C2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8" y="5513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2" name="Picture 51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47D0A83-AB31-B82E-EF29-7536CB8BB1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907" y="721091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5" name="Picture 54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7E7B009D-A2F4-A2BB-447F-39CE043CB2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191" y="1571604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6" name="Picture 55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E61129AC-6B3A-8079-528F-67410EDADE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20" y="20839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7" name="Picture 56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3593EAF7-0CD9-F778-BE74-A16E3612B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1171" y="119734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8" name="Picture 57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BD90836-9615-08DE-E7EF-8776B503C7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722" y="1016297"/>
                <a:ext cx="952509" cy="952509"/>
              </a:xfrm>
              <a:prstGeom prst="rect">
                <a:avLst/>
              </a:prstGeom>
            </p:spPr>
          </p:pic>
        </p:grpSp>
        <p:pic>
          <p:nvPicPr>
            <p:cNvPr id="49" name="Picture 48" descr="A blue envelope with black lines&#10;&#10;Description automatically generated">
              <a:extLst>
                <a:ext uri="{FF2B5EF4-FFF2-40B4-BE49-F238E27FC236}">
                  <a16:creationId xmlns:a16="http://schemas.microsoft.com/office/drawing/2014/main" id="{05D4A598-B83D-050A-D6EF-A3C78D37D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66" y="2433028"/>
              <a:ext cx="818007" cy="818007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BFB7D25D-3EF2-1514-2EBF-9BC48DA8C596}"/>
              </a:ext>
            </a:extLst>
          </p:cNvPr>
          <p:cNvSpPr txBox="1"/>
          <p:nvPr/>
        </p:nvSpPr>
        <p:spPr>
          <a:xfrm>
            <a:off x="623178" y="6221744"/>
            <a:ext cx="18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0.33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FB6AE2-9739-1CC6-2B31-31773EDE1113}"/>
              </a:ext>
            </a:extLst>
          </p:cNvPr>
          <p:cNvSpPr txBox="1"/>
          <p:nvPr/>
        </p:nvSpPr>
        <p:spPr>
          <a:xfrm>
            <a:off x="4828960" y="3284150"/>
            <a:ext cx="89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P(</a:t>
            </a:r>
            <a:r>
              <a:rPr lang="en-US" sz="2400" b="1" dirty="0">
                <a:solidFill>
                  <a:srgbClr val="FF0000"/>
                </a:solidFill>
              </a:rPr>
              <a:t>S</a:t>
            </a:r>
            <a:r>
              <a:rPr lang="en-US" sz="2400" dirty="0"/>
              <a:t>) </a:t>
            </a:r>
            <a:endParaRPr 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090C23-E2C8-BE37-23E6-8FCDF5D9D304}"/>
              </a:ext>
            </a:extLst>
          </p:cNvPr>
          <p:cNvSpPr txBox="1"/>
          <p:nvPr/>
        </p:nvSpPr>
        <p:spPr>
          <a:xfrm>
            <a:off x="7387078" y="3284150"/>
            <a:ext cx="2245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P( </a:t>
            </a:r>
            <a:r>
              <a:rPr lang="en-US" sz="2400" b="1" dirty="0"/>
              <a:t>Money</a:t>
            </a:r>
            <a:r>
              <a:rPr lang="en-US" sz="2400" dirty="0"/>
              <a:t>| </a:t>
            </a:r>
            <a:r>
              <a:rPr lang="en-US" sz="2400" b="1" dirty="0">
                <a:solidFill>
                  <a:srgbClr val="FF0000"/>
                </a:solidFill>
              </a:rPr>
              <a:t>S</a:t>
            </a:r>
            <a:r>
              <a:rPr lang="en-US" sz="2400" dirty="0"/>
              <a:t>)</a:t>
            </a:r>
            <a:r>
              <a:rPr lang="en-US" sz="2400" baseline="30000" dirty="0"/>
              <a:t>4 </a:t>
            </a:r>
            <a:endParaRPr lang="en-US" sz="2400" b="1" baseline="30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05DCFC-9F45-4619-0B15-F69604950FA4}"/>
              </a:ext>
            </a:extLst>
          </p:cNvPr>
          <p:cNvSpPr txBox="1"/>
          <p:nvPr/>
        </p:nvSpPr>
        <p:spPr>
          <a:xfrm>
            <a:off x="5493660" y="3284150"/>
            <a:ext cx="2083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P( </a:t>
            </a:r>
            <a:r>
              <a:rPr lang="en-US" sz="2400" b="1" dirty="0"/>
              <a:t>Lunch</a:t>
            </a:r>
            <a:r>
              <a:rPr lang="en-US" sz="2400" dirty="0"/>
              <a:t>| </a:t>
            </a:r>
            <a:r>
              <a:rPr lang="en-US" sz="2400" b="1" dirty="0">
                <a:solidFill>
                  <a:srgbClr val="FF0000"/>
                </a:solidFill>
              </a:rPr>
              <a:t>S</a:t>
            </a:r>
            <a:r>
              <a:rPr lang="en-US" sz="2400" dirty="0"/>
              <a:t>) </a:t>
            </a:r>
            <a:endParaRPr lang="en-US" sz="2400" b="1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8BA3ABB-762E-C1E8-87C1-A3EC7AD5C32C}"/>
              </a:ext>
            </a:extLst>
          </p:cNvPr>
          <p:cNvGrpSpPr/>
          <p:nvPr/>
        </p:nvGrpSpPr>
        <p:grpSpPr>
          <a:xfrm>
            <a:off x="9086850" y="3258445"/>
            <a:ext cx="545769" cy="461665"/>
            <a:chOff x="9559314" y="5078943"/>
            <a:chExt cx="515326" cy="46166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71AF79-B5F1-4854-BAFF-89875166549B}"/>
                </a:ext>
              </a:extLst>
            </p:cNvPr>
            <p:cNvSpPr txBox="1"/>
            <p:nvPr/>
          </p:nvSpPr>
          <p:spPr>
            <a:xfrm>
              <a:off x="9559314" y="5078943"/>
              <a:ext cx="515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81B8044-46F5-FB04-3049-7F95F7160DB6}"/>
                </a:ext>
              </a:extLst>
            </p:cNvPr>
            <p:cNvSpPr/>
            <p:nvPr/>
          </p:nvSpPr>
          <p:spPr>
            <a:xfrm>
              <a:off x="9559314" y="5114762"/>
              <a:ext cx="515326" cy="4140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48B355A-D0E2-21BC-DA9E-7875D1A528F4}"/>
              </a:ext>
            </a:extLst>
          </p:cNvPr>
          <p:cNvSpPr txBox="1"/>
          <p:nvPr/>
        </p:nvSpPr>
        <p:spPr>
          <a:xfrm>
            <a:off x="4808821" y="3258448"/>
            <a:ext cx="89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0.33</a:t>
            </a:r>
            <a:endParaRPr lang="en-US" sz="2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6F8B3D-B463-CDE6-8981-4A656A085013}"/>
              </a:ext>
            </a:extLst>
          </p:cNvPr>
          <p:cNvSpPr txBox="1"/>
          <p:nvPr/>
        </p:nvSpPr>
        <p:spPr>
          <a:xfrm>
            <a:off x="7234678" y="3277496"/>
            <a:ext cx="332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  <a:endParaRPr lang="en-US" sz="2400" b="1" baseline="30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DF1A67-8192-A8DE-4F4A-247286492361}"/>
              </a:ext>
            </a:extLst>
          </p:cNvPr>
          <p:cNvSpPr txBox="1"/>
          <p:nvPr/>
        </p:nvSpPr>
        <p:spPr>
          <a:xfrm>
            <a:off x="5801378" y="3284150"/>
            <a:ext cx="332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  <a:endParaRPr lang="en-US" sz="2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DC0F07-6F52-1C04-1974-0F8ED2BFAC12}"/>
              </a:ext>
            </a:extLst>
          </p:cNvPr>
          <p:cNvSpPr txBox="1"/>
          <p:nvPr/>
        </p:nvSpPr>
        <p:spPr>
          <a:xfrm>
            <a:off x="6429594" y="3277498"/>
            <a:ext cx="8966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2B8BF0-893D-7006-C86E-3A94D6124F52}"/>
              </a:ext>
            </a:extLst>
          </p:cNvPr>
          <p:cNvSpPr txBox="1"/>
          <p:nvPr/>
        </p:nvSpPr>
        <p:spPr>
          <a:xfrm>
            <a:off x="8061527" y="3277498"/>
            <a:ext cx="8966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0.57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95B752-2A42-D2A9-3723-A454758FB16E}"/>
              </a:ext>
            </a:extLst>
          </p:cNvPr>
          <p:cNvSpPr txBox="1"/>
          <p:nvPr/>
        </p:nvSpPr>
        <p:spPr>
          <a:xfrm>
            <a:off x="2364839" y="5407105"/>
            <a:ext cx="23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</a:t>
            </a:r>
            <a:r>
              <a:rPr lang="en-US" sz="2000" b="1" dirty="0"/>
              <a:t>Lunch</a:t>
            </a:r>
            <a:r>
              <a:rPr lang="en-US" sz="2000" dirty="0"/>
              <a:t> | </a:t>
            </a:r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) = 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936171-760B-7600-AC24-F55EF8EA818A}"/>
              </a:ext>
            </a:extLst>
          </p:cNvPr>
          <p:cNvSpPr txBox="1"/>
          <p:nvPr/>
        </p:nvSpPr>
        <p:spPr>
          <a:xfrm>
            <a:off x="2364839" y="5837195"/>
            <a:ext cx="2443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</a:t>
            </a:r>
            <a:r>
              <a:rPr lang="en-US" sz="2000" b="1" dirty="0"/>
              <a:t>Money </a:t>
            </a:r>
            <a:r>
              <a:rPr lang="en-US" sz="2000" dirty="0"/>
              <a:t> | </a:t>
            </a:r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) = 0.57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0A057A-3D1B-E4C6-67A9-16F0ED5D4F50}"/>
              </a:ext>
            </a:extLst>
          </p:cNvPr>
          <p:cNvSpPr txBox="1"/>
          <p:nvPr/>
        </p:nvSpPr>
        <p:spPr>
          <a:xfrm>
            <a:off x="623178" y="6220687"/>
            <a:ext cx="18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 </a:t>
            </a:r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) = 0.33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D9CE753-5C52-64C7-5F36-DCF329593623}"/>
              </a:ext>
            </a:extLst>
          </p:cNvPr>
          <p:cNvGrpSpPr/>
          <p:nvPr/>
        </p:nvGrpSpPr>
        <p:grpSpPr>
          <a:xfrm>
            <a:off x="642651" y="4410910"/>
            <a:ext cx="1485799" cy="1820946"/>
            <a:chOff x="966512" y="3974356"/>
            <a:chExt cx="1485799" cy="1820946"/>
          </a:xfrm>
        </p:grpSpPr>
        <p:pic>
          <p:nvPicPr>
            <p:cNvPr id="59" name="Picture 58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14F7E5B5-F34D-36C3-B1B2-81E503EAE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303" y="4977294"/>
              <a:ext cx="818008" cy="818008"/>
            </a:xfrm>
            <a:prstGeom prst="rect">
              <a:avLst/>
            </a:prstGeom>
          </p:spPr>
        </p:pic>
        <p:pic>
          <p:nvPicPr>
            <p:cNvPr id="60" name="Picture 59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D6B341D2-A151-F728-778B-23E2F907B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512" y="4737447"/>
              <a:ext cx="818008" cy="818008"/>
            </a:xfrm>
            <a:prstGeom prst="rect">
              <a:avLst/>
            </a:prstGeom>
          </p:spPr>
        </p:pic>
        <p:pic>
          <p:nvPicPr>
            <p:cNvPr id="62" name="Picture 61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14F61BAE-86C5-BCA4-4F0F-07AD0C837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4960" y="4342855"/>
              <a:ext cx="818008" cy="818008"/>
            </a:xfrm>
            <a:prstGeom prst="rect">
              <a:avLst/>
            </a:prstGeom>
          </p:spPr>
        </p:pic>
        <p:pic>
          <p:nvPicPr>
            <p:cNvPr id="63" name="Picture 62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30F57794-D5BA-5C56-5230-EAAFC8EE1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800" y="3974356"/>
              <a:ext cx="818008" cy="818008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5E1A9709-BE48-7746-D0C4-948519322AE3}"/>
              </a:ext>
            </a:extLst>
          </p:cNvPr>
          <p:cNvSpPr txBox="1"/>
          <p:nvPr/>
        </p:nvSpPr>
        <p:spPr>
          <a:xfrm>
            <a:off x="7630559" y="980132"/>
            <a:ext cx="44021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Chúng</a:t>
            </a:r>
            <a:r>
              <a:rPr lang="en-US" sz="3200" dirty="0"/>
              <a:t> ta </a:t>
            </a:r>
            <a:r>
              <a:rPr lang="en-US" sz="3200" dirty="0" err="1"/>
              <a:t>thấy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b="1" dirty="0"/>
              <a:t>‘Lunch’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spam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b="1" dirty="0"/>
              <a:t>0</a:t>
            </a:r>
            <a:r>
              <a:rPr lang="en-US" sz="3200" dirty="0"/>
              <a:t>, </a:t>
            </a:r>
            <a:r>
              <a:rPr lang="en-US" sz="3200" dirty="0" err="1"/>
              <a:t>vì</a:t>
            </a:r>
            <a:r>
              <a:rPr lang="en-US" sz="3200" dirty="0"/>
              <a:t> </a:t>
            </a:r>
            <a:r>
              <a:rPr lang="en-US" sz="3200" dirty="0" err="1"/>
              <a:t>nó</a:t>
            </a:r>
            <a:r>
              <a:rPr lang="en-US" sz="3200" dirty="0"/>
              <a:t> </a:t>
            </a:r>
            <a:r>
              <a:rPr lang="en-US" sz="3200" dirty="0" err="1"/>
              <a:t>không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b="1" dirty="0" err="1"/>
              <a:t>Dữ</a:t>
            </a:r>
            <a:r>
              <a:rPr lang="en-US" sz="3200" b="1" dirty="0"/>
              <a:t> </a:t>
            </a:r>
            <a:r>
              <a:rPr lang="en-US" sz="3200" b="1" dirty="0" err="1"/>
              <a:t>liệu</a:t>
            </a:r>
            <a:r>
              <a:rPr lang="en-US" sz="3200" b="1" dirty="0"/>
              <a:t> </a:t>
            </a:r>
            <a:r>
              <a:rPr lang="en-US" sz="3200" b="1" dirty="0" err="1"/>
              <a:t>đào</a:t>
            </a:r>
            <a:r>
              <a:rPr lang="en-US" sz="3200" b="1" dirty="0"/>
              <a:t> </a:t>
            </a:r>
            <a:r>
              <a:rPr lang="en-US" sz="3200" b="1" dirty="0" err="1"/>
              <a:t>tạo</a:t>
            </a:r>
            <a:endParaRPr lang="en-US" sz="3200" b="1" dirty="0"/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5335194D-5409-6105-BB49-C2A6460A0A38}"/>
              </a:ext>
            </a:extLst>
          </p:cNvPr>
          <p:cNvCxnSpPr>
            <a:cxnSpLocks/>
            <a:stCxn id="64" idx="1"/>
          </p:cNvCxnSpPr>
          <p:nvPr/>
        </p:nvCxnSpPr>
        <p:spPr>
          <a:xfrm rot="10800000" flipV="1">
            <a:off x="6535627" y="2011183"/>
            <a:ext cx="1094933" cy="1247259"/>
          </a:xfrm>
          <a:prstGeom prst="curved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162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7" grpId="0"/>
      <p:bldP spid="28" grpId="0"/>
      <p:bldP spid="29" grpId="0"/>
      <p:bldP spid="33" grpId="0"/>
      <p:bldP spid="35" grpId="0"/>
      <p:bldP spid="37" grpId="0"/>
      <p:bldP spid="38" grpId="0"/>
      <p:bldP spid="43" grpId="0"/>
      <p:bldP spid="6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A72AD61-EFB3-81D4-026D-C76DF76EE4BE}"/>
              </a:ext>
            </a:extLst>
          </p:cNvPr>
          <p:cNvGrpSpPr/>
          <p:nvPr/>
        </p:nvGrpSpPr>
        <p:grpSpPr>
          <a:xfrm>
            <a:off x="244581" y="856258"/>
            <a:ext cx="2120259" cy="2348760"/>
            <a:chOff x="264721" y="902275"/>
            <a:chExt cx="2120259" cy="234876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9C161DD-DC8C-1891-91D2-8C7C1A30EA19}"/>
                </a:ext>
              </a:extLst>
            </p:cNvPr>
            <p:cNvGrpSpPr/>
            <p:nvPr/>
          </p:nvGrpSpPr>
          <p:grpSpPr>
            <a:xfrm>
              <a:off x="264721" y="902275"/>
              <a:ext cx="2120259" cy="2134191"/>
              <a:chOff x="264722" y="551357"/>
              <a:chExt cx="2468886" cy="2485109"/>
            </a:xfrm>
          </p:grpSpPr>
          <p:pic>
            <p:nvPicPr>
              <p:cNvPr id="11" name="Picture 10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3AE6F1D6-57FD-8072-C997-437E89511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9" y="181038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7" name="Picture 6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84D3F5F7-39FA-5A56-B3ED-C18D5D5A5C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8" y="5513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" name="Picture 4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B5F7B271-5A72-E69C-E12D-8ADCBB86C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907" y="721091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0" name="Picture 9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6F7A6834-8FA7-5716-55C1-E6C377D7D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191" y="1571604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2" name="Picture 11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A7BA895D-A49D-968D-FD8A-25C5D66E3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20" y="20839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9" name="Picture 8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F81C125B-9043-2FB7-7628-2D64E7775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1171" y="119734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8" name="Picture 7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7554CB3-F5EB-4445-5989-51ED6E7279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722" y="1016297"/>
                <a:ext cx="952509" cy="952509"/>
              </a:xfrm>
              <a:prstGeom prst="rect">
                <a:avLst/>
              </a:prstGeom>
            </p:spPr>
          </p:pic>
        </p:grpSp>
        <p:pic>
          <p:nvPicPr>
            <p:cNvPr id="2" name="Picture 1" descr="A blue envelope with black lines&#10;&#10;Description automatically generated">
              <a:extLst>
                <a:ext uri="{FF2B5EF4-FFF2-40B4-BE49-F238E27FC236}">
                  <a16:creationId xmlns:a16="http://schemas.microsoft.com/office/drawing/2014/main" id="{38AE84A1-5203-5F37-866D-32B9D92CA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66" y="2433028"/>
              <a:ext cx="818007" cy="818007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A067E31-BCAC-66B9-287A-5E5418A34BCB}"/>
              </a:ext>
            </a:extLst>
          </p:cNvPr>
          <p:cNvSpPr txBox="1"/>
          <p:nvPr/>
        </p:nvSpPr>
        <p:spPr>
          <a:xfrm>
            <a:off x="2437404" y="1141215"/>
            <a:ext cx="212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0.47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90BCFF-7C6D-E9AD-DC8C-276A7D5B5C04}"/>
              </a:ext>
            </a:extLst>
          </p:cNvPr>
          <p:cNvSpPr txBox="1"/>
          <p:nvPr/>
        </p:nvSpPr>
        <p:spPr>
          <a:xfrm>
            <a:off x="2437404" y="1985565"/>
            <a:ext cx="2182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0.18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038429-3D0C-AB65-3DA2-242B3934652B}"/>
              </a:ext>
            </a:extLst>
          </p:cNvPr>
          <p:cNvSpPr txBox="1"/>
          <p:nvPr/>
        </p:nvSpPr>
        <p:spPr>
          <a:xfrm>
            <a:off x="2437404" y="2407741"/>
            <a:ext cx="2391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Money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0.06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2D1F4E-3B1E-965C-F375-0BB234EB5E86}"/>
              </a:ext>
            </a:extLst>
          </p:cNvPr>
          <p:cNvGrpSpPr/>
          <p:nvPr/>
        </p:nvGrpSpPr>
        <p:grpSpPr>
          <a:xfrm>
            <a:off x="636920" y="4417416"/>
            <a:ext cx="1485799" cy="1820946"/>
            <a:chOff x="966512" y="3974356"/>
            <a:chExt cx="1485799" cy="1820946"/>
          </a:xfrm>
        </p:grpSpPr>
        <p:pic>
          <p:nvPicPr>
            <p:cNvPr id="32" name="Picture 31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71815081-48E1-9A12-BD06-7D1B13BB2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303" y="4977294"/>
              <a:ext cx="818008" cy="818008"/>
            </a:xfrm>
            <a:prstGeom prst="rect">
              <a:avLst/>
            </a:prstGeom>
          </p:spPr>
        </p:pic>
        <p:pic>
          <p:nvPicPr>
            <p:cNvPr id="34" name="Picture 33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D9C29B0E-E0C4-D110-EEC7-041BAE681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512" y="4737447"/>
              <a:ext cx="818008" cy="818008"/>
            </a:xfrm>
            <a:prstGeom prst="rect">
              <a:avLst/>
            </a:prstGeom>
          </p:spPr>
        </p:pic>
        <p:pic>
          <p:nvPicPr>
            <p:cNvPr id="40" name="Picture 39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9372C123-3F8C-E031-86F9-CC5687215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4960" y="4342855"/>
              <a:ext cx="818008" cy="818008"/>
            </a:xfrm>
            <a:prstGeom prst="rect">
              <a:avLst/>
            </a:prstGeom>
          </p:spPr>
        </p:pic>
        <p:pic>
          <p:nvPicPr>
            <p:cNvPr id="41" name="Picture 40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EEA04C55-BD8D-4151-D2BB-7D63F920C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800" y="3974356"/>
              <a:ext cx="818008" cy="818008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D99DDFC-AFC4-A03D-23B2-BB5CD155C6E5}"/>
              </a:ext>
            </a:extLst>
          </p:cNvPr>
          <p:cNvSpPr txBox="1"/>
          <p:nvPr/>
        </p:nvSpPr>
        <p:spPr>
          <a:xfrm>
            <a:off x="2364839" y="4978073"/>
            <a:ext cx="23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Friend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0.14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8A7438-DBC9-A729-6E41-4E9F5C975034}"/>
              </a:ext>
            </a:extLst>
          </p:cNvPr>
          <p:cNvSpPr txBox="1"/>
          <p:nvPr/>
        </p:nvSpPr>
        <p:spPr>
          <a:xfrm>
            <a:off x="2364839" y="5408162"/>
            <a:ext cx="23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Lunch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FA81B1-275A-147F-E605-C2DFEE4EFD43}"/>
              </a:ext>
            </a:extLst>
          </p:cNvPr>
          <p:cNvSpPr txBox="1"/>
          <p:nvPr/>
        </p:nvSpPr>
        <p:spPr>
          <a:xfrm>
            <a:off x="2364839" y="5838252"/>
            <a:ext cx="2443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Money 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0.57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5EB227-5A4B-3E13-D1A0-6B0780B1A6ED}"/>
              </a:ext>
            </a:extLst>
          </p:cNvPr>
          <p:cNvSpPr txBox="1"/>
          <p:nvPr/>
        </p:nvSpPr>
        <p:spPr>
          <a:xfrm>
            <a:off x="2364839" y="4547984"/>
            <a:ext cx="2443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 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0.29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BB537F-DC54-6C4A-1CBF-C7CAECCEE147}"/>
              </a:ext>
            </a:extLst>
          </p:cNvPr>
          <p:cNvSpPr txBox="1"/>
          <p:nvPr/>
        </p:nvSpPr>
        <p:spPr>
          <a:xfrm>
            <a:off x="2364839" y="254231"/>
            <a:ext cx="781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Lunch Money </a:t>
            </a:r>
            <a:r>
              <a:rPr lang="en-US" sz="3200" b="1" dirty="0" err="1"/>
              <a:t>Money</a:t>
            </a:r>
            <a:r>
              <a:rPr lang="en-US" sz="3200" b="1" dirty="0"/>
              <a:t> </a:t>
            </a:r>
            <a:r>
              <a:rPr lang="en-US" sz="3200" b="1" dirty="0" err="1"/>
              <a:t>Money</a:t>
            </a:r>
            <a:r>
              <a:rPr lang="en-US" sz="3200" b="1" dirty="0"/>
              <a:t> </a:t>
            </a:r>
            <a:r>
              <a:rPr lang="en-US" sz="3200" b="1" dirty="0" err="1"/>
              <a:t>Money</a:t>
            </a:r>
            <a:endParaRPr 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18D74-5F1C-9157-43C3-29EB8AA80FBA}"/>
              </a:ext>
            </a:extLst>
          </p:cNvPr>
          <p:cNvSpPr txBox="1"/>
          <p:nvPr/>
        </p:nvSpPr>
        <p:spPr>
          <a:xfrm>
            <a:off x="636920" y="3114873"/>
            <a:ext cx="18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0.67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D35ABB-B58D-FDE2-2A51-EA1F0FB0729F}"/>
              </a:ext>
            </a:extLst>
          </p:cNvPr>
          <p:cNvSpPr txBox="1"/>
          <p:nvPr/>
        </p:nvSpPr>
        <p:spPr>
          <a:xfrm>
            <a:off x="2427384" y="1563390"/>
            <a:ext cx="2291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Friend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0.29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5AC5DBD-0F2D-B4E9-ED61-D671007E17BC}"/>
              </a:ext>
            </a:extLst>
          </p:cNvPr>
          <p:cNvGrpSpPr/>
          <p:nvPr/>
        </p:nvGrpSpPr>
        <p:grpSpPr>
          <a:xfrm>
            <a:off x="233923" y="856258"/>
            <a:ext cx="2120259" cy="2348760"/>
            <a:chOff x="264721" y="902275"/>
            <a:chExt cx="2120259" cy="234876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6153124-86B5-BAE1-1828-C737929DAF45}"/>
                </a:ext>
              </a:extLst>
            </p:cNvPr>
            <p:cNvGrpSpPr/>
            <p:nvPr/>
          </p:nvGrpSpPr>
          <p:grpSpPr>
            <a:xfrm>
              <a:off x="264721" y="902275"/>
              <a:ext cx="2120259" cy="2134191"/>
              <a:chOff x="264722" y="551357"/>
              <a:chExt cx="2468886" cy="2485109"/>
            </a:xfrm>
          </p:grpSpPr>
          <p:pic>
            <p:nvPicPr>
              <p:cNvPr id="50" name="Picture 49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0082700C-3546-F91A-7AD1-FF0BD372DA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9" y="181038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1" name="Picture 50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2A076F35-D373-3250-3868-F2FD620C2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8" y="5513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2" name="Picture 51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47D0A83-AB31-B82E-EF29-7536CB8BB1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907" y="721091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5" name="Picture 54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7E7B009D-A2F4-A2BB-447F-39CE043CB2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191" y="1571604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6" name="Picture 55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E61129AC-6B3A-8079-528F-67410EDADE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20" y="20839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7" name="Picture 56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3593EAF7-0CD9-F778-BE74-A16E3612B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1171" y="119734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8" name="Picture 57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BD90836-9615-08DE-E7EF-8776B503C7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722" y="1016297"/>
                <a:ext cx="952509" cy="952509"/>
              </a:xfrm>
              <a:prstGeom prst="rect">
                <a:avLst/>
              </a:prstGeom>
            </p:spPr>
          </p:pic>
        </p:grpSp>
        <p:pic>
          <p:nvPicPr>
            <p:cNvPr id="49" name="Picture 48" descr="A blue envelope with black lines&#10;&#10;Description automatically generated">
              <a:extLst>
                <a:ext uri="{FF2B5EF4-FFF2-40B4-BE49-F238E27FC236}">
                  <a16:creationId xmlns:a16="http://schemas.microsoft.com/office/drawing/2014/main" id="{05D4A598-B83D-050A-D6EF-A3C78D37D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66" y="2433028"/>
              <a:ext cx="818007" cy="818007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BFB7D25D-3EF2-1514-2EBF-9BC48DA8C596}"/>
              </a:ext>
            </a:extLst>
          </p:cNvPr>
          <p:cNvSpPr txBox="1"/>
          <p:nvPr/>
        </p:nvSpPr>
        <p:spPr>
          <a:xfrm>
            <a:off x="623178" y="6221744"/>
            <a:ext cx="18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0.33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FB6AE2-9739-1CC6-2B31-31773EDE1113}"/>
              </a:ext>
            </a:extLst>
          </p:cNvPr>
          <p:cNvSpPr txBox="1"/>
          <p:nvPr/>
        </p:nvSpPr>
        <p:spPr>
          <a:xfrm>
            <a:off x="2160964" y="3850070"/>
            <a:ext cx="89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P(</a:t>
            </a:r>
            <a:r>
              <a:rPr lang="en-US" sz="2400" b="1" dirty="0">
                <a:solidFill>
                  <a:srgbClr val="FF0000"/>
                </a:solidFill>
              </a:rPr>
              <a:t>S</a:t>
            </a:r>
            <a:r>
              <a:rPr lang="en-US" sz="2400" dirty="0"/>
              <a:t>) </a:t>
            </a:r>
            <a:endParaRPr 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090C23-E2C8-BE37-23E6-8FCDF5D9D304}"/>
              </a:ext>
            </a:extLst>
          </p:cNvPr>
          <p:cNvSpPr txBox="1"/>
          <p:nvPr/>
        </p:nvSpPr>
        <p:spPr>
          <a:xfrm>
            <a:off x="4719082" y="3850070"/>
            <a:ext cx="295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P( </a:t>
            </a:r>
            <a:r>
              <a:rPr lang="en-US" sz="2400" b="1" dirty="0"/>
              <a:t>Money</a:t>
            </a:r>
            <a:r>
              <a:rPr lang="en-US" sz="2400" dirty="0"/>
              <a:t>| </a:t>
            </a:r>
            <a:r>
              <a:rPr lang="en-US" sz="2400" b="1" dirty="0">
                <a:solidFill>
                  <a:srgbClr val="FF0000"/>
                </a:solidFill>
              </a:rPr>
              <a:t>S</a:t>
            </a:r>
            <a:r>
              <a:rPr lang="en-US" sz="2400" dirty="0"/>
              <a:t>)</a:t>
            </a:r>
            <a:r>
              <a:rPr lang="en-US" sz="2400" baseline="30000" dirty="0"/>
              <a:t>4</a:t>
            </a:r>
            <a:r>
              <a:rPr lang="en-US" sz="2400" dirty="0"/>
              <a:t> = 0</a:t>
            </a:r>
            <a:endParaRPr lang="en-US" sz="2400" b="1" baseline="30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05DCFC-9F45-4619-0B15-F69604950FA4}"/>
              </a:ext>
            </a:extLst>
          </p:cNvPr>
          <p:cNvSpPr txBox="1"/>
          <p:nvPr/>
        </p:nvSpPr>
        <p:spPr>
          <a:xfrm>
            <a:off x="2825664" y="3850070"/>
            <a:ext cx="2083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P( </a:t>
            </a:r>
            <a:r>
              <a:rPr lang="en-US" sz="2400" b="1" dirty="0"/>
              <a:t>Lunch</a:t>
            </a:r>
            <a:r>
              <a:rPr lang="en-US" sz="2400" dirty="0"/>
              <a:t>| </a:t>
            </a:r>
            <a:r>
              <a:rPr lang="en-US" sz="2400" b="1" dirty="0">
                <a:solidFill>
                  <a:srgbClr val="FF0000"/>
                </a:solidFill>
              </a:rPr>
              <a:t>S</a:t>
            </a:r>
            <a:r>
              <a:rPr lang="en-US" sz="2400" dirty="0"/>
              <a:t>) </a:t>
            </a:r>
            <a:endParaRPr lang="en-US" sz="24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1A9709-BE48-7746-D0C4-948519322AE3}"/>
              </a:ext>
            </a:extLst>
          </p:cNvPr>
          <p:cNvSpPr txBox="1"/>
          <p:nvPr/>
        </p:nvSpPr>
        <p:spPr>
          <a:xfrm>
            <a:off x="4719081" y="1365131"/>
            <a:ext cx="72389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chúng</a:t>
            </a:r>
            <a:r>
              <a:rPr lang="en-US" sz="2800" dirty="0"/>
              <a:t> ta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luôn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loại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tin </a:t>
            </a:r>
            <a:r>
              <a:rPr lang="en-US" sz="2800" dirty="0" err="1"/>
              <a:t>nhắn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‘</a:t>
            </a:r>
            <a:r>
              <a:rPr lang="en-US" sz="2800" b="1" dirty="0"/>
              <a:t>Lunch’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3C98FF"/>
                </a:solidFill>
              </a:rPr>
              <a:t>tin </a:t>
            </a:r>
            <a:r>
              <a:rPr lang="en-US" sz="2800" b="1" dirty="0" err="1">
                <a:solidFill>
                  <a:srgbClr val="3C98FF"/>
                </a:solidFill>
              </a:rPr>
              <a:t>nhắn</a:t>
            </a:r>
            <a:r>
              <a:rPr lang="en-US" sz="2800" b="1" dirty="0">
                <a:solidFill>
                  <a:srgbClr val="3C98FF"/>
                </a:solidFill>
              </a:rPr>
              <a:t> </a:t>
            </a:r>
            <a:r>
              <a:rPr lang="en-US" sz="2800" b="1" dirty="0" err="1">
                <a:solidFill>
                  <a:srgbClr val="3C98FF"/>
                </a:solidFill>
              </a:rPr>
              <a:t>bình</a:t>
            </a:r>
            <a:r>
              <a:rPr lang="en-US" sz="2800" b="1" dirty="0">
                <a:solidFill>
                  <a:srgbClr val="3C98FF"/>
                </a:solidFill>
              </a:rPr>
              <a:t> </a:t>
            </a:r>
            <a:r>
              <a:rPr lang="en-US" sz="2800" b="1" dirty="0" err="1">
                <a:solidFill>
                  <a:srgbClr val="3C98FF"/>
                </a:solidFill>
              </a:rPr>
              <a:t>thường</a:t>
            </a:r>
            <a:r>
              <a:rPr lang="en-US" sz="2800" dirty="0"/>
              <a:t>,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dù</a:t>
            </a:r>
            <a:r>
              <a:rPr lang="en-US" sz="2800" dirty="0"/>
              <a:t> </a:t>
            </a:r>
            <a:r>
              <a:rPr lang="en-US" sz="2800" dirty="0" err="1"/>
              <a:t>chúng</a:t>
            </a:r>
            <a:r>
              <a:rPr lang="en-US" sz="2800" dirty="0"/>
              <a:t> ta </a:t>
            </a:r>
            <a:r>
              <a:rPr lang="en-US" sz="2800" dirty="0" err="1"/>
              <a:t>nhìn</a:t>
            </a:r>
            <a:r>
              <a:rPr lang="en-US" sz="2800" dirty="0"/>
              <a:t> </a:t>
            </a:r>
            <a:r>
              <a:rPr lang="en-US" sz="2800" dirty="0" err="1"/>
              <a:t>thấy</a:t>
            </a:r>
            <a:r>
              <a:rPr lang="en-US" sz="2800" dirty="0"/>
              <a:t> bao </a:t>
            </a:r>
            <a:r>
              <a:rPr lang="en-US" sz="2800" dirty="0" err="1"/>
              <a:t>nhiêu</a:t>
            </a:r>
            <a:r>
              <a:rPr lang="en-US" sz="2800" dirty="0"/>
              <a:t> </a:t>
            </a:r>
            <a:r>
              <a:rPr lang="en-US" sz="2800" dirty="0" err="1"/>
              <a:t>lần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b="1" dirty="0"/>
              <a:t>‘Money’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2ACF0-C030-4EA3-B3BA-7C6079FE74D4}"/>
              </a:ext>
            </a:extLst>
          </p:cNvPr>
          <p:cNvSpPr txBox="1"/>
          <p:nvPr/>
        </p:nvSpPr>
        <p:spPr>
          <a:xfrm>
            <a:off x="2160964" y="3215673"/>
            <a:ext cx="89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P(</a:t>
            </a:r>
            <a:r>
              <a:rPr lang="en-US" sz="2400" b="1" dirty="0">
                <a:solidFill>
                  <a:srgbClr val="3C98FF"/>
                </a:solidFill>
              </a:rPr>
              <a:t>N</a:t>
            </a:r>
            <a:r>
              <a:rPr lang="en-US" sz="2400" dirty="0"/>
              <a:t>) 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E62BD7-4E53-0C3B-34D4-C64E20845FEB}"/>
              </a:ext>
            </a:extLst>
          </p:cNvPr>
          <p:cNvSpPr txBox="1"/>
          <p:nvPr/>
        </p:nvSpPr>
        <p:spPr>
          <a:xfrm>
            <a:off x="4719081" y="3215673"/>
            <a:ext cx="3793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P( </a:t>
            </a:r>
            <a:r>
              <a:rPr lang="en-US" sz="2400" b="1" dirty="0"/>
              <a:t>Money</a:t>
            </a:r>
            <a:r>
              <a:rPr lang="en-US" sz="2400" dirty="0"/>
              <a:t>| </a:t>
            </a:r>
            <a:r>
              <a:rPr lang="en-US" sz="2400" b="1" dirty="0">
                <a:solidFill>
                  <a:srgbClr val="3C98FF"/>
                </a:solidFill>
              </a:rPr>
              <a:t>N</a:t>
            </a:r>
            <a:r>
              <a:rPr lang="en-US" sz="2400" dirty="0"/>
              <a:t>)</a:t>
            </a:r>
            <a:r>
              <a:rPr lang="en-US" sz="2400" baseline="30000" dirty="0"/>
              <a:t>4</a:t>
            </a:r>
            <a:r>
              <a:rPr lang="en-US" sz="2400" dirty="0"/>
              <a:t> = 0.000002</a:t>
            </a:r>
            <a:endParaRPr lang="en-US" sz="2400" b="1" baseline="30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6E9B33-7FC1-CEB0-816B-0A9848262811}"/>
              </a:ext>
            </a:extLst>
          </p:cNvPr>
          <p:cNvSpPr txBox="1"/>
          <p:nvPr/>
        </p:nvSpPr>
        <p:spPr>
          <a:xfrm>
            <a:off x="2825664" y="3215673"/>
            <a:ext cx="2083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P( </a:t>
            </a:r>
            <a:r>
              <a:rPr lang="en-US" sz="2400" b="1" dirty="0"/>
              <a:t>Lunch</a:t>
            </a:r>
            <a:r>
              <a:rPr lang="en-US" sz="2400" dirty="0"/>
              <a:t>| </a:t>
            </a:r>
            <a:r>
              <a:rPr lang="en-US" sz="2400" b="1" dirty="0">
                <a:solidFill>
                  <a:srgbClr val="3C98FF"/>
                </a:solidFill>
              </a:rPr>
              <a:t>N</a:t>
            </a:r>
            <a:r>
              <a:rPr lang="en-US" sz="2400" dirty="0"/>
              <a:t>) 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B1C0C-D17E-9BB6-1F9B-CCB7049F155A}"/>
              </a:ext>
            </a:extLst>
          </p:cNvPr>
          <p:cNvSpPr txBox="1"/>
          <p:nvPr/>
        </p:nvSpPr>
        <p:spPr>
          <a:xfrm>
            <a:off x="9025979" y="3429000"/>
            <a:ext cx="27596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C98FF"/>
                </a:solidFill>
              </a:rPr>
              <a:t>0.000002</a:t>
            </a:r>
            <a:r>
              <a:rPr lang="en-US" sz="3200" b="1" dirty="0"/>
              <a:t> &gt; </a:t>
            </a:r>
            <a:r>
              <a:rPr lang="en-US" sz="3200" b="1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D841251-7FF8-FC24-C0C8-9FCFD70DF281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8512404" y="3446506"/>
            <a:ext cx="513575" cy="274882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C5395092-1B23-E2D7-ABCA-6A6DAE031F44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 flipV="1">
            <a:off x="7673208" y="3721388"/>
            <a:ext cx="1352771" cy="359515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2" name="Picture 71" descr="A blue envelope with black lines&#10;&#10;Description automatically generated">
            <a:extLst>
              <a:ext uri="{FF2B5EF4-FFF2-40B4-BE49-F238E27FC236}">
                <a16:creationId xmlns:a16="http://schemas.microsoft.com/office/drawing/2014/main" id="{ECEEA126-6EE8-DEE5-AB65-F256DEAF6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583" y="24895"/>
            <a:ext cx="952509" cy="952509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3999755-A355-4FA6-E4F8-229390E6C469}"/>
              </a:ext>
            </a:extLst>
          </p:cNvPr>
          <p:cNvSpPr txBox="1"/>
          <p:nvPr/>
        </p:nvSpPr>
        <p:spPr>
          <a:xfrm>
            <a:off x="2364839" y="255715"/>
            <a:ext cx="781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3C98FF"/>
                </a:solidFill>
              </a:rPr>
              <a:t>Lunch Money </a:t>
            </a:r>
            <a:r>
              <a:rPr lang="en-US" sz="3200" b="1" dirty="0" err="1">
                <a:solidFill>
                  <a:srgbClr val="3C98FF"/>
                </a:solidFill>
              </a:rPr>
              <a:t>Money</a:t>
            </a:r>
            <a:r>
              <a:rPr lang="en-US" sz="3200" b="1" dirty="0">
                <a:solidFill>
                  <a:srgbClr val="3C98FF"/>
                </a:solidFill>
              </a:rPr>
              <a:t> </a:t>
            </a:r>
            <a:r>
              <a:rPr lang="en-US" sz="3200" b="1" dirty="0" err="1">
                <a:solidFill>
                  <a:srgbClr val="3C98FF"/>
                </a:solidFill>
              </a:rPr>
              <a:t>Money</a:t>
            </a:r>
            <a:r>
              <a:rPr lang="en-US" sz="3200" b="1" dirty="0">
                <a:solidFill>
                  <a:srgbClr val="3C98FF"/>
                </a:solidFill>
              </a:rPr>
              <a:t> </a:t>
            </a:r>
            <a:r>
              <a:rPr lang="en-US" sz="3200" b="1" dirty="0" err="1">
                <a:solidFill>
                  <a:srgbClr val="3C98FF"/>
                </a:solidFill>
              </a:rPr>
              <a:t>Money</a:t>
            </a:r>
            <a:endParaRPr lang="en-US" sz="3200" b="1" dirty="0">
              <a:solidFill>
                <a:srgbClr val="3C98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63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17" grpId="0"/>
      <p:bldP spid="7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81A5804-4F33-48B3-0FB7-74BC6BE1A277}"/>
              </a:ext>
            </a:extLst>
          </p:cNvPr>
          <p:cNvGrpSpPr/>
          <p:nvPr/>
        </p:nvGrpSpPr>
        <p:grpSpPr>
          <a:xfrm>
            <a:off x="3428373" y="688709"/>
            <a:ext cx="222138" cy="2255933"/>
            <a:chOff x="3422660" y="72920"/>
            <a:chExt cx="276753" cy="2810578"/>
          </a:xfrm>
          <a:solidFill>
            <a:srgbClr val="3C98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2786AD-F521-1971-988E-B1DB97122E61}"/>
                </a:ext>
              </a:extLst>
            </p:cNvPr>
            <p:cNvSpPr/>
            <p:nvPr/>
          </p:nvSpPr>
          <p:spPr>
            <a:xfrm>
              <a:off x="3422660" y="2595728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C9C3BC6-C5CA-D012-0704-E5BEEA8A1DAC}"/>
                </a:ext>
              </a:extLst>
            </p:cNvPr>
            <p:cNvSpPr/>
            <p:nvPr/>
          </p:nvSpPr>
          <p:spPr>
            <a:xfrm>
              <a:off x="3422660" y="2235326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47F4CF-140D-E02B-6970-FBF06755C45C}"/>
                </a:ext>
              </a:extLst>
            </p:cNvPr>
            <p:cNvSpPr/>
            <p:nvPr/>
          </p:nvSpPr>
          <p:spPr>
            <a:xfrm>
              <a:off x="3422660" y="1874925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DE5436-7F1F-2187-3534-4F425891477E}"/>
                </a:ext>
              </a:extLst>
            </p:cNvPr>
            <p:cNvSpPr/>
            <p:nvPr/>
          </p:nvSpPr>
          <p:spPr>
            <a:xfrm>
              <a:off x="3422660" y="1514524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1CDD72-1A63-301C-208B-90F2E4BDD6B5}"/>
                </a:ext>
              </a:extLst>
            </p:cNvPr>
            <p:cNvSpPr/>
            <p:nvPr/>
          </p:nvSpPr>
          <p:spPr>
            <a:xfrm>
              <a:off x="3422660" y="1154123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DEEE262-938F-3F53-F93D-259E242E290E}"/>
                </a:ext>
              </a:extLst>
            </p:cNvPr>
            <p:cNvSpPr/>
            <p:nvPr/>
          </p:nvSpPr>
          <p:spPr>
            <a:xfrm>
              <a:off x="3422660" y="793722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B80E29E-FA41-DE66-AB39-9B44C4238439}"/>
                </a:ext>
              </a:extLst>
            </p:cNvPr>
            <p:cNvSpPr/>
            <p:nvPr/>
          </p:nvSpPr>
          <p:spPr>
            <a:xfrm>
              <a:off x="3422660" y="433321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A704684-016A-3003-5C25-F243FF1737AC}"/>
                </a:ext>
              </a:extLst>
            </p:cNvPr>
            <p:cNvSpPr/>
            <p:nvPr/>
          </p:nvSpPr>
          <p:spPr>
            <a:xfrm>
              <a:off x="3422660" y="72920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85389A5-B8BD-EBA6-EEB8-BFE0AEC802D5}"/>
              </a:ext>
            </a:extLst>
          </p:cNvPr>
          <p:cNvSpPr txBox="1"/>
          <p:nvPr/>
        </p:nvSpPr>
        <p:spPr>
          <a:xfrm>
            <a:off x="3119877" y="3028890"/>
            <a:ext cx="952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Dear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11A5FD-D3A1-EE93-F23C-8AA6B366C00C}"/>
              </a:ext>
            </a:extLst>
          </p:cNvPr>
          <p:cNvGrpSpPr/>
          <p:nvPr/>
        </p:nvGrpSpPr>
        <p:grpSpPr>
          <a:xfrm>
            <a:off x="4398623" y="1556545"/>
            <a:ext cx="222138" cy="1388097"/>
            <a:chOff x="4678085" y="1208365"/>
            <a:chExt cx="222138" cy="1388097"/>
          </a:xfrm>
          <a:solidFill>
            <a:srgbClr val="3C98FF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1474264-D88B-4204-A5B3-762220E420E1}"/>
                </a:ext>
              </a:extLst>
            </p:cNvPr>
            <p:cNvSpPr/>
            <p:nvPr/>
          </p:nvSpPr>
          <p:spPr>
            <a:xfrm>
              <a:off x="4678085" y="2365481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30000"/>
                  </a:schemeClr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AEC393-2765-B4A2-1FD7-55C79452A494}"/>
                </a:ext>
              </a:extLst>
            </p:cNvPr>
            <p:cNvSpPr/>
            <p:nvPr/>
          </p:nvSpPr>
          <p:spPr>
            <a:xfrm>
              <a:off x="4678085" y="2076202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30000"/>
                  </a:schemeClr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7EB2B76-FE20-05E9-7716-A523F353B7E6}"/>
                </a:ext>
              </a:extLst>
            </p:cNvPr>
            <p:cNvSpPr/>
            <p:nvPr/>
          </p:nvSpPr>
          <p:spPr>
            <a:xfrm>
              <a:off x="4678085" y="1786923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30000"/>
                  </a:schemeClr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F402E4-6A90-AB27-F44E-FAF13402AFD6}"/>
                </a:ext>
              </a:extLst>
            </p:cNvPr>
            <p:cNvSpPr/>
            <p:nvPr/>
          </p:nvSpPr>
          <p:spPr>
            <a:xfrm>
              <a:off x="4678085" y="1497644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30000"/>
                  </a:schemeClr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D20E8C6-1CB9-0C14-C17A-D39D9936E561}"/>
                </a:ext>
              </a:extLst>
            </p:cNvPr>
            <p:cNvSpPr/>
            <p:nvPr/>
          </p:nvSpPr>
          <p:spPr>
            <a:xfrm>
              <a:off x="4678085" y="1208365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30000"/>
                  </a:schemeClr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167949D-849D-B9DF-B5D2-D3FB26620874}"/>
              </a:ext>
            </a:extLst>
          </p:cNvPr>
          <p:cNvSpPr txBox="1"/>
          <p:nvPr/>
        </p:nvSpPr>
        <p:spPr>
          <a:xfrm>
            <a:off x="4090127" y="3028890"/>
            <a:ext cx="11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Friend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396248-3A33-9D38-0D72-6847CC88017A}"/>
              </a:ext>
            </a:extLst>
          </p:cNvPr>
          <p:cNvGrpSpPr/>
          <p:nvPr/>
        </p:nvGrpSpPr>
        <p:grpSpPr>
          <a:xfrm>
            <a:off x="5468309" y="2135103"/>
            <a:ext cx="222138" cy="809539"/>
            <a:chOff x="5736990" y="1786923"/>
            <a:chExt cx="222138" cy="809539"/>
          </a:xfrm>
          <a:solidFill>
            <a:srgbClr val="3C98FF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D2B19A-663A-F06B-B187-D4C186EBCA4C}"/>
                </a:ext>
              </a:extLst>
            </p:cNvPr>
            <p:cNvSpPr/>
            <p:nvPr/>
          </p:nvSpPr>
          <p:spPr>
            <a:xfrm>
              <a:off x="5736990" y="2365481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A97FDE-96C1-BF6D-705D-4DBEF7B73EA7}"/>
                </a:ext>
              </a:extLst>
            </p:cNvPr>
            <p:cNvSpPr/>
            <p:nvPr/>
          </p:nvSpPr>
          <p:spPr>
            <a:xfrm>
              <a:off x="5736990" y="2076202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A8DF594-943F-F60C-BB82-FB1B8D61F580}"/>
                </a:ext>
              </a:extLst>
            </p:cNvPr>
            <p:cNvSpPr/>
            <p:nvPr/>
          </p:nvSpPr>
          <p:spPr>
            <a:xfrm>
              <a:off x="5736990" y="1786923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13B7D12-53A3-E828-3CD2-E19B607EB717}"/>
              </a:ext>
            </a:extLst>
          </p:cNvPr>
          <p:cNvSpPr txBox="1"/>
          <p:nvPr/>
        </p:nvSpPr>
        <p:spPr>
          <a:xfrm>
            <a:off x="5159813" y="3028890"/>
            <a:ext cx="1057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Lunch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8774C0-6186-339E-5C29-7DA8072BEADD}"/>
              </a:ext>
            </a:extLst>
          </p:cNvPr>
          <p:cNvSpPr/>
          <p:nvPr/>
        </p:nvSpPr>
        <p:spPr>
          <a:xfrm>
            <a:off x="6540935" y="2713661"/>
            <a:ext cx="222138" cy="230981"/>
          </a:xfrm>
          <a:prstGeom prst="rect">
            <a:avLst/>
          </a:prstGeom>
          <a:solidFill>
            <a:srgbClr val="3C9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32826F-4AE6-4737-13BF-EDEABA332288}"/>
              </a:ext>
            </a:extLst>
          </p:cNvPr>
          <p:cNvSpPr txBox="1"/>
          <p:nvPr/>
        </p:nvSpPr>
        <p:spPr>
          <a:xfrm>
            <a:off x="6232439" y="3028890"/>
            <a:ext cx="11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Money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72AD61-EFB3-81D4-026D-C76DF76EE4BE}"/>
              </a:ext>
            </a:extLst>
          </p:cNvPr>
          <p:cNvGrpSpPr/>
          <p:nvPr/>
        </p:nvGrpSpPr>
        <p:grpSpPr>
          <a:xfrm>
            <a:off x="217096" y="1250455"/>
            <a:ext cx="2120259" cy="2348760"/>
            <a:chOff x="264721" y="902275"/>
            <a:chExt cx="2120259" cy="234876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9C161DD-DC8C-1891-91D2-8C7C1A30EA19}"/>
                </a:ext>
              </a:extLst>
            </p:cNvPr>
            <p:cNvGrpSpPr/>
            <p:nvPr/>
          </p:nvGrpSpPr>
          <p:grpSpPr>
            <a:xfrm>
              <a:off x="264721" y="902275"/>
              <a:ext cx="2120259" cy="2134191"/>
              <a:chOff x="264722" y="551357"/>
              <a:chExt cx="2468886" cy="2485109"/>
            </a:xfrm>
          </p:grpSpPr>
          <p:pic>
            <p:nvPicPr>
              <p:cNvPr id="11" name="Picture 10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3AE6F1D6-57FD-8072-C997-437E89511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9" y="181038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7" name="Picture 6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84D3F5F7-39FA-5A56-B3ED-C18D5D5A5C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8" y="5513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" name="Picture 4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B5F7B271-5A72-E69C-E12D-8ADCBB86C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907" y="721091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0" name="Picture 9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6F7A6834-8FA7-5716-55C1-E6C377D7D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191" y="1571604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2" name="Picture 11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A7BA895D-A49D-968D-FD8A-25C5D66E3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20" y="20839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9" name="Picture 8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F81C125B-9043-2FB7-7628-2D64E7775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1171" y="119734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8" name="Picture 7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7554CB3-F5EB-4445-5989-51ED6E7279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722" y="1016297"/>
                <a:ext cx="952509" cy="952509"/>
              </a:xfrm>
              <a:prstGeom prst="rect">
                <a:avLst/>
              </a:prstGeom>
            </p:spPr>
          </p:pic>
        </p:grpSp>
        <p:pic>
          <p:nvPicPr>
            <p:cNvPr id="2" name="Picture 1" descr="A blue envelope with black lines&#10;&#10;Description automatically generated">
              <a:extLst>
                <a:ext uri="{FF2B5EF4-FFF2-40B4-BE49-F238E27FC236}">
                  <a16:creationId xmlns:a16="http://schemas.microsoft.com/office/drawing/2014/main" id="{38AE84A1-5203-5F37-866D-32B9D92CA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66" y="2433028"/>
              <a:ext cx="818007" cy="818007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2D1F4E-3B1E-965C-F375-0BB234EB5E86}"/>
              </a:ext>
            </a:extLst>
          </p:cNvPr>
          <p:cNvGrpSpPr/>
          <p:nvPr/>
        </p:nvGrpSpPr>
        <p:grpSpPr>
          <a:xfrm>
            <a:off x="636920" y="4417416"/>
            <a:ext cx="1485799" cy="1820946"/>
            <a:chOff x="966512" y="3974356"/>
            <a:chExt cx="1485799" cy="1820946"/>
          </a:xfrm>
        </p:grpSpPr>
        <p:pic>
          <p:nvPicPr>
            <p:cNvPr id="32" name="Picture 31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71815081-48E1-9A12-BD06-7D1B13BB2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303" y="4977294"/>
              <a:ext cx="818008" cy="818008"/>
            </a:xfrm>
            <a:prstGeom prst="rect">
              <a:avLst/>
            </a:prstGeom>
          </p:spPr>
        </p:pic>
        <p:pic>
          <p:nvPicPr>
            <p:cNvPr id="34" name="Picture 33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D9C29B0E-E0C4-D110-EEC7-041BAE681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512" y="4737447"/>
              <a:ext cx="818008" cy="818008"/>
            </a:xfrm>
            <a:prstGeom prst="rect">
              <a:avLst/>
            </a:prstGeom>
          </p:spPr>
        </p:pic>
        <p:pic>
          <p:nvPicPr>
            <p:cNvPr id="40" name="Picture 39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9372C123-3F8C-E031-86F9-CC5687215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4960" y="4342855"/>
              <a:ext cx="818008" cy="818008"/>
            </a:xfrm>
            <a:prstGeom prst="rect">
              <a:avLst/>
            </a:prstGeom>
          </p:spPr>
        </p:pic>
        <p:pic>
          <p:nvPicPr>
            <p:cNvPr id="41" name="Picture 40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EEA04C55-BD8D-4151-D2BB-7D63F920C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800" y="3974356"/>
              <a:ext cx="818008" cy="818008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E3A8459-1C47-5152-8DCD-139536E76E26}"/>
              </a:ext>
            </a:extLst>
          </p:cNvPr>
          <p:cNvGrpSpPr/>
          <p:nvPr/>
        </p:nvGrpSpPr>
        <p:grpSpPr>
          <a:xfrm>
            <a:off x="3425577" y="5238281"/>
            <a:ext cx="222138" cy="520260"/>
            <a:chOff x="3425577" y="5341978"/>
            <a:chExt cx="222138" cy="520260"/>
          </a:xfrm>
          <a:solidFill>
            <a:srgbClr val="FF0000"/>
          </a:solidFill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34E511B-F8E1-B87C-876D-1983016D9684}"/>
                </a:ext>
              </a:extLst>
            </p:cNvPr>
            <p:cNvSpPr/>
            <p:nvPr/>
          </p:nvSpPr>
          <p:spPr>
            <a:xfrm>
              <a:off x="3425577" y="5631257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5ABFEC1-8537-EF6C-CFFF-C7D790A77F55}"/>
                </a:ext>
              </a:extLst>
            </p:cNvPr>
            <p:cNvSpPr/>
            <p:nvPr/>
          </p:nvSpPr>
          <p:spPr>
            <a:xfrm>
              <a:off x="3425577" y="5341978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26AFA92C-4AF6-52C0-87A9-37ECEE9192B9}"/>
              </a:ext>
            </a:extLst>
          </p:cNvPr>
          <p:cNvSpPr txBox="1"/>
          <p:nvPr/>
        </p:nvSpPr>
        <p:spPr>
          <a:xfrm>
            <a:off x="3117081" y="5842789"/>
            <a:ext cx="952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Dear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5DE6767-E239-4B66-BA29-8BC13D89E513}"/>
              </a:ext>
            </a:extLst>
          </p:cNvPr>
          <p:cNvSpPr/>
          <p:nvPr/>
        </p:nvSpPr>
        <p:spPr>
          <a:xfrm>
            <a:off x="4318421" y="5527560"/>
            <a:ext cx="222138" cy="2309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9ED6CF-073F-4617-CCD0-805E4E658454}"/>
              </a:ext>
            </a:extLst>
          </p:cNvPr>
          <p:cNvSpPr txBox="1"/>
          <p:nvPr/>
        </p:nvSpPr>
        <p:spPr>
          <a:xfrm>
            <a:off x="3969053" y="5850570"/>
            <a:ext cx="11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Friend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6C9C507-ACC3-C510-3BE3-AE68B59A6571}"/>
              </a:ext>
            </a:extLst>
          </p:cNvPr>
          <p:cNvSpPr txBox="1"/>
          <p:nvPr/>
        </p:nvSpPr>
        <p:spPr>
          <a:xfrm>
            <a:off x="4991436" y="5842789"/>
            <a:ext cx="924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Lunch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2426034-6AD5-FFD5-57D1-1F0AF47BFC59}"/>
              </a:ext>
            </a:extLst>
          </p:cNvPr>
          <p:cNvSpPr txBox="1"/>
          <p:nvPr/>
        </p:nvSpPr>
        <p:spPr>
          <a:xfrm>
            <a:off x="5963632" y="5842789"/>
            <a:ext cx="11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Money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1DF3623-35E8-929B-AD46-20DEF802B98D}"/>
              </a:ext>
            </a:extLst>
          </p:cNvPr>
          <p:cNvGrpSpPr/>
          <p:nvPr/>
        </p:nvGrpSpPr>
        <p:grpSpPr>
          <a:xfrm>
            <a:off x="6340500" y="4652014"/>
            <a:ext cx="222138" cy="1106527"/>
            <a:chOff x="6933348" y="4755711"/>
            <a:chExt cx="222138" cy="1106527"/>
          </a:xfrm>
          <a:solidFill>
            <a:srgbClr val="FF0000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9EE5F5D-4343-BF84-B26B-475FAD802940}"/>
                </a:ext>
              </a:extLst>
            </p:cNvPr>
            <p:cNvSpPr/>
            <p:nvPr/>
          </p:nvSpPr>
          <p:spPr>
            <a:xfrm>
              <a:off x="6933348" y="5631257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7E7C9C5-9365-88E8-4DED-38F2DDB07074}"/>
                </a:ext>
              </a:extLst>
            </p:cNvPr>
            <p:cNvGrpSpPr/>
            <p:nvPr/>
          </p:nvGrpSpPr>
          <p:grpSpPr>
            <a:xfrm>
              <a:off x="6933348" y="4755711"/>
              <a:ext cx="222138" cy="817248"/>
              <a:chOff x="6933348" y="4755711"/>
              <a:chExt cx="222138" cy="817248"/>
            </a:xfrm>
            <a:grpFill/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1AB7578-A408-A7E4-AB0C-C6B5DF4358EE}"/>
                  </a:ext>
                </a:extLst>
              </p:cNvPr>
              <p:cNvSpPr/>
              <p:nvPr/>
            </p:nvSpPr>
            <p:spPr>
              <a:xfrm>
                <a:off x="6933348" y="5341978"/>
                <a:ext cx="222138" cy="2309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DAE28DB-FF58-70C4-6D88-9F82AC22E87F}"/>
                  </a:ext>
                </a:extLst>
              </p:cNvPr>
              <p:cNvSpPr/>
              <p:nvPr/>
            </p:nvSpPr>
            <p:spPr>
              <a:xfrm>
                <a:off x="6933348" y="5044990"/>
                <a:ext cx="222138" cy="2309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DE695C0-6CB4-5496-9662-154344759A11}"/>
                  </a:ext>
                </a:extLst>
              </p:cNvPr>
              <p:cNvSpPr/>
              <p:nvPr/>
            </p:nvSpPr>
            <p:spPr>
              <a:xfrm>
                <a:off x="6933348" y="4755711"/>
                <a:ext cx="222138" cy="2309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97D1210B-8092-1A1C-AFAF-8C3E49A12431}"/>
              </a:ext>
            </a:extLst>
          </p:cNvPr>
          <p:cNvSpPr/>
          <p:nvPr/>
        </p:nvSpPr>
        <p:spPr>
          <a:xfrm>
            <a:off x="3425577" y="384120"/>
            <a:ext cx="222138" cy="2309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E8F9CD-8593-0BF2-7934-FAE5F7ABD7EC}"/>
              </a:ext>
            </a:extLst>
          </p:cNvPr>
          <p:cNvSpPr/>
          <p:nvPr/>
        </p:nvSpPr>
        <p:spPr>
          <a:xfrm>
            <a:off x="4398977" y="1279549"/>
            <a:ext cx="222138" cy="2309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FE5FBF-592F-DE20-129F-011623123708}"/>
              </a:ext>
            </a:extLst>
          </p:cNvPr>
          <p:cNvSpPr/>
          <p:nvPr/>
        </p:nvSpPr>
        <p:spPr>
          <a:xfrm>
            <a:off x="5468309" y="1832849"/>
            <a:ext cx="222138" cy="2309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B3DABE-686A-33BE-8F47-0A9FE3D0C234}"/>
              </a:ext>
            </a:extLst>
          </p:cNvPr>
          <p:cNvSpPr/>
          <p:nvPr/>
        </p:nvSpPr>
        <p:spPr>
          <a:xfrm>
            <a:off x="6540935" y="2404702"/>
            <a:ext cx="222138" cy="2309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EF77C0E-81AD-784F-AB26-140D4537111D}"/>
              </a:ext>
            </a:extLst>
          </p:cNvPr>
          <p:cNvSpPr/>
          <p:nvPr/>
        </p:nvSpPr>
        <p:spPr>
          <a:xfrm>
            <a:off x="6340500" y="4355026"/>
            <a:ext cx="222138" cy="2309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96E503D-9E40-A7FA-50A6-8866FDCC99C4}"/>
              </a:ext>
            </a:extLst>
          </p:cNvPr>
          <p:cNvSpPr/>
          <p:nvPr/>
        </p:nvSpPr>
        <p:spPr>
          <a:xfrm>
            <a:off x="5329460" y="5527560"/>
            <a:ext cx="222138" cy="2309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E9E775B-780F-AB87-FA70-E2A858AE0813}"/>
              </a:ext>
            </a:extLst>
          </p:cNvPr>
          <p:cNvSpPr/>
          <p:nvPr/>
        </p:nvSpPr>
        <p:spPr>
          <a:xfrm>
            <a:off x="4318421" y="5250564"/>
            <a:ext cx="222138" cy="2309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642ABCF-9C56-5012-46A0-29867505AB28}"/>
              </a:ext>
            </a:extLst>
          </p:cNvPr>
          <p:cNvSpPr/>
          <p:nvPr/>
        </p:nvSpPr>
        <p:spPr>
          <a:xfrm>
            <a:off x="3425577" y="4941293"/>
            <a:ext cx="222138" cy="2309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613BF4-22BE-CB18-3790-BAEE289730C6}"/>
              </a:ext>
            </a:extLst>
          </p:cNvPr>
          <p:cNvSpPr txBox="1"/>
          <p:nvPr/>
        </p:nvSpPr>
        <p:spPr>
          <a:xfrm>
            <a:off x="7546312" y="615101"/>
            <a:ext cx="45694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dirty="0"/>
              <a:t>Thêm 1 số đếm cho mỗi từ trong biểu đồ tần suất. Số đếm thêm vào mỗi từ được gọi </a:t>
            </a:r>
            <a:r>
              <a:rPr lang="en-US" sz="2800" dirty="0" err="1"/>
              <a:t>là</a:t>
            </a:r>
            <a:r>
              <a:rPr lang="vi-VN" sz="2800" dirty="0"/>
              <a:t> chữ cái </a:t>
            </a:r>
            <a:r>
              <a:rPr lang="el-GR" sz="2800" b="1" dirty="0"/>
              <a:t>α</a:t>
            </a:r>
            <a:r>
              <a:rPr lang="el-GR" sz="2800" dirty="0"/>
              <a:t> (</a:t>
            </a:r>
            <a:r>
              <a:rPr lang="vi-VN" sz="2800" dirty="0"/>
              <a:t>alpha)</a:t>
            </a:r>
            <a:endParaRPr lang="en-US" sz="2800" b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1D56943-8899-BA18-F317-8291E067295E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5762625" y="1523042"/>
            <a:ext cx="1783687" cy="32278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07007C4-06CD-C1B4-68D9-B3F274C67F13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6648450" y="2430983"/>
            <a:ext cx="3182606" cy="187292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D96EF0D-6BFD-28E9-890E-798463F503F3}"/>
              </a:ext>
            </a:extLst>
          </p:cNvPr>
          <p:cNvSpPr txBox="1"/>
          <p:nvPr/>
        </p:nvSpPr>
        <p:spPr>
          <a:xfrm>
            <a:off x="7375450" y="4580342"/>
            <a:ext cx="47403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</a:t>
            </a:r>
            <a:r>
              <a:rPr lang="vi-VN" sz="2800" dirty="0"/>
              <a:t>ây giờ khi tính xác suất từng từ, chúng ta không bao giờ nhận được </a:t>
            </a:r>
            <a:r>
              <a:rPr lang="vi-VN" sz="2800" b="1" dirty="0"/>
              <a:t>0</a:t>
            </a:r>
            <a:endParaRPr lang="en-US" sz="28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C4732F-2823-7002-5246-E3430B1CDE35}"/>
              </a:ext>
            </a:extLst>
          </p:cNvPr>
          <p:cNvSpPr txBox="1"/>
          <p:nvPr/>
        </p:nvSpPr>
        <p:spPr>
          <a:xfrm>
            <a:off x="572605" y="3510775"/>
            <a:ext cx="18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0.67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F0FF9CE-C5D2-7A9C-06A1-0538A9E9F9E1}"/>
              </a:ext>
            </a:extLst>
          </p:cNvPr>
          <p:cNvSpPr txBox="1"/>
          <p:nvPr/>
        </p:nvSpPr>
        <p:spPr>
          <a:xfrm>
            <a:off x="623178" y="6221744"/>
            <a:ext cx="18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0.33</a:t>
            </a:r>
          </a:p>
        </p:txBody>
      </p:sp>
    </p:spTree>
    <p:extLst>
      <p:ext uri="{BB962C8B-B14F-4D97-AF65-F5344CB8AC3E}">
        <p14:creationId xmlns:p14="http://schemas.microsoft.com/office/powerpoint/2010/main" val="226836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 animBg="1"/>
      <p:bldP spid="42" grpId="0" animBg="1"/>
      <p:bldP spid="44" grpId="0" animBg="1"/>
      <p:bldP spid="46" grpId="0" animBg="1"/>
      <p:bldP spid="49" grpId="0" animBg="1"/>
      <p:bldP spid="50" grpId="0" animBg="1"/>
      <p:bldP spid="51" grpId="0" animBg="1"/>
      <p:bldP spid="52" grpId="0"/>
      <p:bldP spid="5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085389A5-B8BD-EBA6-EEB8-BFE0AEC802D5}"/>
              </a:ext>
            </a:extLst>
          </p:cNvPr>
          <p:cNvSpPr txBox="1"/>
          <p:nvPr/>
        </p:nvSpPr>
        <p:spPr>
          <a:xfrm>
            <a:off x="3119877" y="3028890"/>
            <a:ext cx="952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67949D-849D-B9DF-B5D2-D3FB26620874}"/>
              </a:ext>
            </a:extLst>
          </p:cNvPr>
          <p:cNvSpPr txBox="1"/>
          <p:nvPr/>
        </p:nvSpPr>
        <p:spPr>
          <a:xfrm>
            <a:off x="4090127" y="3028890"/>
            <a:ext cx="11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Friend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3B7D12-53A3-E828-3CD2-E19B607EB717}"/>
              </a:ext>
            </a:extLst>
          </p:cNvPr>
          <p:cNvSpPr txBox="1"/>
          <p:nvPr/>
        </p:nvSpPr>
        <p:spPr>
          <a:xfrm>
            <a:off x="5159813" y="3028890"/>
            <a:ext cx="1057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Lunch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32826F-4AE6-4737-13BF-EDEABA332288}"/>
              </a:ext>
            </a:extLst>
          </p:cNvPr>
          <p:cNvSpPr txBox="1"/>
          <p:nvPr/>
        </p:nvSpPr>
        <p:spPr>
          <a:xfrm>
            <a:off x="6232439" y="3028890"/>
            <a:ext cx="11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Money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72AD61-EFB3-81D4-026D-C76DF76EE4BE}"/>
              </a:ext>
            </a:extLst>
          </p:cNvPr>
          <p:cNvGrpSpPr/>
          <p:nvPr/>
        </p:nvGrpSpPr>
        <p:grpSpPr>
          <a:xfrm>
            <a:off x="217096" y="1250455"/>
            <a:ext cx="2120259" cy="2348760"/>
            <a:chOff x="264721" y="902275"/>
            <a:chExt cx="2120259" cy="234876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9C161DD-DC8C-1891-91D2-8C7C1A30EA19}"/>
                </a:ext>
              </a:extLst>
            </p:cNvPr>
            <p:cNvGrpSpPr/>
            <p:nvPr/>
          </p:nvGrpSpPr>
          <p:grpSpPr>
            <a:xfrm>
              <a:off x="264721" y="902275"/>
              <a:ext cx="2120259" cy="2134191"/>
              <a:chOff x="264722" y="551357"/>
              <a:chExt cx="2468886" cy="2485109"/>
            </a:xfrm>
          </p:grpSpPr>
          <p:pic>
            <p:nvPicPr>
              <p:cNvPr id="11" name="Picture 10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3AE6F1D6-57FD-8072-C997-437E89511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9" y="181038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7" name="Picture 6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84D3F5F7-39FA-5A56-B3ED-C18D5D5A5C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8" y="5513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" name="Picture 4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B5F7B271-5A72-E69C-E12D-8ADCBB86C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907" y="721091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0" name="Picture 9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6F7A6834-8FA7-5716-55C1-E6C377D7D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191" y="1571604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2" name="Picture 11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A7BA895D-A49D-968D-FD8A-25C5D66E3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20" y="20839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9" name="Picture 8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F81C125B-9043-2FB7-7628-2D64E7775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1171" y="119734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8" name="Picture 7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7554CB3-F5EB-4445-5989-51ED6E7279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722" y="1016297"/>
                <a:ext cx="952509" cy="952509"/>
              </a:xfrm>
              <a:prstGeom prst="rect">
                <a:avLst/>
              </a:prstGeom>
            </p:spPr>
          </p:pic>
        </p:grpSp>
        <p:pic>
          <p:nvPicPr>
            <p:cNvPr id="2" name="Picture 1" descr="A blue envelope with black lines&#10;&#10;Description automatically generated">
              <a:extLst>
                <a:ext uri="{FF2B5EF4-FFF2-40B4-BE49-F238E27FC236}">
                  <a16:creationId xmlns:a16="http://schemas.microsoft.com/office/drawing/2014/main" id="{38AE84A1-5203-5F37-866D-32B9D92CA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66" y="2433028"/>
              <a:ext cx="818007" cy="818007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2D1F4E-3B1E-965C-F375-0BB234EB5E86}"/>
              </a:ext>
            </a:extLst>
          </p:cNvPr>
          <p:cNvGrpSpPr/>
          <p:nvPr/>
        </p:nvGrpSpPr>
        <p:grpSpPr>
          <a:xfrm>
            <a:off x="636920" y="4417416"/>
            <a:ext cx="1485799" cy="1820946"/>
            <a:chOff x="966512" y="3974356"/>
            <a:chExt cx="1485799" cy="1820946"/>
          </a:xfrm>
        </p:grpSpPr>
        <p:pic>
          <p:nvPicPr>
            <p:cNvPr id="32" name="Picture 31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71815081-48E1-9A12-BD06-7D1B13BB2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303" y="4977294"/>
              <a:ext cx="818008" cy="818008"/>
            </a:xfrm>
            <a:prstGeom prst="rect">
              <a:avLst/>
            </a:prstGeom>
          </p:spPr>
        </p:pic>
        <p:pic>
          <p:nvPicPr>
            <p:cNvPr id="34" name="Picture 33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D9C29B0E-E0C4-D110-EEC7-041BAE681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512" y="4737447"/>
              <a:ext cx="818008" cy="818008"/>
            </a:xfrm>
            <a:prstGeom prst="rect">
              <a:avLst/>
            </a:prstGeom>
          </p:spPr>
        </p:pic>
        <p:pic>
          <p:nvPicPr>
            <p:cNvPr id="40" name="Picture 39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9372C123-3F8C-E031-86F9-CC5687215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4960" y="4342855"/>
              <a:ext cx="818008" cy="818008"/>
            </a:xfrm>
            <a:prstGeom prst="rect">
              <a:avLst/>
            </a:prstGeom>
          </p:spPr>
        </p:pic>
        <p:pic>
          <p:nvPicPr>
            <p:cNvPr id="41" name="Picture 40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EEA04C55-BD8D-4151-D2BB-7D63F920C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800" y="3974356"/>
              <a:ext cx="818008" cy="818008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26AFA92C-4AF6-52C0-87A9-37ECEE9192B9}"/>
              </a:ext>
            </a:extLst>
          </p:cNvPr>
          <p:cNvSpPr txBox="1"/>
          <p:nvPr/>
        </p:nvSpPr>
        <p:spPr>
          <a:xfrm>
            <a:off x="3117081" y="5842789"/>
            <a:ext cx="952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9ED6CF-073F-4617-CCD0-805E4E658454}"/>
              </a:ext>
            </a:extLst>
          </p:cNvPr>
          <p:cNvSpPr txBox="1"/>
          <p:nvPr/>
        </p:nvSpPr>
        <p:spPr>
          <a:xfrm>
            <a:off x="3969053" y="5850570"/>
            <a:ext cx="11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Friend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6C9C507-ACC3-C510-3BE3-AE68B59A6571}"/>
              </a:ext>
            </a:extLst>
          </p:cNvPr>
          <p:cNvSpPr txBox="1"/>
          <p:nvPr/>
        </p:nvSpPr>
        <p:spPr>
          <a:xfrm>
            <a:off x="4991436" y="5842789"/>
            <a:ext cx="924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Lunch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2426034-6AD5-FFD5-57D1-1F0AF47BFC59}"/>
              </a:ext>
            </a:extLst>
          </p:cNvPr>
          <p:cNvSpPr txBox="1"/>
          <p:nvPr/>
        </p:nvSpPr>
        <p:spPr>
          <a:xfrm>
            <a:off x="5963632" y="5842789"/>
            <a:ext cx="11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Money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81A5804-4F33-48B3-0FB7-74BC6BE1A277}"/>
              </a:ext>
            </a:extLst>
          </p:cNvPr>
          <p:cNvGrpSpPr/>
          <p:nvPr/>
        </p:nvGrpSpPr>
        <p:grpSpPr>
          <a:xfrm>
            <a:off x="3428373" y="688709"/>
            <a:ext cx="222138" cy="2255933"/>
            <a:chOff x="3422660" y="72920"/>
            <a:chExt cx="276753" cy="2810578"/>
          </a:xfrm>
          <a:solidFill>
            <a:srgbClr val="3C98FF">
              <a:alpha val="30000"/>
            </a:srgb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2786AD-F521-1971-988E-B1DB97122E61}"/>
                </a:ext>
              </a:extLst>
            </p:cNvPr>
            <p:cNvSpPr/>
            <p:nvPr/>
          </p:nvSpPr>
          <p:spPr>
            <a:xfrm>
              <a:off x="3422660" y="2595728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C9C3BC6-C5CA-D012-0704-E5BEEA8A1DAC}"/>
                </a:ext>
              </a:extLst>
            </p:cNvPr>
            <p:cNvSpPr/>
            <p:nvPr/>
          </p:nvSpPr>
          <p:spPr>
            <a:xfrm>
              <a:off x="3422660" y="2235326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47F4CF-140D-E02B-6970-FBF06755C45C}"/>
                </a:ext>
              </a:extLst>
            </p:cNvPr>
            <p:cNvSpPr/>
            <p:nvPr/>
          </p:nvSpPr>
          <p:spPr>
            <a:xfrm>
              <a:off x="3422660" y="1874925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DE5436-7F1F-2187-3534-4F425891477E}"/>
                </a:ext>
              </a:extLst>
            </p:cNvPr>
            <p:cNvSpPr/>
            <p:nvPr/>
          </p:nvSpPr>
          <p:spPr>
            <a:xfrm>
              <a:off x="3422660" y="1514524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1CDD72-1A63-301C-208B-90F2E4BDD6B5}"/>
                </a:ext>
              </a:extLst>
            </p:cNvPr>
            <p:cNvSpPr/>
            <p:nvPr/>
          </p:nvSpPr>
          <p:spPr>
            <a:xfrm>
              <a:off x="3422660" y="1154123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DEEE262-938F-3F53-F93D-259E242E290E}"/>
                </a:ext>
              </a:extLst>
            </p:cNvPr>
            <p:cNvSpPr/>
            <p:nvPr/>
          </p:nvSpPr>
          <p:spPr>
            <a:xfrm>
              <a:off x="3422660" y="793722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B80E29E-FA41-DE66-AB39-9B44C4238439}"/>
                </a:ext>
              </a:extLst>
            </p:cNvPr>
            <p:cNvSpPr/>
            <p:nvPr/>
          </p:nvSpPr>
          <p:spPr>
            <a:xfrm>
              <a:off x="3422660" y="433321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A704684-016A-3003-5C25-F243FF1737AC}"/>
                </a:ext>
              </a:extLst>
            </p:cNvPr>
            <p:cNvSpPr/>
            <p:nvPr/>
          </p:nvSpPr>
          <p:spPr>
            <a:xfrm>
              <a:off x="3422660" y="72920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97D1210B-8092-1A1C-AFAF-8C3E49A12431}"/>
              </a:ext>
            </a:extLst>
          </p:cNvPr>
          <p:cNvSpPr/>
          <p:nvPr/>
        </p:nvSpPr>
        <p:spPr>
          <a:xfrm>
            <a:off x="3425577" y="384120"/>
            <a:ext cx="222138" cy="230981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11A5FD-D3A1-EE93-F23C-8AA6B366C00C}"/>
              </a:ext>
            </a:extLst>
          </p:cNvPr>
          <p:cNvGrpSpPr/>
          <p:nvPr/>
        </p:nvGrpSpPr>
        <p:grpSpPr>
          <a:xfrm>
            <a:off x="4398623" y="1556545"/>
            <a:ext cx="222138" cy="1388097"/>
            <a:chOff x="4678085" y="1208365"/>
            <a:chExt cx="222138" cy="1388097"/>
          </a:xfrm>
          <a:solidFill>
            <a:srgbClr val="3C98FF">
              <a:alpha val="30000"/>
            </a:srgbClr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1474264-D88B-4204-A5B3-762220E420E1}"/>
                </a:ext>
              </a:extLst>
            </p:cNvPr>
            <p:cNvSpPr/>
            <p:nvPr/>
          </p:nvSpPr>
          <p:spPr>
            <a:xfrm>
              <a:off x="4678085" y="2365481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AEC393-2765-B4A2-1FD7-55C79452A494}"/>
                </a:ext>
              </a:extLst>
            </p:cNvPr>
            <p:cNvSpPr/>
            <p:nvPr/>
          </p:nvSpPr>
          <p:spPr>
            <a:xfrm>
              <a:off x="4678085" y="2076202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7EB2B76-FE20-05E9-7716-A523F353B7E6}"/>
                </a:ext>
              </a:extLst>
            </p:cNvPr>
            <p:cNvSpPr/>
            <p:nvPr/>
          </p:nvSpPr>
          <p:spPr>
            <a:xfrm>
              <a:off x="4678085" y="1786923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F402E4-6A90-AB27-F44E-FAF13402AFD6}"/>
                </a:ext>
              </a:extLst>
            </p:cNvPr>
            <p:cNvSpPr/>
            <p:nvPr/>
          </p:nvSpPr>
          <p:spPr>
            <a:xfrm>
              <a:off x="4678085" y="1497644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D20E8C6-1CB9-0C14-C17A-D39D9936E561}"/>
                </a:ext>
              </a:extLst>
            </p:cNvPr>
            <p:cNvSpPr/>
            <p:nvPr/>
          </p:nvSpPr>
          <p:spPr>
            <a:xfrm>
              <a:off x="4678085" y="1208365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6E8F9CD-8593-0BF2-7934-FAE5F7ABD7EC}"/>
              </a:ext>
            </a:extLst>
          </p:cNvPr>
          <p:cNvSpPr/>
          <p:nvPr/>
        </p:nvSpPr>
        <p:spPr>
          <a:xfrm>
            <a:off x="4398977" y="1279549"/>
            <a:ext cx="222138" cy="230981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396248-3A33-9D38-0D72-6847CC88017A}"/>
              </a:ext>
            </a:extLst>
          </p:cNvPr>
          <p:cNvGrpSpPr/>
          <p:nvPr/>
        </p:nvGrpSpPr>
        <p:grpSpPr>
          <a:xfrm>
            <a:off x="5468309" y="2135103"/>
            <a:ext cx="222138" cy="809539"/>
            <a:chOff x="5736990" y="1786923"/>
            <a:chExt cx="222138" cy="809539"/>
          </a:xfrm>
          <a:solidFill>
            <a:srgbClr val="3C98FF">
              <a:alpha val="30000"/>
            </a:srgbClr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D2B19A-663A-F06B-B187-D4C186EBCA4C}"/>
                </a:ext>
              </a:extLst>
            </p:cNvPr>
            <p:cNvSpPr/>
            <p:nvPr/>
          </p:nvSpPr>
          <p:spPr>
            <a:xfrm>
              <a:off x="5736990" y="2365481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A97FDE-96C1-BF6D-705D-4DBEF7B73EA7}"/>
                </a:ext>
              </a:extLst>
            </p:cNvPr>
            <p:cNvSpPr/>
            <p:nvPr/>
          </p:nvSpPr>
          <p:spPr>
            <a:xfrm>
              <a:off x="5736990" y="2076202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A8DF594-943F-F60C-BB82-FB1B8D61F580}"/>
                </a:ext>
              </a:extLst>
            </p:cNvPr>
            <p:cNvSpPr/>
            <p:nvPr/>
          </p:nvSpPr>
          <p:spPr>
            <a:xfrm>
              <a:off x="5736990" y="1786923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F0FE5FBF-592F-DE20-129F-011623123708}"/>
              </a:ext>
            </a:extLst>
          </p:cNvPr>
          <p:cNvSpPr/>
          <p:nvPr/>
        </p:nvSpPr>
        <p:spPr>
          <a:xfrm>
            <a:off x="5468309" y="1832849"/>
            <a:ext cx="222138" cy="230981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8774C0-6186-339E-5C29-7DA8072BEADD}"/>
              </a:ext>
            </a:extLst>
          </p:cNvPr>
          <p:cNvSpPr/>
          <p:nvPr/>
        </p:nvSpPr>
        <p:spPr>
          <a:xfrm>
            <a:off x="6540935" y="2713661"/>
            <a:ext cx="222138" cy="230981"/>
          </a:xfrm>
          <a:prstGeom prst="rect">
            <a:avLst/>
          </a:prstGeom>
          <a:solidFill>
            <a:srgbClr val="3C98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B3DABE-686A-33BE-8F47-0A9FE3D0C234}"/>
              </a:ext>
            </a:extLst>
          </p:cNvPr>
          <p:cNvSpPr/>
          <p:nvPr/>
        </p:nvSpPr>
        <p:spPr>
          <a:xfrm>
            <a:off x="6540935" y="2404702"/>
            <a:ext cx="222138" cy="230981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1DF3623-35E8-929B-AD46-20DEF802B98D}"/>
              </a:ext>
            </a:extLst>
          </p:cNvPr>
          <p:cNvGrpSpPr/>
          <p:nvPr/>
        </p:nvGrpSpPr>
        <p:grpSpPr>
          <a:xfrm>
            <a:off x="6340500" y="4652014"/>
            <a:ext cx="222138" cy="1106527"/>
            <a:chOff x="6933348" y="4755711"/>
            <a:chExt cx="222138" cy="1106527"/>
          </a:xfrm>
          <a:solidFill>
            <a:srgbClr val="FF0000">
              <a:alpha val="30000"/>
            </a:srgbClr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9EE5F5D-4343-BF84-B26B-475FAD802940}"/>
                </a:ext>
              </a:extLst>
            </p:cNvPr>
            <p:cNvSpPr/>
            <p:nvPr/>
          </p:nvSpPr>
          <p:spPr>
            <a:xfrm>
              <a:off x="6933348" y="5631257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30000"/>
                  </a:schemeClr>
                </a:solidFill>
              </a:endParaRP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7E7C9C5-9365-88E8-4DED-38F2DDB07074}"/>
                </a:ext>
              </a:extLst>
            </p:cNvPr>
            <p:cNvGrpSpPr/>
            <p:nvPr/>
          </p:nvGrpSpPr>
          <p:grpSpPr>
            <a:xfrm>
              <a:off x="6933348" y="4755711"/>
              <a:ext cx="222138" cy="817248"/>
              <a:chOff x="6933348" y="4755711"/>
              <a:chExt cx="222138" cy="817248"/>
            </a:xfrm>
            <a:grpFill/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1AB7578-A408-A7E4-AB0C-C6B5DF4358EE}"/>
                  </a:ext>
                </a:extLst>
              </p:cNvPr>
              <p:cNvSpPr/>
              <p:nvPr/>
            </p:nvSpPr>
            <p:spPr>
              <a:xfrm>
                <a:off x="6933348" y="5341978"/>
                <a:ext cx="222138" cy="2309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30000"/>
                    </a:schemeClr>
                  </a:solidFill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DAE28DB-FF58-70C4-6D88-9F82AC22E87F}"/>
                  </a:ext>
                </a:extLst>
              </p:cNvPr>
              <p:cNvSpPr/>
              <p:nvPr/>
            </p:nvSpPr>
            <p:spPr>
              <a:xfrm>
                <a:off x="6933348" y="5044990"/>
                <a:ext cx="222138" cy="2309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30000"/>
                    </a:schemeClr>
                  </a:solidFill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DE695C0-6CB4-5496-9662-154344759A11}"/>
                  </a:ext>
                </a:extLst>
              </p:cNvPr>
              <p:cNvSpPr/>
              <p:nvPr/>
            </p:nvSpPr>
            <p:spPr>
              <a:xfrm>
                <a:off x="6933348" y="4755711"/>
                <a:ext cx="222138" cy="2309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30000"/>
                    </a:schemeClr>
                  </a:solidFill>
                </a:endParaRPr>
              </a:p>
            </p:txBody>
          </p:sp>
        </p:grp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9EF77C0E-81AD-784F-AB26-140D4537111D}"/>
              </a:ext>
            </a:extLst>
          </p:cNvPr>
          <p:cNvSpPr/>
          <p:nvPr/>
        </p:nvSpPr>
        <p:spPr>
          <a:xfrm>
            <a:off x="6340500" y="4355026"/>
            <a:ext cx="222138" cy="230981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alpha val="30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96E503D-9E40-A7FA-50A6-8866FDCC99C4}"/>
              </a:ext>
            </a:extLst>
          </p:cNvPr>
          <p:cNvSpPr/>
          <p:nvPr/>
        </p:nvSpPr>
        <p:spPr>
          <a:xfrm>
            <a:off x="5329460" y="5527560"/>
            <a:ext cx="222138" cy="2309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5DE6767-E239-4B66-BA29-8BC13D89E513}"/>
              </a:ext>
            </a:extLst>
          </p:cNvPr>
          <p:cNvSpPr/>
          <p:nvPr/>
        </p:nvSpPr>
        <p:spPr>
          <a:xfrm>
            <a:off x="4318421" y="5527560"/>
            <a:ext cx="222138" cy="230981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alpha val="30000"/>
                </a:schemeClr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E9E775B-780F-AB87-FA70-E2A858AE0813}"/>
              </a:ext>
            </a:extLst>
          </p:cNvPr>
          <p:cNvSpPr/>
          <p:nvPr/>
        </p:nvSpPr>
        <p:spPr>
          <a:xfrm>
            <a:off x="4318421" y="5250564"/>
            <a:ext cx="222138" cy="230981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alpha val="30000"/>
                </a:schemeClr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E3A8459-1C47-5152-8DCD-139536E76E26}"/>
              </a:ext>
            </a:extLst>
          </p:cNvPr>
          <p:cNvGrpSpPr/>
          <p:nvPr/>
        </p:nvGrpSpPr>
        <p:grpSpPr>
          <a:xfrm>
            <a:off x="3425577" y="5238281"/>
            <a:ext cx="222138" cy="520260"/>
            <a:chOff x="3425577" y="5341978"/>
            <a:chExt cx="222138" cy="520260"/>
          </a:xfrm>
          <a:solidFill>
            <a:srgbClr val="FF0000">
              <a:alpha val="30000"/>
            </a:srgbClr>
          </a:solidFill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34E511B-F8E1-B87C-876D-1983016D9684}"/>
                </a:ext>
              </a:extLst>
            </p:cNvPr>
            <p:cNvSpPr/>
            <p:nvPr/>
          </p:nvSpPr>
          <p:spPr>
            <a:xfrm>
              <a:off x="3425577" y="5631257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30000"/>
                  </a:schemeClr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5ABFEC1-8537-EF6C-CFFF-C7D790A77F55}"/>
                </a:ext>
              </a:extLst>
            </p:cNvPr>
            <p:cNvSpPr/>
            <p:nvPr/>
          </p:nvSpPr>
          <p:spPr>
            <a:xfrm>
              <a:off x="3425577" y="5341978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30000"/>
                  </a:schemeClr>
                </a:solidFill>
              </a:endParaRP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5642ABCF-9C56-5012-46A0-29867505AB28}"/>
              </a:ext>
            </a:extLst>
          </p:cNvPr>
          <p:cNvSpPr/>
          <p:nvPr/>
        </p:nvSpPr>
        <p:spPr>
          <a:xfrm>
            <a:off x="3425577" y="4941293"/>
            <a:ext cx="222138" cy="230981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alpha val="30000"/>
                </a:schemeClr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2DAB9E5-8D10-1943-58F9-3C15E7D324A8}"/>
              </a:ext>
            </a:extLst>
          </p:cNvPr>
          <p:cNvSpPr/>
          <p:nvPr/>
        </p:nvSpPr>
        <p:spPr>
          <a:xfrm>
            <a:off x="4950573" y="5420354"/>
            <a:ext cx="965351" cy="830326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42CBB35-AABA-0D00-6718-6B513E01C89D}"/>
                  </a:ext>
                </a:extLst>
              </p:cNvPr>
              <p:cNvSpPr txBox="1"/>
              <p:nvPr/>
            </p:nvSpPr>
            <p:spPr>
              <a:xfrm>
                <a:off x="6803944" y="3540917"/>
                <a:ext cx="4121722" cy="809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P( </a:t>
                </a:r>
                <a:r>
                  <a:rPr lang="en-US" sz="2800" b="1" dirty="0"/>
                  <a:t>Lunch</a:t>
                </a:r>
                <a:r>
                  <a:rPr lang="en-US" sz="2800" dirty="0"/>
                  <a:t>|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Spam</a:t>
                </a:r>
                <a:r>
                  <a:rPr lang="en-US" sz="2800" dirty="0"/>
                  <a:t>) =</a:t>
                </a:r>
                <a:r>
                  <a:rPr lang="en-US" sz="28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42CBB35-AABA-0D00-6718-6B513E01C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944" y="3540917"/>
                <a:ext cx="4121722" cy="809645"/>
              </a:xfrm>
              <a:prstGeom prst="rect">
                <a:avLst/>
              </a:prstGeom>
              <a:blipFill>
                <a:blip r:embed="rId4"/>
                <a:stretch>
                  <a:fillRect l="-2959" b="-6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775A5818-DDAA-A422-60FD-B40453B0BE53}"/>
              </a:ext>
            </a:extLst>
          </p:cNvPr>
          <p:cNvSpPr txBox="1"/>
          <p:nvPr/>
        </p:nvSpPr>
        <p:spPr>
          <a:xfrm>
            <a:off x="8685482" y="1901162"/>
            <a:ext cx="818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.. 1</a:t>
            </a: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33EDE4B-6C3C-F347-5B00-21FE424D8DB8}"/>
              </a:ext>
            </a:extLst>
          </p:cNvPr>
          <p:cNvCxnSpPr>
            <a:cxnSpLocks/>
            <a:stCxn id="69" idx="2"/>
            <a:endCxn id="60" idx="0"/>
          </p:cNvCxnSpPr>
          <p:nvPr/>
        </p:nvCxnSpPr>
        <p:spPr>
          <a:xfrm rot="5400000">
            <a:off x="5765882" y="2091750"/>
            <a:ext cx="2995972" cy="3661237"/>
          </a:xfrm>
          <a:prstGeom prst="curvedConnector3">
            <a:avLst>
              <a:gd name="adj1" fmla="val 42717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88E00D9A-8ABD-9F1E-0DAD-60985B2636EE}"/>
              </a:ext>
            </a:extLst>
          </p:cNvPr>
          <p:cNvCxnSpPr>
            <a:cxnSpLocks/>
            <a:stCxn id="69" idx="2"/>
          </p:cNvCxnSpPr>
          <p:nvPr/>
        </p:nvCxnSpPr>
        <p:spPr>
          <a:xfrm rot="16200000" flipH="1">
            <a:off x="9076472" y="2442396"/>
            <a:ext cx="1116536" cy="1080508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3BD1F97-3BB8-667E-9268-56A71A7137BA}"/>
              </a:ext>
            </a:extLst>
          </p:cNvPr>
          <p:cNvSpPr/>
          <p:nvPr/>
        </p:nvSpPr>
        <p:spPr>
          <a:xfrm>
            <a:off x="3015409" y="4196738"/>
            <a:ext cx="3979279" cy="2053942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2AF18F0-C21D-CA57-767E-78CAAC9A0767}"/>
              </a:ext>
            </a:extLst>
          </p:cNvPr>
          <p:cNvSpPr txBox="1"/>
          <p:nvPr/>
        </p:nvSpPr>
        <p:spPr>
          <a:xfrm>
            <a:off x="7258058" y="734489"/>
            <a:ext cx="42785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dirty="0"/>
              <a:t>.. Chia cho </a:t>
            </a:r>
            <a:r>
              <a:rPr lang="vi-VN" sz="3200" b="1" dirty="0">
                <a:solidFill>
                  <a:srgbClr val="FF0000"/>
                </a:solidFill>
              </a:rPr>
              <a:t>7</a:t>
            </a:r>
            <a:r>
              <a:rPr lang="vi-VN" sz="3200" dirty="0"/>
              <a:t>, tổng số từ trong </a:t>
            </a:r>
            <a:r>
              <a:rPr lang="vi-VN" sz="3200" b="1" dirty="0">
                <a:solidFill>
                  <a:srgbClr val="FF0000"/>
                </a:solidFill>
              </a:rPr>
              <a:t>thư rác</a:t>
            </a:r>
            <a:r>
              <a:rPr lang="vi-VN" sz="3200" dirty="0"/>
              <a:t>, cộng với </a:t>
            </a:r>
            <a:r>
              <a:rPr lang="vi-VN" sz="3200" b="1" dirty="0"/>
              <a:t>4</a:t>
            </a:r>
            <a:r>
              <a:rPr lang="vi-VN" sz="3200" dirty="0"/>
              <a:t>, số lượng bổ sung mà chúng </a:t>
            </a:r>
            <a:r>
              <a:rPr lang="en-US" sz="3200" dirty="0"/>
              <a:t>ta</a:t>
            </a:r>
            <a:r>
              <a:rPr lang="vi-VN" sz="3200" dirty="0"/>
              <a:t> đã thêm</a:t>
            </a:r>
            <a:endParaRPr lang="en-US" sz="32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E5D7A0F-C8DF-8B30-B110-F300B1354102}"/>
              </a:ext>
            </a:extLst>
          </p:cNvPr>
          <p:cNvCxnSpPr>
            <a:stCxn id="89" idx="3"/>
          </p:cNvCxnSpPr>
          <p:nvPr/>
        </p:nvCxnSpPr>
        <p:spPr>
          <a:xfrm flipV="1">
            <a:off x="6994688" y="4350562"/>
            <a:ext cx="2705493" cy="87314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130D2EC-63C2-CAFC-4C68-938DC4B2B421}"/>
              </a:ext>
            </a:extLst>
          </p:cNvPr>
          <p:cNvSpPr txBox="1"/>
          <p:nvPr/>
        </p:nvSpPr>
        <p:spPr>
          <a:xfrm>
            <a:off x="10552339" y="3684129"/>
            <a:ext cx="1229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 0.09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ED2B1EA-AA40-F1DC-F4A1-AF2BF373192D}"/>
              </a:ext>
            </a:extLst>
          </p:cNvPr>
          <p:cNvSpPr/>
          <p:nvPr/>
        </p:nvSpPr>
        <p:spPr>
          <a:xfrm>
            <a:off x="10586301" y="3684129"/>
            <a:ext cx="1093509" cy="5126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47A84F8-C3FB-A75A-A0DA-C2022F921089}"/>
              </a:ext>
            </a:extLst>
          </p:cNvPr>
          <p:cNvSpPr txBox="1"/>
          <p:nvPr/>
        </p:nvSpPr>
        <p:spPr>
          <a:xfrm>
            <a:off x="8124077" y="4711114"/>
            <a:ext cx="4278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..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= </a:t>
            </a:r>
            <a:r>
              <a:rPr lang="en-US" sz="2800" b="1" dirty="0"/>
              <a:t>0.09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BC4FE55-C9F3-DADE-EAEB-73CC99A4D6E0}"/>
              </a:ext>
            </a:extLst>
          </p:cNvPr>
          <p:cNvSpPr txBox="1"/>
          <p:nvPr/>
        </p:nvSpPr>
        <p:spPr>
          <a:xfrm>
            <a:off x="611359" y="3500032"/>
            <a:ext cx="18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0.67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2D5BAA3-66F2-6A98-CCE4-F89271284F1F}"/>
              </a:ext>
            </a:extLst>
          </p:cNvPr>
          <p:cNvSpPr txBox="1"/>
          <p:nvPr/>
        </p:nvSpPr>
        <p:spPr>
          <a:xfrm>
            <a:off x="633471" y="6183445"/>
            <a:ext cx="18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0.33</a:t>
            </a:r>
          </a:p>
        </p:txBody>
      </p:sp>
    </p:spTree>
    <p:extLst>
      <p:ext uri="{BB962C8B-B14F-4D97-AF65-F5344CB8AC3E}">
        <p14:creationId xmlns:p14="http://schemas.microsoft.com/office/powerpoint/2010/main" val="3168762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9" grpId="0"/>
      <p:bldP spid="89" grpId="0" animBg="1"/>
      <p:bldP spid="90" grpId="0"/>
      <p:bldP spid="96" grpId="0"/>
      <p:bldP spid="97" grpId="0" animBg="1"/>
      <p:bldP spid="9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085389A5-B8BD-EBA6-EEB8-BFE0AEC802D5}"/>
              </a:ext>
            </a:extLst>
          </p:cNvPr>
          <p:cNvSpPr txBox="1"/>
          <p:nvPr/>
        </p:nvSpPr>
        <p:spPr>
          <a:xfrm>
            <a:off x="3119877" y="3028890"/>
            <a:ext cx="952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67949D-849D-B9DF-B5D2-D3FB26620874}"/>
              </a:ext>
            </a:extLst>
          </p:cNvPr>
          <p:cNvSpPr txBox="1"/>
          <p:nvPr/>
        </p:nvSpPr>
        <p:spPr>
          <a:xfrm>
            <a:off x="4090127" y="3028890"/>
            <a:ext cx="11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Friend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3B7D12-53A3-E828-3CD2-E19B607EB717}"/>
              </a:ext>
            </a:extLst>
          </p:cNvPr>
          <p:cNvSpPr txBox="1"/>
          <p:nvPr/>
        </p:nvSpPr>
        <p:spPr>
          <a:xfrm>
            <a:off x="5159813" y="3028890"/>
            <a:ext cx="1057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Lunch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32826F-4AE6-4737-13BF-EDEABA332288}"/>
              </a:ext>
            </a:extLst>
          </p:cNvPr>
          <p:cNvSpPr txBox="1"/>
          <p:nvPr/>
        </p:nvSpPr>
        <p:spPr>
          <a:xfrm>
            <a:off x="6232439" y="3028890"/>
            <a:ext cx="11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Money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72AD61-EFB3-81D4-026D-C76DF76EE4BE}"/>
              </a:ext>
            </a:extLst>
          </p:cNvPr>
          <p:cNvGrpSpPr/>
          <p:nvPr/>
        </p:nvGrpSpPr>
        <p:grpSpPr>
          <a:xfrm>
            <a:off x="217096" y="1250455"/>
            <a:ext cx="2120259" cy="2348760"/>
            <a:chOff x="264721" y="902275"/>
            <a:chExt cx="2120259" cy="234876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9C161DD-DC8C-1891-91D2-8C7C1A30EA19}"/>
                </a:ext>
              </a:extLst>
            </p:cNvPr>
            <p:cNvGrpSpPr/>
            <p:nvPr/>
          </p:nvGrpSpPr>
          <p:grpSpPr>
            <a:xfrm>
              <a:off x="264721" y="902275"/>
              <a:ext cx="2120259" cy="2134191"/>
              <a:chOff x="264722" y="551357"/>
              <a:chExt cx="2468886" cy="2485109"/>
            </a:xfrm>
          </p:grpSpPr>
          <p:pic>
            <p:nvPicPr>
              <p:cNvPr id="11" name="Picture 10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3AE6F1D6-57FD-8072-C997-437E89511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9" y="181038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7" name="Picture 6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84D3F5F7-39FA-5A56-B3ED-C18D5D5A5C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8" y="5513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" name="Picture 4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B5F7B271-5A72-E69C-E12D-8ADCBB86C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907" y="721091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0" name="Picture 9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6F7A6834-8FA7-5716-55C1-E6C377D7D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191" y="1571604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2" name="Picture 11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A7BA895D-A49D-968D-FD8A-25C5D66E3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20" y="20839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9" name="Picture 8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F81C125B-9043-2FB7-7628-2D64E7775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1171" y="119734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8" name="Picture 7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7554CB3-F5EB-4445-5989-51ED6E7279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722" y="1016297"/>
                <a:ext cx="952509" cy="952509"/>
              </a:xfrm>
              <a:prstGeom prst="rect">
                <a:avLst/>
              </a:prstGeom>
            </p:spPr>
          </p:pic>
        </p:grpSp>
        <p:pic>
          <p:nvPicPr>
            <p:cNvPr id="2" name="Picture 1" descr="A blue envelope with black lines&#10;&#10;Description automatically generated">
              <a:extLst>
                <a:ext uri="{FF2B5EF4-FFF2-40B4-BE49-F238E27FC236}">
                  <a16:creationId xmlns:a16="http://schemas.microsoft.com/office/drawing/2014/main" id="{38AE84A1-5203-5F37-866D-32B9D92CA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66" y="2433028"/>
              <a:ext cx="818007" cy="818007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2D1F4E-3B1E-965C-F375-0BB234EB5E86}"/>
              </a:ext>
            </a:extLst>
          </p:cNvPr>
          <p:cNvGrpSpPr/>
          <p:nvPr/>
        </p:nvGrpSpPr>
        <p:grpSpPr>
          <a:xfrm>
            <a:off x="636920" y="4417416"/>
            <a:ext cx="1485799" cy="1820946"/>
            <a:chOff x="966512" y="3974356"/>
            <a:chExt cx="1485799" cy="1820946"/>
          </a:xfrm>
        </p:grpSpPr>
        <p:pic>
          <p:nvPicPr>
            <p:cNvPr id="32" name="Picture 31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71815081-48E1-9A12-BD06-7D1B13BB2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303" y="4977294"/>
              <a:ext cx="818008" cy="818008"/>
            </a:xfrm>
            <a:prstGeom prst="rect">
              <a:avLst/>
            </a:prstGeom>
          </p:spPr>
        </p:pic>
        <p:pic>
          <p:nvPicPr>
            <p:cNvPr id="34" name="Picture 33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D9C29B0E-E0C4-D110-EEC7-041BAE681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512" y="4737447"/>
              <a:ext cx="818008" cy="818008"/>
            </a:xfrm>
            <a:prstGeom prst="rect">
              <a:avLst/>
            </a:prstGeom>
          </p:spPr>
        </p:pic>
        <p:pic>
          <p:nvPicPr>
            <p:cNvPr id="40" name="Picture 39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9372C123-3F8C-E031-86F9-CC5687215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4960" y="4342855"/>
              <a:ext cx="818008" cy="818008"/>
            </a:xfrm>
            <a:prstGeom prst="rect">
              <a:avLst/>
            </a:prstGeom>
          </p:spPr>
        </p:pic>
        <p:pic>
          <p:nvPicPr>
            <p:cNvPr id="41" name="Picture 40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EEA04C55-BD8D-4151-D2BB-7D63F920C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800" y="3974356"/>
              <a:ext cx="818008" cy="818008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26AFA92C-4AF6-52C0-87A9-37ECEE9192B9}"/>
              </a:ext>
            </a:extLst>
          </p:cNvPr>
          <p:cNvSpPr txBox="1"/>
          <p:nvPr/>
        </p:nvSpPr>
        <p:spPr>
          <a:xfrm>
            <a:off x="3117081" y="5842789"/>
            <a:ext cx="952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9ED6CF-073F-4617-CCD0-805E4E658454}"/>
              </a:ext>
            </a:extLst>
          </p:cNvPr>
          <p:cNvSpPr txBox="1"/>
          <p:nvPr/>
        </p:nvSpPr>
        <p:spPr>
          <a:xfrm>
            <a:off x="3969053" y="5850570"/>
            <a:ext cx="11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Friend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6C9C507-ACC3-C510-3BE3-AE68B59A6571}"/>
              </a:ext>
            </a:extLst>
          </p:cNvPr>
          <p:cNvSpPr txBox="1"/>
          <p:nvPr/>
        </p:nvSpPr>
        <p:spPr>
          <a:xfrm>
            <a:off x="4991436" y="5842789"/>
            <a:ext cx="924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Lunch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2426034-6AD5-FFD5-57D1-1F0AF47BFC59}"/>
              </a:ext>
            </a:extLst>
          </p:cNvPr>
          <p:cNvSpPr txBox="1"/>
          <p:nvPr/>
        </p:nvSpPr>
        <p:spPr>
          <a:xfrm>
            <a:off x="5963632" y="5842789"/>
            <a:ext cx="11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Money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81A5804-4F33-48B3-0FB7-74BC6BE1A277}"/>
              </a:ext>
            </a:extLst>
          </p:cNvPr>
          <p:cNvGrpSpPr/>
          <p:nvPr/>
        </p:nvGrpSpPr>
        <p:grpSpPr>
          <a:xfrm>
            <a:off x="3428373" y="688709"/>
            <a:ext cx="222138" cy="2255933"/>
            <a:chOff x="3422660" y="72920"/>
            <a:chExt cx="276753" cy="2810578"/>
          </a:xfrm>
          <a:solidFill>
            <a:srgbClr val="3C98FF">
              <a:alpha val="30000"/>
            </a:srgb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2786AD-F521-1971-988E-B1DB97122E61}"/>
                </a:ext>
              </a:extLst>
            </p:cNvPr>
            <p:cNvSpPr/>
            <p:nvPr/>
          </p:nvSpPr>
          <p:spPr>
            <a:xfrm>
              <a:off x="3422660" y="2595728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C9C3BC6-C5CA-D012-0704-E5BEEA8A1DAC}"/>
                </a:ext>
              </a:extLst>
            </p:cNvPr>
            <p:cNvSpPr/>
            <p:nvPr/>
          </p:nvSpPr>
          <p:spPr>
            <a:xfrm>
              <a:off x="3422660" y="2235326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47F4CF-140D-E02B-6970-FBF06755C45C}"/>
                </a:ext>
              </a:extLst>
            </p:cNvPr>
            <p:cNvSpPr/>
            <p:nvPr/>
          </p:nvSpPr>
          <p:spPr>
            <a:xfrm>
              <a:off x="3422660" y="1874925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DE5436-7F1F-2187-3534-4F425891477E}"/>
                </a:ext>
              </a:extLst>
            </p:cNvPr>
            <p:cNvSpPr/>
            <p:nvPr/>
          </p:nvSpPr>
          <p:spPr>
            <a:xfrm>
              <a:off x="3422660" y="1514524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1CDD72-1A63-301C-208B-90F2E4BDD6B5}"/>
                </a:ext>
              </a:extLst>
            </p:cNvPr>
            <p:cNvSpPr/>
            <p:nvPr/>
          </p:nvSpPr>
          <p:spPr>
            <a:xfrm>
              <a:off x="3422660" y="1154123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DEEE262-938F-3F53-F93D-259E242E290E}"/>
                </a:ext>
              </a:extLst>
            </p:cNvPr>
            <p:cNvSpPr/>
            <p:nvPr/>
          </p:nvSpPr>
          <p:spPr>
            <a:xfrm>
              <a:off x="3422660" y="793722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B80E29E-FA41-DE66-AB39-9B44C4238439}"/>
                </a:ext>
              </a:extLst>
            </p:cNvPr>
            <p:cNvSpPr/>
            <p:nvPr/>
          </p:nvSpPr>
          <p:spPr>
            <a:xfrm>
              <a:off x="3422660" y="433321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A704684-016A-3003-5C25-F243FF1737AC}"/>
                </a:ext>
              </a:extLst>
            </p:cNvPr>
            <p:cNvSpPr/>
            <p:nvPr/>
          </p:nvSpPr>
          <p:spPr>
            <a:xfrm>
              <a:off x="3422660" y="72920"/>
              <a:ext cx="276753" cy="28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97D1210B-8092-1A1C-AFAF-8C3E49A12431}"/>
              </a:ext>
            </a:extLst>
          </p:cNvPr>
          <p:cNvSpPr/>
          <p:nvPr/>
        </p:nvSpPr>
        <p:spPr>
          <a:xfrm>
            <a:off x="3425577" y="384120"/>
            <a:ext cx="222138" cy="230981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11A5FD-D3A1-EE93-F23C-8AA6B366C00C}"/>
              </a:ext>
            </a:extLst>
          </p:cNvPr>
          <p:cNvGrpSpPr/>
          <p:nvPr/>
        </p:nvGrpSpPr>
        <p:grpSpPr>
          <a:xfrm>
            <a:off x="4398623" y="1556545"/>
            <a:ext cx="222138" cy="1388097"/>
            <a:chOff x="4678085" y="1208365"/>
            <a:chExt cx="222138" cy="1388097"/>
          </a:xfrm>
          <a:solidFill>
            <a:srgbClr val="3C98FF">
              <a:alpha val="30000"/>
            </a:srgbClr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1474264-D88B-4204-A5B3-762220E420E1}"/>
                </a:ext>
              </a:extLst>
            </p:cNvPr>
            <p:cNvSpPr/>
            <p:nvPr/>
          </p:nvSpPr>
          <p:spPr>
            <a:xfrm>
              <a:off x="4678085" y="2365481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AEC393-2765-B4A2-1FD7-55C79452A494}"/>
                </a:ext>
              </a:extLst>
            </p:cNvPr>
            <p:cNvSpPr/>
            <p:nvPr/>
          </p:nvSpPr>
          <p:spPr>
            <a:xfrm>
              <a:off x="4678085" y="2076202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7EB2B76-FE20-05E9-7716-A523F353B7E6}"/>
                </a:ext>
              </a:extLst>
            </p:cNvPr>
            <p:cNvSpPr/>
            <p:nvPr/>
          </p:nvSpPr>
          <p:spPr>
            <a:xfrm>
              <a:off x="4678085" y="1786923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F402E4-6A90-AB27-F44E-FAF13402AFD6}"/>
                </a:ext>
              </a:extLst>
            </p:cNvPr>
            <p:cNvSpPr/>
            <p:nvPr/>
          </p:nvSpPr>
          <p:spPr>
            <a:xfrm>
              <a:off x="4678085" y="1497644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D20E8C6-1CB9-0C14-C17A-D39D9936E561}"/>
                </a:ext>
              </a:extLst>
            </p:cNvPr>
            <p:cNvSpPr/>
            <p:nvPr/>
          </p:nvSpPr>
          <p:spPr>
            <a:xfrm>
              <a:off x="4678085" y="1208365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6E8F9CD-8593-0BF2-7934-FAE5F7ABD7EC}"/>
              </a:ext>
            </a:extLst>
          </p:cNvPr>
          <p:cNvSpPr/>
          <p:nvPr/>
        </p:nvSpPr>
        <p:spPr>
          <a:xfrm>
            <a:off x="4398977" y="1279549"/>
            <a:ext cx="222138" cy="230981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396248-3A33-9D38-0D72-6847CC88017A}"/>
              </a:ext>
            </a:extLst>
          </p:cNvPr>
          <p:cNvGrpSpPr/>
          <p:nvPr/>
        </p:nvGrpSpPr>
        <p:grpSpPr>
          <a:xfrm>
            <a:off x="5468309" y="2135103"/>
            <a:ext cx="222138" cy="809539"/>
            <a:chOff x="5736990" y="1786923"/>
            <a:chExt cx="222138" cy="809539"/>
          </a:xfrm>
          <a:solidFill>
            <a:srgbClr val="3C98FF">
              <a:alpha val="30000"/>
            </a:srgbClr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D2B19A-663A-F06B-B187-D4C186EBCA4C}"/>
                </a:ext>
              </a:extLst>
            </p:cNvPr>
            <p:cNvSpPr/>
            <p:nvPr/>
          </p:nvSpPr>
          <p:spPr>
            <a:xfrm>
              <a:off x="5736990" y="2365481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A97FDE-96C1-BF6D-705D-4DBEF7B73EA7}"/>
                </a:ext>
              </a:extLst>
            </p:cNvPr>
            <p:cNvSpPr/>
            <p:nvPr/>
          </p:nvSpPr>
          <p:spPr>
            <a:xfrm>
              <a:off x="5736990" y="2076202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A8DF594-943F-F60C-BB82-FB1B8D61F580}"/>
                </a:ext>
              </a:extLst>
            </p:cNvPr>
            <p:cNvSpPr/>
            <p:nvPr/>
          </p:nvSpPr>
          <p:spPr>
            <a:xfrm>
              <a:off x="5736990" y="1786923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F0FE5FBF-592F-DE20-129F-011623123708}"/>
              </a:ext>
            </a:extLst>
          </p:cNvPr>
          <p:cNvSpPr/>
          <p:nvPr/>
        </p:nvSpPr>
        <p:spPr>
          <a:xfrm>
            <a:off x="5468309" y="1832849"/>
            <a:ext cx="222138" cy="230981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8774C0-6186-339E-5C29-7DA8072BEADD}"/>
              </a:ext>
            </a:extLst>
          </p:cNvPr>
          <p:cNvSpPr/>
          <p:nvPr/>
        </p:nvSpPr>
        <p:spPr>
          <a:xfrm>
            <a:off x="6540935" y="2713661"/>
            <a:ext cx="222138" cy="230981"/>
          </a:xfrm>
          <a:prstGeom prst="rect">
            <a:avLst/>
          </a:prstGeom>
          <a:solidFill>
            <a:srgbClr val="3C98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B3DABE-686A-33BE-8F47-0A9FE3D0C234}"/>
              </a:ext>
            </a:extLst>
          </p:cNvPr>
          <p:cNvSpPr/>
          <p:nvPr/>
        </p:nvSpPr>
        <p:spPr>
          <a:xfrm>
            <a:off x="6540935" y="2404702"/>
            <a:ext cx="222138" cy="230981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1DF3623-35E8-929B-AD46-20DEF802B98D}"/>
              </a:ext>
            </a:extLst>
          </p:cNvPr>
          <p:cNvGrpSpPr/>
          <p:nvPr/>
        </p:nvGrpSpPr>
        <p:grpSpPr>
          <a:xfrm>
            <a:off x="6340500" y="4652014"/>
            <a:ext cx="222138" cy="1106527"/>
            <a:chOff x="6933348" y="4755711"/>
            <a:chExt cx="222138" cy="1106527"/>
          </a:xfrm>
          <a:solidFill>
            <a:srgbClr val="FF0000">
              <a:alpha val="30000"/>
            </a:srgbClr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9EE5F5D-4343-BF84-B26B-475FAD802940}"/>
                </a:ext>
              </a:extLst>
            </p:cNvPr>
            <p:cNvSpPr/>
            <p:nvPr/>
          </p:nvSpPr>
          <p:spPr>
            <a:xfrm>
              <a:off x="6933348" y="5631257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30000"/>
                  </a:schemeClr>
                </a:solidFill>
              </a:endParaRP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7E7C9C5-9365-88E8-4DED-38F2DDB07074}"/>
                </a:ext>
              </a:extLst>
            </p:cNvPr>
            <p:cNvGrpSpPr/>
            <p:nvPr/>
          </p:nvGrpSpPr>
          <p:grpSpPr>
            <a:xfrm>
              <a:off x="6933348" y="4755711"/>
              <a:ext cx="222138" cy="817248"/>
              <a:chOff x="6933348" y="4755711"/>
              <a:chExt cx="222138" cy="817248"/>
            </a:xfrm>
            <a:grpFill/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1AB7578-A408-A7E4-AB0C-C6B5DF4358EE}"/>
                  </a:ext>
                </a:extLst>
              </p:cNvPr>
              <p:cNvSpPr/>
              <p:nvPr/>
            </p:nvSpPr>
            <p:spPr>
              <a:xfrm>
                <a:off x="6933348" y="5341978"/>
                <a:ext cx="222138" cy="2309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30000"/>
                    </a:schemeClr>
                  </a:solidFill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DAE28DB-FF58-70C4-6D88-9F82AC22E87F}"/>
                  </a:ext>
                </a:extLst>
              </p:cNvPr>
              <p:cNvSpPr/>
              <p:nvPr/>
            </p:nvSpPr>
            <p:spPr>
              <a:xfrm>
                <a:off x="6933348" y="5044990"/>
                <a:ext cx="222138" cy="2309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30000"/>
                    </a:schemeClr>
                  </a:solidFill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DE695C0-6CB4-5496-9662-154344759A11}"/>
                  </a:ext>
                </a:extLst>
              </p:cNvPr>
              <p:cNvSpPr/>
              <p:nvPr/>
            </p:nvSpPr>
            <p:spPr>
              <a:xfrm>
                <a:off x="6933348" y="4755711"/>
                <a:ext cx="222138" cy="2309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30000"/>
                    </a:schemeClr>
                  </a:solidFill>
                </a:endParaRPr>
              </a:p>
            </p:txBody>
          </p:sp>
        </p:grp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9EF77C0E-81AD-784F-AB26-140D4537111D}"/>
              </a:ext>
            </a:extLst>
          </p:cNvPr>
          <p:cNvSpPr/>
          <p:nvPr/>
        </p:nvSpPr>
        <p:spPr>
          <a:xfrm>
            <a:off x="6340500" y="4355026"/>
            <a:ext cx="222138" cy="230981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alpha val="30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96E503D-9E40-A7FA-50A6-8866FDCC99C4}"/>
              </a:ext>
            </a:extLst>
          </p:cNvPr>
          <p:cNvSpPr/>
          <p:nvPr/>
        </p:nvSpPr>
        <p:spPr>
          <a:xfrm>
            <a:off x="5329460" y="5527560"/>
            <a:ext cx="222138" cy="230981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alpha val="30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5DE6767-E239-4B66-BA29-8BC13D89E513}"/>
              </a:ext>
            </a:extLst>
          </p:cNvPr>
          <p:cNvSpPr/>
          <p:nvPr/>
        </p:nvSpPr>
        <p:spPr>
          <a:xfrm>
            <a:off x="4318421" y="5527560"/>
            <a:ext cx="222138" cy="230981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alpha val="30000"/>
                </a:schemeClr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E9E775B-780F-AB87-FA70-E2A858AE0813}"/>
              </a:ext>
            </a:extLst>
          </p:cNvPr>
          <p:cNvSpPr/>
          <p:nvPr/>
        </p:nvSpPr>
        <p:spPr>
          <a:xfrm>
            <a:off x="4318421" y="5250564"/>
            <a:ext cx="222138" cy="230981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alpha val="30000"/>
                </a:schemeClr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E3A8459-1C47-5152-8DCD-139536E76E26}"/>
              </a:ext>
            </a:extLst>
          </p:cNvPr>
          <p:cNvGrpSpPr/>
          <p:nvPr/>
        </p:nvGrpSpPr>
        <p:grpSpPr>
          <a:xfrm>
            <a:off x="3425577" y="5238281"/>
            <a:ext cx="222138" cy="520260"/>
            <a:chOff x="3425577" y="5341978"/>
            <a:chExt cx="222138" cy="520260"/>
          </a:xfrm>
          <a:solidFill>
            <a:srgbClr val="FF0000">
              <a:alpha val="30000"/>
            </a:srgbClr>
          </a:solidFill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34E511B-F8E1-B87C-876D-1983016D9684}"/>
                </a:ext>
              </a:extLst>
            </p:cNvPr>
            <p:cNvSpPr/>
            <p:nvPr/>
          </p:nvSpPr>
          <p:spPr>
            <a:xfrm>
              <a:off x="3425577" y="5631257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30000"/>
                  </a:schemeClr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5ABFEC1-8537-EF6C-CFFF-C7D790A77F55}"/>
                </a:ext>
              </a:extLst>
            </p:cNvPr>
            <p:cNvSpPr/>
            <p:nvPr/>
          </p:nvSpPr>
          <p:spPr>
            <a:xfrm>
              <a:off x="3425577" y="5341978"/>
              <a:ext cx="222138" cy="230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30000"/>
                  </a:schemeClr>
                </a:solidFill>
              </a:endParaRP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5642ABCF-9C56-5012-46A0-29867505AB28}"/>
              </a:ext>
            </a:extLst>
          </p:cNvPr>
          <p:cNvSpPr/>
          <p:nvPr/>
        </p:nvSpPr>
        <p:spPr>
          <a:xfrm>
            <a:off x="3425577" y="4941293"/>
            <a:ext cx="222138" cy="230981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alpha val="30000"/>
                </a:schemeClr>
              </a:solidFill>
            </a:endParaRP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33EDE4B-6C3C-F347-5B00-21FE424D8DB8}"/>
              </a:ext>
            </a:extLst>
          </p:cNvPr>
          <p:cNvCxnSpPr>
            <a:cxnSpLocks/>
            <a:stCxn id="90" idx="1"/>
            <a:endCxn id="99" idx="3"/>
          </p:cNvCxnSpPr>
          <p:nvPr/>
        </p:nvCxnSpPr>
        <p:spPr>
          <a:xfrm rot="10800000" flipV="1">
            <a:off x="2073377" y="1787525"/>
            <a:ext cx="5434869" cy="1912561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2AF18F0-C21D-CA57-767E-78CAAC9A0767}"/>
              </a:ext>
            </a:extLst>
          </p:cNvPr>
          <p:cNvSpPr txBox="1"/>
          <p:nvPr/>
        </p:nvSpPr>
        <p:spPr>
          <a:xfrm>
            <a:off x="7508245" y="664141"/>
            <a:ext cx="4683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dirty="0"/>
              <a:t>.. vì việc thêm số lượng vào mỗi từ không làm thay đổi số lượng thư trong </a:t>
            </a:r>
            <a:r>
              <a:rPr lang="vi-VN" sz="2800" b="1" dirty="0"/>
              <a:t>Dữ liệu Đào tạo</a:t>
            </a:r>
            <a:r>
              <a:rPr lang="en-US" sz="2800" b="1" dirty="0"/>
              <a:t> </a:t>
            </a:r>
            <a:r>
              <a:rPr lang="en-US" sz="2800" dirty="0" err="1"/>
              <a:t>nên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3C98FF"/>
                </a:solidFill>
              </a:rPr>
              <a:t>tin </a:t>
            </a:r>
            <a:r>
              <a:rPr lang="en-US" sz="2800" b="1" dirty="0" err="1">
                <a:solidFill>
                  <a:srgbClr val="3C98FF"/>
                </a:solidFill>
              </a:rPr>
              <a:t>nhắn</a:t>
            </a:r>
            <a:r>
              <a:rPr lang="vi-VN" sz="2800" b="1" dirty="0">
                <a:solidFill>
                  <a:srgbClr val="3C98FF"/>
                </a:solidFill>
              </a:rPr>
              <a:t> bình thường(8)</a:t>
            </a:r>
            <a:r>
              <a:rPr lang="vi-VN" sz="2800" dirty="0"/>
              <a:t> và </a:t>
            </a:r>
            <a:r>
              <a:rPr lang="vi-VN" sz="2800" b="1" dirty="0">
                <a:solidFill>
                  <a:srgbClr val="FF0000"/>
                </a:solidFill>
              </a:rPr>
              <a:t>spam(4)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BC4FE55-C9F3-DADE-EAEB-73CC99A4D6E0}"/>
              </a:ext>
            </a:extLst>
          </p:cNvPr>
          <p:cNvSpPr txBox="1"/>
          <p:nvPr/>
        </p:nvSpPr>
        <p:spPr>
          <a:xfrm>
            <a:off x="611359" y="3500032"/>
            <a:ext cx="1462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 </a:t>
            </a:r>
            <a:r>
              <a:rPr lang="en-US" sz="2000" b="1" dirty="0">
                <a:solidFill>
                  <a:srgbClr val="3C98FF"/>
                </a:solidFill>
              </a:rPr>
              <a:t>N</a:t>
            </a:r>
            <a:r>
              <a:rPr lang="en-US" sz="2000" dirty="0"/>
              <a:t>) = 0.67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2D5BAA3-66F2-6A98-CCE4-F89271284F1F}"/>
              </a:ext>
            </a:extLst>
          </p:cNvPr>
          <p:cNvSpPr txBox="1"/>
          <p:nvPr/>
        </p:nvSpPr>
        <p:spPr>
          <a:xfrm>
            <a:off x="633471" y="6183445"/>
            <a:ext cx="1462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 </a:t>
            </a:r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) = 0.33</a:t>
            </a: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F05DF9A0-BD43-862C-3E9C-EC0E5BE576DC}"/>
              </a:ext>
            </a:extLst>
          </p:cNvPr>
          <p:cNvCxnSpPr>
            <a:cxnSpLocks/>
            <a:stCxn id="90" idx="2"/>
            <a:endCxn id="100" idx="3"/>
          </p:cNvCxnSpPr>
          <p:nvPr/>
        </p:nvCxnSpPr>
        <p:spPr>
          <a:xfrm rot="5400000">
            <a:off x="4236511" y="769888"/>
            <a:ext cx="3472590" cy="7754635"/>
          </a:xfrm>
          <a:prstGeom prst="curved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565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A72AD61-EFB3-81D4-026D-C76DF76EE4BE}"/>
              </a:ext>
            </a:extLst>
          </p:cNvPr>
          <p:cNvGrpSpPr/>
          <p:nvPr/>
        </p:nvGrpSpPr>
        <p:grpSpPr>
          <a:xfrm>
            <a:off x="244581" y="856258"/>
            <a:ext cx="2120259" cy="2348760"/>
            <a:chOff x="264721" y="902275"/>
            <a:chExt cx="2120259" cy="234876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9C161DD-DC8C-1891-91D2-8C7C1A30EA19}"/>
                </a:ext>
              </a:extLst>
            </p:cNvPr>
            <p:cNvGrpSpPr/>
            <p:nvPr/>
          </p:nvGrpSpPr>
          <p:grpSpPr>
            <a:xfrm>
              <a:off x="264721" y="902275"/>
              <a:ext cx="2120259" cy="2134191"/>
              <a:chOff x="264722" y="551357"/>
              <a:chExt cx="2468886" cy="2485109"/>
            </a:xfrm>
          </p:grpSpPr>
          <p:pic>
            <p:nvPicPr>
              <p:cNvPr id="11" name="Picture 10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3AE6F1D6-57FD-8072-C997-437E89511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9" y="181038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7" name="Picture 6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84D3F5F7-39FA-5A56-B3ED-C18D5D5A5C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8" y="5513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" name="Picture 4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B5F7B271-5A72-E69C-E12D-8ADCBB86C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907" y="721091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0" name="Picture 9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6F7A6834-8FA7-5716-55C1-E6C377D7D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191" y="1571604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2" name="Picture 11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A7BA895D-A49D-968D-FD8A-25C5D66E3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20" y="20839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9" name="Picture 8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F81C125B-9043-2FB7-7628-2D64E7775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1171" y="119734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8" name="Picture 7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7554CB3-F5EB-4445-5989-51ED6E7279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722" y="1016297"/>
                <a:ext cx="952509" cy="952509"/>
              </a:xfrm>
              <a:prstGeom prst="rect">
                <a:avLst/>
              </a:prstGeom>
            </p:spPr>
          </p:pic>
        </p:grpSp>
        <p:pic>
          <p:nvPicPr>
            <p:cNvPr id="2" name="Picture 1" descr="A blue envelope with black lines&#10;&#10;Description automatically generated">
              <a:extLst>
                <a:ext uri="{FF2B5EF4-FFF2-40B4-BE49-F238E27FC236}">
                  <a16:creationId xmlns:a16="http://schemas.microsoft.com/office/drawing/2014/main" id="{38AE84A1-5203-5F37-866D-32B9D92CA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66" y="2433028"/>
              <a:ext cx="818007" cy="818007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A067E31-BCAC-66B9-287A-5E5418A34BCB}"/>
              </a:ext>
            </a:extLst>
          </p:cNvPr>
          <p:cNvSpPr txBox="1"/>
          <p:nvPr/>
        </p:nvSpPr>
        <p:spPr>
          <a:xfrm>
            <a:off x="2437404" y="1141215"/>
            <a:ext cx="212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</a:t>
            </a:r>
            <a:r>
              <a:rPr lang="en-US" sz="2000" b="1" dirty="0"/>
              <a:t>Dear</a:t>
            </a:r>
            <a:r>
              <a:rPr lang="en-US" sz="2000" dirty="0"/>
              <a:t> | </a:t>
            </a:r>
            <a:r>
              <a:rPr lang="en-US" sz="2000" b="1" dirty="0">
                <a:solidFill>
                  <a:srgbClr val="3C98FF"/>
                </a:solidFill>
              </a:rPr>
              <a:t>N</a:t>
            </a:r>
            <a:r>
              <a:rPr lang="en-US" sz="2000" dirty="0"/>
              <a:t>) = 0.43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2D1F4E-3B1E-965C-F375-0BB234EB5E86}"/>
              </a:ext>
            </a:extLst>
          </p:cNvPr>
          <p:cNvGrpSpPr/>
          <p:nvPr/>
        </p:nvGrpSpPr>
        <p:grpSpPr>
          <a:xfrm>
            <a:off x="636920" y="4417416"/>
            <a:ext cx="1485799" cy="1820946"/>
            <a:chOff x="966512" y="3974356"/>
            <a:chExt cx="1485799" cy="1820946"/>
          </a:xfrm>
        </p:grpSpPr>
        <p:pic>
          <p:nvPicPr>
            <p:cNvPr id="32" name="Picture 31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71815081-48E1-9A12-BD06-7D1B13BB2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303" y="4977294"/>
              <a:ext cx="818008" cy="818008"/>
            </a:xfrm>
            <a:prstGeom prst="rect">
              <a:avLst/>
            </a:prstGeom>
          </p:spPr>
        </p:pic>
        <p:pic>
          <p:nvPicPr>
            <p:cNvPr id="34" name="Picture 33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D9C29B0E-E0C4-D110-EEC7-041BAE681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512" y="4737447"/>
              <a:ext cx="818008" cy="818008"/>
            </a:xfrm>
            <a:prstGeom prst="rect">
              <a:avLst/>
            </a:prstGeom>
          </p:spPr>
        </p:pic>
        <p:pic>
          <p:nvPicPr>
            <p:cNvPr id="40" name="Picture 39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9372C123-3F8C-E031-86F9-CC5687215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4960" y="4342855"/>
              <a:ext cx="818008" cy="818008"/>
            </a:xfrm>
            <a:prstGeom prst="rect">
              <a:avLst/>
            </a:prstGeom>
          </p:spPr>
        </p:pic>
        <p:pic>
          <p:nvPicPr>
            <p:cNvPr id="41" name="Picture 40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EEA04C55-BD8D-4151-D2BB-7D63F920C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800" y="3974356"/>
              <a:ext cx="818008" cy="818008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D99DDFC-AFC4-A03D-23B2-BB5CD155C6E5}"/>
              </a:ext>
            </a:extLst>
          </p:cNvPr>
          <p:cNvSpPr txBox="1"/>
          <p:nvPr/>
        </p:nvSpPr>
        <p:spPr>
          <a:xfrm>
            <a:off x="2364839" y="4978073"/>
            <a:ext cx="23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</a:t>
            </a:r>
            <a:r>
              <a:rPr lang="en-US" sz="2000" b="1" dirty="0"/>
              <a:t>Friend</a:t>
            </a:r>
            <a:r>
              <a:rPr lang="en-US" sz="2000" dirty="0"/>
              <a:t> | </a:t>
            </a:r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) = 0.18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8A7438-DBC9-A729-6E41-4E9F5C975034}"/>
              </a:ext>
            </a:extLst>
          </p:cNvPr>
          <p:cNvSpPr txBox="1"/>
          <p:nvPr/>
        </p:nvSpPr>
        <p:spPr>
          <a:xfrm>
            <a:off x="2364839" y="5408162"/>
            <a:ext cx="23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</a:t>
            </a:r>
            <a:r>
              <a:rPr lang="en-US" sz="2000" b="1" dirty="0"/>
              <a:t>Lunch</a:t>
            </a:r>
            <a:r>
              <a:rPr lang="en-US" sz="2000" dirty="0"/>
              <a:t> | </a:t>
            </a:r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) = 0.09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FA81B1-275A-147F-E605-C2DFEE4EFD43}"/>
              </a:ext>
            </a:extLst>
          </p:cNvPr>
          <p:cNvSpPr txBox="1"/>
          <p:nvPr/>
        </p:nvSpPr>
        <p:spPr>
          <a:xfrm>
            <a:off x="2364839" y="5838252"/>
            <a:ext cx="2443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</a:t>
            </a:r>
            <a:r>
              <a:rPr lang="en-US" sz="2000" b="1" dirty="0"/>
              <a:t>Money </a:t>
            </a:r>
            <a:r>
              <a:rPr lang="en-US" sz="2000" dirty="0"/>
              <a:t> | </a:t>
            </a:r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) = 0.45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5EB227-5A4B-3E13-D1A0-6B0780B1A6ED}"/>
              </a:ext>
            </a:extLst>
          </p:cNvPr>
          <p:cNvSpPr txBox="1"/>
          <p:nvPr/>
        </p:nvSpPr>
        <p:spPr>
          <a:xfrm>
            <a:off x="2364839" y="4547984"/>
            <a:ext cx="2443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</a:t>
            </a:r>
            <a:r>
              <a:rPr lang="en-US" sz="2000" b="1" dirty="0"/>
              <a:t>Dear </a:t>
            </a:r>
            <a:r>
              <a:rPr lang="en-US" sz="2000" dirty="0"/>
              <a:t> | </a:t>
            </a:r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) = 0.27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BB537F-DC54-6C4A-1CBF-C7CAECCEE147}"/>
              </a:ext>
            </a:extLst>
          </p:cNvPr>
          <p:cNvSpPr txBox="1"/>
          <p:nvPr/>
        </p:nvSpPr>
        <p:spPr>
          <a:xfrm>
            <a:off x="2364839" y="254231"/>
            <a:ext cx="781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Lunch Money </a:t>
            </a:r>
            <a:r>
              <a:rPr lang="en-US" sz="3200" b="1" dirty="0" err="1"/>
              <a:t>Money</a:t>
            </a:r>
            <a:r>
              <a:rPr lang="en-US" sz="3200" b="1" dirty="0"/>
              <a:t> </a:t>
            </a:r>
            <a:r>
              <a:rPr lang="en-US" sz="3200" b="1" dirty="0" err="1"/>
              <a:t>Money</a:t>
            </a:r>
            <a:r>
              <a:rPr lang="en-US" sz="3200" b="1" dirty="0"/>
              <a:t> </a:t>
            </a:r>
            <a:r>
              <a:rPr lang="en-US" sz="3200" b="1" dirty="0" err="1"/>
              <a:t>Money</a:t>
            </a:r>
            <a:endParaRPr 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18D74-5F1C-9157-43C3-29EB8AA80FBA}"/>
              </a:ext>
            </a:extLst>
          </p:cNvPr>
          <p:cNvSpPr txBox="1"/>
          <p:nvPr/>
        </p:nvSpPr>
        <p:spPr>
          <a:xfrm>
            <a:off x="636920" y="3114873"/>
            <a:ext cx="18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0.67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D35ABB-B58D-FDE2-2A51-EA1F0FB0729F}"/>
              </a:ext>
            </a:extLst>
          </p:cNvPr>
          <p:cNvSpPr txBox="1"/>
          <p:nvPr/>
        </p:nvSpPr>
        <p:spPr>
          <a:xfrm>
            <a:off x="2427384" y="1563390"/>
            <a:ext cx="2291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</a:t>
            </a:r>
            <a:r>
              <a:rPr lang="en-US" sz="2000" b="1" dirty="0"/>
              <a:t>Friend</a:t>
            </a:r>
            <a:r>
              <a:rPr lang="en-US" sz="2000" dirty="0"/>
              <a:t> | </a:t>
            </a:r>
            <a:r>
              <a:rPr lang="en-US" sz="2000" b="1" dirty="0">
                <a:solidFill>
                  <a:srgbClr val="3C98FF"/>
                </a:solidFill>
              </a:rPr>
              <a:t>N</a:t>
            </a:r>
            <a:r>
              <a:rPr lang="en-US" sz="2000" dirty="0"/>
              <a:t>) = 0.29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5AC5DBD-0F2D-B4E9-ED61-D671007E17BC}"/>
              </a:ext>
            </a:extLst>
          </p:cNvPr>
          <p:cNvGrpSpPr/>
          <p:nvPr/>
        </p:nvGrpSpPr>
        <p:grpSpPr>
          <a:xfrm>
            <a:off x="233923" y="856258"/>
            <a:ext cx="2120259" cy="2348760"/>
            <a:chOff x="264721" y="902275"/>
            <a:chExt cx="2120259" cy="234876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6153124-86B5-BAE1-1828-C737929DAF45}"/>
                </a:ext>
              </a:extLst>
            </p:cNvPr>
            <p:cNvGrpSpPr/>
            <p:nvPr/>
          </p:nvGrpSpPr>
          <p:grpSpPr>
            <a:xfrm>
              <a:off x="264721" y="902275"/>
              <a:ext cx="2120259" cy="2134191"/>
              <a:chOff x="264722" y="551357"/>
              <a:chExt cx="2468886" cy="2485109"/>
            </a:xfrm>
          </p:grpSpPr>
          <p:pic>
            <p:nvPicPr>
              <p:cNvPr id="50" name="Picture 49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0082700C-3546-F91A-7AD1-FF0BD372DA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9" y="181038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1" name="Picture 50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2A076F35-D373-3250-3868-F2FD620C2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8" y="5513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2" name="Picture 51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47D0A83-AB31-B82E-EF29-7536CB8BB1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907" y="721091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5" name="Picture 54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7E7B009D-A2F4-A2BB-447F-39CE043CB2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191" y="1571604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6" name="Picture 55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E61129AC-6B3A-8079-528F-67410EDADE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20" y="20839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7" name="Picture 56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3593EAF7-0CD9-F778-BE74-A16E3612B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1171" y="119734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8" name="Picture 57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BD90836-9615-08DE-E7EF-8776B503C7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722" y="1016297"/>
                <a:ext cx="952509" cy="952509"/>
              </a:xfrm>
              <a:prstGeom prst="rect">
                <a:avLst/>
              </a:prstGeom>
            </p:spPr>
          </p:pic>
        </p:grpSp>
        <p:pic>
          <p:nvPicPr>
            <p:cNvPr id="49" name="Picture 48" descr="A blue envelope with black lines&#10;&#10;Description automatically generated">
              <a:extLst>
                <a:ext uri="{FF2B5EF4-FFF2-40B4-BE49-F238E27FC236}">
                  <a16:creationId xmlns:a16="http://schemas.microsoft.com/office/drawing/2014/main" id="{05D4A598-B83D-050A-D6EF-A3C78D37D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66" y="2433028"/>
              <a:ext cx="818007" cy="818007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BFB7D25D-3EF2-1514-2EBF-9BC48DA8C596}"/>
              </a:ext>
            </a:extLst>
          </p:cNvPr>
          <p:cNvSpPr txBox="1"/>
          <p:nvPr/>
        </p:nvSpPr>
        <p:spPr>
          <a:xfrm>
            <a:off x="623178" y="6221744"/>
            <a:ext cx="18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 </a:t>
            </a:r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) = 0.33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625856-91B5-16B5-1591-D861C733B191}"/>
              </a:ext>
            </a:extLst>
          </p:cNvPr>
          <p:cNvSpPr txBox="1"/>
          <p:nvPr/>
        </p:nvSpPr>
        <p:spPr>
          <a:xfrm>
            <a:off x="2416088" y="1982209"/>
            <a:ext cx="2327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</a:t>
            </a:r>
            <a:r>
              <a:rPr lang="en-US" sz="2000" b="1" dirty="0"/>
              <a:t>Lunch</a:t>
            </a:r>
            <a:r>
              <a:rPr lang="en-US" sz="2000" dirty="0"/>
              <a:t> | </a:t>
            </a:r>
            <a:r>
              <a:rPr lang="en-US" sz="2000" b="1" dirty="0">
                <a:solidFill>
                  <a:srgbClr val="3C98FF"/>
                </a:solidFill>
              </a:rPr>
              <a:t>N</a:t>
            </a:r>
            <a:r>
              <a:rPr lang="en-US" sz="2000" dirty="0"/>
              <a:t>) = 0.19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C19434-B3A8-E50E-C9D0-B80423C0A89D}"/>
              </a:ext>
            </a:extLst>
          </p:cNvPr>
          <p:cNvSpPr txBox="1"/>
          <p:nvPr/>
        </p:nvSpPr>
        <p:spPr>
          <a:xfrm>
            <a:off x="2416088" y="2371455"/>
            <a:ext cx="2391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</a:t>
            </a:r>
            <a:r>
              <a:rPr lang="en-US" sz="2000" b="1" dirty="0"/>
              <a:t>Money</a:t>
            </a:r>
            <a:r>
              <a:rPr lang="en-US" sz="2000" dirty="0"/>
              <a:t> | </a:t>
            </a:r>
            <a:r>
              <a:rPr lang="en-US" sz="2000" b="1" dirty="0">
                <a:solidFill>
                  <a:srgbClr val="3C98FF"/>
                </a:solidFill>
              </a:rPr>
              <a:t>N</a:t>
            </a:r>
            <a:r>
              <a:rPr lang="en-US" sz="2000" dirty="0"/>
              <a:t>) = 0.10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90CBEB-7036-580C-3EF3-2EFCFD2278BB}"/>
              </a:ext>
            </a:extLst>
          </p:cNvPr>
          <p:cNvSpPr txBox="1"/>
          <p:nvPr/>
        </p:nvSpPr>
        <p:spPr>
          <a:xfrm>
            <a:off x="638354" y="3114485"/>
            <a:ext cx="18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 </a:t>
            </a:r>
            <a:r>
              <a:rPr lang="en-US" sz="2000" b="1" dirty="0">
                <a:solidFill>
                  <a:srgbClr val="3C98FF"/>
                </a:solidFill>
              </a:rPr>
              <a:t>N</a:t>
            </a:r>
            <a:r>
              <a:rPr lang="en-US" sz="2000" dirty="0"/>
              <a:t>) = 0.67</a:t>
            </a:r>
          </a:p>
        </p:txBody>
      </p:sp>
    </p:spTree>
    <p:extLst>
      <p:ext uri="{BB962C8B-B14F-4D97-AF65-F5344CB8AC3E}">
        <p14:creationId xmlns:p14="http://schemas.microsoft.com/office/powerpoint/2010/main" val="2066146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A72AD61-EFB3-81D4-026D-C76DF76EE4BE}"/>
              </a:ext>
            </a:extLst>
          </p:cNvPr>
          <p:cNvGrpSpPr/>
          <p:nvPr/>
        </p:nvGrpSpPr>
        <p:grpSpPr>
          <a:xfrm>
            <a:off x="244581" y="856258"/>
            <a:ext cx="2120259" cy="2348760"/>
            <a:chOff x="264721" y="902275"/>
            <a:chExt cx="2120259" cy="234876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9C161DD-DC8C-1891-91D2-8C7C1A30EA19}"/>
                </a:ext>
              </a:extLst>
            </p:cNvPr>
            <p:cNvGrpSpPr/>
            <p:nvPr/>
          </p:nvGrpSpPr>
          <p:grpSpPr>
            <a:xfrm>
              <a:off x="264721" y="902275"/>
              <a:ext cx="2120259" cy="2134191"/>
              <a:chOff x="264722" y="551357"/>
              <a:chExt cx="2468886" cy="2485109"/>
            </a:xfrm>
          </p:grpSpPr>
          <p:pic>
            <p:nvPicPr>
              <p:cNvPr id="11" name="Picture 10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3AE6F1D6-57FD-8072-C997-437E89511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9" y="181038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7" name="Picture 6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84D3F5F7-39FA-5A56-B3ED-C18D5D5A5C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8" y="5513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" name="Picture 4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B5F7B271-5A72-E69C-E12D-8ADCBB86C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907" y="721091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0" name="Picture 9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6F7A6834-8FA7-5716-55C1-E6C377D7D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191" y="1571604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2" name="Picture 11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A7BA895D-A49D-968D-FD8A-25C5D66E3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20" y="20839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9" name="Picture 8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F81C125B-9043-2FB7-7628-2D64E7775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1171" y="119734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8" name="Picture 7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7554CB3-F5EB-4445-5989-51ED6E7279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722" y="1016297"/>
                <a:ext cx="952509" cy="952509"/>
              </a:xfrm>
              <a:prstGeom prst="rect">
                <a:avLst/>
              </a:prstGeom>
            </p:spPr>
          </p:pic>
        </p:grpSp>
        <p:pic>
          <p:nvPicPr>
            <p:cNvPr id="2" name="Picture 1" descr="A blue envelope with black lines&#10;&#10;Description automatically generated">
              <a:extLst>
                <a:ext uri="{FF2B5EF4-FFF2-40B4-BE49-F238E27FC236}">
                  <a16:creationId xmlns:a16="http://schemas.microsoft.com/office/drawing/2014/main" id="{38AE84A1-5203-5F37-866D-32B9D92CA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66" y="2433028"/>
              <a:ext cx="818007" cy="818007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A067E31-BCAC-66B9-287A-5E5418A34BCB}"/>
              </a:ext>
            </a:extLst>
          </p:cNvPr>
          <p:cNvSpPr txBox="1"/>
          <p:nvPr/>
        </p:nvSpPr>
        <p:spPr>
          <a:xfrm>
            <a:off x="2437404" y="1141215"/>
            <a:ext cx="212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0.43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2D1F4E-3B1E-965C-F375-0BB234EB5E86}"/>
              </a:ext>
            </a:extLst>
          </p:cNvPr>
          <p:cNvGrpSpPr/>
          <p:nvPr/>
        </p:nvGrpSpPr>
        <p:grpSpPr>
          <a:xfrm>
            <a:off x="636920" y="4417416"/>
            <a:ext cx="1485799" cy="1820946"/>
            <a:chOff x="966512" y="3974356"/>
            <a:chExt cx="1485799" cy="1820946"/>
          </a:xfrm>
        </p:grpSpPr>
        <p:pic>
          <p:nvPicPr>
            <p:cNvPr id="32" name="Picture 31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71815081-48E1-9A12-BD06-7D1B13BB2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303" y="4977294"/>
              <a:ext cx="818008" cy="818008"/>
            </a:xfrm>
            <a:prstGeom prst="rect">
              <a:avLst/>
            </a:prstGeom>
          </p:spPr>
        </p:pic>
        <p:pic>
          <p:nvPicPr>
            <p:cNvPr id="34" name="Picture 33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D9C29B0E-E0C4-D110-EEC7-041BAE681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512" y="4737447"/>
              <a:ext cx="818008" cy="818008"/>
            </a:xfrm>
            <a:prstGeom prst="rect">
              <a:avLst/>
            </a:prstGeom>
          </p:spPr>
        </p:pic>
        <p:pic>
          <p:nvPicPr>
            <p:cNvPr id="40" name="Picture 39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9372C123-3F8C-E031-86F9-CC5687215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4960" y="4342855"/>
              <a:ext cx="818008" cy="818008"/>
            </a:xfrm>
            <a:prstGeom prst="rect">
              <a:avLst/>
            </a:prstGeom>
          </p:spPr>
        </p:pic>
        <p:pic>
          <p:nvPicPr>
            <p:cNvPr id="41" name="Picture 40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EEA04C55-BD8D-4151-D2BB-7D63F920C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800" y="3974356"/>
              <a:ext cx="818008" cy="818008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D99DDFC-AFC4-A03D-23B2-BB5CD155C6E5}"/>
              </a:ext>
            </a:extLst>
          </p:cNvPr>
          <p:cNvSpPr txBox="1"/>
          <p:nvPr/>
        </p:nvSpPr>
        <p:spPr>
          <a:xfrm>
            <a:off x="2364839" y="4978073"/>
            <a:ext cx="23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Friend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0.14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8A7438-DBC9-A729-6E41-4E9F5C975034}"/>
              </a:ext>
            </a:extLst>
          </p:cNvPr>
          <p:cNvSpPr txBox="1"/>
          <p:nvPr/>
        </p:nvSpPr>
        <p:spPr>
          <a:xfrm>
            <a:off x="2364839" y="5408162"/>
            <a:ext cx="23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Lunch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0.09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FA81B1-275A-147F-E605-C2DFEE4EFD43}"/>
              </a:ext>
            </a:extLst>
          </p:cNvPr>
          <p:cNvSpPr txBox="1"/>
          <p:nvPr/>
        </p:nvSpPr>
        <p:spPr>
          <a:xfrm>
            <a:off x="2364839" y="5838252"/>
            <a:ext cx="2443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Money 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0.45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5EB227-5A4B-3E13-D1A0-6B0780B1A6ED}"/>
              </a:ext>
            </a:extLst>
          </p:cNvPr>
          <p:cNvSpPr txBox="1"/>
          <p:nvPr/>
        </p:nvSpPr>
        <p:spPr>
          <a:xfrm>
            <a:off x="2364839" y="4547984"/>
            <a:ext cx="2443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 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0.29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BB537F-DC54-6C4A-1CBF-C7CAECCEE147}"/>
              </a:ext>
            </a:extLst>
          </p:cNvPr>
          <p:cNvSpPr txBox="1"/>
          <p:nvPr/>
        </p:nvSpPr>
        <p:spPr>
          <a:xfrm>
            <a:off x="2364839" y="254231"/>
            <a:ext cx="781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Lunch Money </a:t>
            </a:r>
            <a:r>
              <a:rPr lang="en-US" sz="3200" b="1" dirty="0" err="1"/>
              <a:t>Money</a:t>
            </a:r>
            <a:r>
              <a:rPr lang="en-US" sz="3200" b="1" dirty="0"/>
              <a:t> </a:t>
            </a:r>
            <a:r>
              <a:rPr lang="en-US" sz="3200" b="1" dirty="0" err="1"/>
              <a:t>Money</a:t>
            </a:r>
            <a:r>
              <a:rPr lang="en-US" sz="3200" b="1" dirty="0"/>
              <a:t> </a:t>
            </a:r>
            <a:r>
              <a:rPr lang="en-US" sz="3200" b="1" dirty="0" err="1"/>
              <a:t>Money</a:t>
            </a:r>
            <a:endParaRPr 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18D74-5F1C-9157-43C3-29EB8AA80FBA}"/>
              </a:ext>
            </a:extLst>
          </p:cNvPr>
          <p:cNvSpPr txBox="1"/>
          <p:nvPr/>
        </p:nvSpPr>
        <p:spPr>
          <a:xfrm>
            <a:off x="636920" y="3114873"/>
            <a:ext cx="18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0.67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D35ABB-B58D-FDE2-2A51-EA1F0FB0729F}"/>
              </a:ext>
            </a:extLst>
          </p:cNvPr>
          <p:cNvSpPr txBox="1"/>
          <p:nvPr/>
        </p:nvSpPr>
        <p:spPr>
          <a:xfrm>
            <a:off x="2427384" y="1563390"/>
            <a:ext cx="2291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Friend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0.29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5AC5DBD-0F2D-B4E9-ED61-D671007E17BC}"/>
              </a:ext>
            </a:extLst>
          </p:cNvPr>
          <p:cNvGrpSpPr/>
          <p:nvPr/>
        </p:nvGrpSpPr>
        <p:grpSpPr>
          <a:xfrm>
            <a:off x="233923" y="856258"/>
            <a:ext cx="2120259" cy="2348760"/>
            <a:chOff x="264721" y="902275"/>
            <a:chExt cx="2120259" cy="234876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6153124-86B5-BAE1-1828-C737929DAF45}"/>
                </a:ext>
              </a:extLst>
            </p:cNvPr>
            <p:cNvGrpSpPr/>
            <p:nvPr/>
          </p:nvGrpSpPr>
          <p:grpSpPr>
            <a:xfrm>
              <a:off x="264721" y="902275"/>
              <a:ext cx="2120259" cy="2134191"/>
              <a:chOff x="264722" y="551357"/>
              <a:chExt cx="2468886" cy="2485109"/>
            </a:xfrm>
          </p:grpSpPr>
          <p:pic>
            <p:nvPicPr>
              <p:cNvPr id="50" name="Picture 49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0082700C-3546-F91A-7AD1-FF0BD372DA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9" y="181038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1" name="Picture 50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2A076F35-D373-3250-3868-F2FD620C2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8" y="5513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2" name="Picture 51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47D0A83-AB31-B82E-EF29-7536CB8BB1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907" y="721091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5" name="Picture 54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7E7B009D-A2F4-A2BB-447F-39CE043CB2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191" y="1571604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6" name="Picture 55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E61129AC-6B3A-8079-528F-67410EDADE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20" y="20839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7" name="Picture 56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3593EAF7-0CD9-F778-BE74-A16E3612B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1171" y="119734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8" name="Picture 57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BD90836-9615-08DE-E7EF-8776B503C7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722" y="1016297"/>
                <a:ext cx="952509" cy="952509"/>
              </a:xfrm>
              <a:prstGeom prst="rect">
                <a:avLst/>
              </a:prstGeom>
            </p:spPr>
          </p:pic>
        </p:grpSp>
        <p:pic>
          <p:nvPicPr>
            <p:cNvPr id="49" name="Picture 48" descr="A blue envelope with black lines&#10;&#10;Description automatically generated">
              <a:extLst>
                <a:ext uri="{FF2B5EF4-FFF2-40B4-BE49-F238E27FC236}">
                  <a16:creationId xmlns:a16="http://schemas.microsoft.com/office/drawing/2014/main" id="{05D4A598-B83D-050A-D6EF-A3C78D37D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66" y="2433028"/>
              <a:ext cx="818007" cy="818007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BFB7D25D-3EF2-1514-2EBF-9BC48DA8C596}"/>
              </a:ext>
            </a:extLst>
          </p:cNvPr>
          <p:cNvSpPr txBox="1"/>
          <p:nvPr/>
        </p:nvSpPr>
        <p:spPr>
          <a:xfrm>
            <a:off x="623178" y="6221744"/>
            <a:ext cx="18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0.33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68EB28-CD43-C60D-1784-335041A09D41}"/>
              </a:ext>
            </a:extLst>
          </p:cNvPr>
          <p:cNvSpPr txBox="1"/>
          <p:nvPr/>
        </p:nvSpPr>
        <p:spPr>
          <a:xfrm>
            <a:off x="4670279" y="3205018"/>
            <a:ext cx="89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P(</a:t>
            </a:r>
            <a:r>
              <a:rPr lang="en-US" sz="2400" b="1" dirty="0">
                <a:solidFill>
                  <a:srgbClr val="3C98FF"/>
                </a:solidFill>
              </a:rPr>
              <a:t>N</a:t>
            </a:r>
            <a:r>
              <a:rPr lang="en-US" sz="2400" dirty="0"/>
              <a:t>) 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F2C595-019D-E367-B3E6-DB520B146B18}"/>
              </a:ext>
            </a:extLst>
          </p:cNvPr>
          <p:cNvSpPr txBox="1"/>
          <p:nvPr/>
        </p:nvSpPr>
        <p:spPr>
          <a:xfrm>
            <a:off x="7228397" y="3205018"/>
            <a:ext cx="2245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P( </a:t>
            </a:r>
            <a:r>
              <a:rPr lang="en-US" sz="2400" b="1" dirty="0"/>
              <a:t>Money</a:t>
            </a:r>
            <a:r>
              <a:rPr lang="en-US" sz="2400" dirty="0"/>
              <a:t>| </a:t>
            </a:r>
            <a:r>
              <a:rPr lang="en-US" sz="2400" b="1" dirty="0">
                <a:solidFill>
                  <a:srgbClr val="3C98FF"/>
                </a:solidFill>
              </a:rPr>
              <a:t>N</a:t>
            </a:r>
            <a:r>
              <a:rPr lang="en-US" sz="2400" dirty="0"/>
              <a:t>)</a:t>
            </a:r>
            <a:r>
              <a:rPr lang="en-US" sz="2400" baseline="30000" dirty="0"/>
              <a:t>4 </a:t>
            </a:r>
            <a:endParaRPr lang="en-US" sz="2400" b="1" baseline="30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D4893E-BF92-9D09-F582-5FF2ED1AE6CE}"/>
              </a:ext>
            </a:extLst>
          </p:cNvPr>
          <p:cNvSpPr txBox="1"/>
          <p:nvPr/>
        </p:nvSpPr>
        <p:spPr>
          <a:xfrm>
            <a:off x="5334979" y="3205018"/>
            <a:ext cx="2083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P( </a:t>
            </a:r>
            <a:r>
              <a:rPr lang="en-US" sz="2400" b="1" dirty="0"/>
              <a:t>Lunch</a:t>
            </a:r>
            <a:r>
              <a:rPr lang="en-US" sz="2400" dirty="0"/>
              <a:t>| </a:t>
            </a:r>
            <a:r>
              <a:rPr lang="en-US" sz="2400" b="1" dirty="0">
                <a:solidFill>
                  <a:srgbClr val="3C98FF"/>
                </a:solidFill>
              </a:rPr>
              <a:t>N</a:t>
            </a:r>
            <a:r>
              <a:rPr lang="en-US" sz="2400" dirty="0"/>
              <a:t>) </a:t>
            </a:r>
            <a:endParaRPr 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625856-91B5-16B5-1591-D861C733B191}"/>
              </a:ext>
            </a:extLst>
          </p:cNvPr>
          <p:cNvSpPr txBox="1"/>
          <p:nvPr/>
        </p:nvSpPr>
        <p:spPr>
          <a:xfrm>
            <a:off x="2416088" y="1982209"/>
            <a:ext cx="2327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</a:t>
            </a:r>
            <a:r>
              <a:rPr lang="en-US" sz="2000" b="1" dirty="0"/>
              <a:t>Lunch</a:t>
            </a:r>
            <a:r>
              <a:rPr lang="en-US" sz="2000" dirty="0"/>
              <a:t> | </a:t>
            </a:r>
            <a:r>
              <a:rPr lang="en-US" sz="2000" b="1" dirty="0">
                <a:solidFill>
                  <a:srgbClr val="3C98FF"/>
                </a:solidFill>
              </a:rPr>
              <a:t>N</a:t>
            </a:r>
            <a:r>
              <a:rPr lang="en-US" sz="2000" dirty="0"/>
              <a:t>) = 0.19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C19434-B3A8-E50E-C9D0-B80423C0A89D}"/>
              </a:ext>
            </a:extLst>
          </p:cNvPr>
          <p:cNvSpPr txBox="1"/>
          <p:nvPr/>
        </p:nvSpPr>
        <p:spPr>
          <a:xfrm>
            <a:off x="2416088" y="2371455"/>
            <a:ext cx="2391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</a:t>
            </a:r>
            <a:r>
              <a:rPr lang="en-US" sz="2000" b="1" dirty="0"/>
              <a:t>Money</a:t>
            </a:r>
            <a:r>
              <a:rPr lang="en-US" sz="2000" dirty="0"/>
              <a:t> | </a:t>
            </a:r>
            <a:r>
              <a:rPr lang="en-US" sz="2000" b="1" dirty="0">
                <a:solidFill>
                  <a:srgbClr val="3C98FF"/>
                </a:solidFill>
              </a:rPr>
              <a:t>N</a:t>
            </a:r>
            <a:r>
              <a:rPr lang="en-US" sz="2000" dirty="0"/>
              <a:t>) = 0.10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90CBEB-7036-580C-3EF3-2EFCFD2278BB}"/>
              </a:ext>
            </a:extLst>
          </p:cNvPr>
          <p:cNvSpPr txBox="1"/>
          <p:nvPr/>
        </p:nvSpPr>
        <p:spPr>
          <a:xfrm>
            <a:off x="638354" y="3114485"/>
            <a:ext cx="18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 </a:t>
            </a:r>
            <a:r>
              <a:rPr lang="en-US" sz="2000" b="1" dirty="0">
                <a:solidFill>
                  <a:srgbClr val="3C98FF"/>
                </a:solidFill>
              </a:rPr>
              <a:t>N</a:t>
            </a:r>
            <a:r>
              <a:rPr lang="en-US" sz="2000" dirty="0"/>
              <a:t>) = 0.67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ED9F19-DFEA-E16E-41F8-A7412D3A5288}"/>
              </a:ext>
            </a:extLst>
          </p:cNvPr>
          <p:cNvSpPr txBox="1"/>
          <p:nvPr/>
        </p:nvSpPr>
        <p:spPr>
          <a:xfrm>
            <a:off x="9394181" y="3198167"/>
            <a:ext cx="181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0.00001</a:t>
            </a:r>
          </a:p>
        </p:txBody>
      </p:sp>
    </p:spTree>
    <p:extLst>
      <p:ext uri="{BB962C8B-B14F-4D97-AF65-F5344CB8AC3E}">
        <p14:creationId xmlns:p14="http://schemas.microsoft.com/office/powerpoint/2010/main" val="413820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A72AD61-EFB3-81D4-026D-C76DF76EE4BE}"/>
              </a:ext>
            </a:extLst>
          </p:cNvPr>
          <p:cNvGrpSpPr/>
          <p:nvPr/>
        </p:nvGrpSpPr>
        <p:grpSpPr>
          <a:xfrm>
            <a:off x="244581" y="856258"/>
            <a:ext cx="2120259" cy="2348760"/>
            <a:chOff x="264721" y="902275"/>
            <a:chExt cx="2120259" cy="234876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9C161DD-DC8C-1891-91D2-8C7C1A30EA19}"/>
                </a:ext>
              </a:extLst>
            </p:cNvPr>
            <p:cNvGrpSpPr/>
            <p:nvPr/>
          </p:nvGrpSpPr>
          <p:grpSpPr>
            <a:xfrm>
              <a:off x="264721" y="902275"/>
              <a:ext cx="2120259" cy="2134191"/>
              <a:chOff x="264722" y="551357"/>
              <a:chExt cx="2468886" cy="2485109"/>
            </a:xfrm>
          </p:grpSpPr>
          <p:pic>
            <p:nvPicPr>
              <p:cNvPr id="11" name="Picture 10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3AE6F1D6-57FD-8072-C997-437E89511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9" y="181038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7" name="Picture 6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84D3F5F7-39FA-5A56-B3ED-C18D5D5A5C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8" y="5513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" name="Picture 4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B5F7B271-5A72-E69C-E12D-8ADCBB86C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907" y="721091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0" name="Picture 9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6F7A6834-8FA7-5716-55C1-E6C377D7D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191" y="1571604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2" name="Picture 11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A7BA895D-A49D-968D-FD8A-25C5D66E3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20" y="20839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9" name="Picture 8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F81C125B-9043-2FB7-7628-2D64E7775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1171" y="119734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8" name="Picture 7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7554CB3-F5EB-4445-5989-51ED6E7279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722" y="1016297"/>
                <a:ext cx="952509" cy="952509"/>
              </a:xfrm>
              <a:prstGeom prst="rect">
                <a:avLst/>
              </a:prstGeom>
            </p:spPr>
          </p:pic>
        </p:grpSp>
        <p:pic>
          <p:nvPicPr>
            <p:cNvPr id="2" name="Picture 1" descr="A blue envelope with black lines&#10;&#10;Description automatically generated">
              <a:extLst>
                <a:ext uri="{FF2B5EF4-FFF2-40B4-BE49-F238E27FC236}">
                  <a16:creationId xmlns:a16="http://schemas.microsoft.com/office/drawing/2014/main" id="{38AE84A1-5203-5F37-866D-32B9D92CA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66" y="2433028"/>
              <a:ext cx="818007" cy="818007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A067E31-BCAC-66B9-287A-5E5418A34BCB}"/>
              </a:ext>
            </a:extLst>
          </p:cNvPr>
          <p:cNvSpPr txBox="1"/>
          <p:nvPr/>
        </p:nvSpPr>
        <p:spPr>
          <a:xfrm>
            <a:off x="2437404" y="1141215"/>
            <a:ext cx="212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0.43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2D1F4E-3B1E-965C-F375-0BB234EB5E86}"/>
              </a:ext>
            </a:extLst>
          </p:cNvPr>
          <p:cNvGrpSpPr/>
          <p:nvPr/>
        </p:nvGrpSpPr>
        <p:grpSpPr>
          <a:xfrm>
            <a:off x="636920" y="4417416"/>
            <a:ext cx="1485799" cy="1820946"/>
            <a:chOff x="966512" y="3974356"/>
            <a:chExt cx="1485799" cy="1820946"/>
          </a:xfrm>
        </p:grpSpPr>
        <p:pic>
          <p:nvPicPr>
            <p:cNvPr id="32" name="Picture 31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71815081-48E1-9A12-BD06-7D1B13BB2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303" y="4977294"/>
              <a:ext cx="818008" cy="818008"/>
            </a:xfrm>
            <a:prstGeom prst="rect">
              <a:avLst/>
            </a:prstGeom>
          </p:spPr>
        </p:pic>
        <p:pic>
          <p:nvPicPr>
            <p:cNvPr id="34" name="Picture 33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D9C29B0E-E0C4-D110-EEC7-041BAE681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512" y="4737447"/>
              <a:ext cx="818008" cy="818008"/>
            </a:xfrm>
            <a:prstGeom prst="rect">
              <a:avLst/>
            </a:prstGeom>
          </p:spPr>
        </p:pic>
        <p:pic>
          <p:nvPicPr>
            <p:cNvPr id="40" name="Picture 39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9372C123-3F8C-E031-86F9-CC5687215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4960" y="4342855"/>
              <a:ext cx="818008" cy="818008"/>
            </a:xfrm>
            <a:prstGeom prst="rect">
              <a:avLst/>
            </a:prstGeom>
          </p:spPr>
        </p:pic>
        <p:pic>
          <p:nvPicPr>
            <p:cNvPr id="41" name="Picture 40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EEA04C55-BD8D-4151-D2BB-7D63F920C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800" y="3974356"/>
              <a:ext cx="818008" cy="818008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D99DDFC-AFC4-A03D-23B2-BB5CD155C6E5}"/>
              </a:ext>
            </a:extLst>
          </p:cNvPr>
          <p:cNvSpPr txBox="1"/>
          <p:nvPr/>
        </p:nvSpPr>
        <p:spPr>
          <a:xfrm>
            <a:off x="2364839" y="4978073"/>
            <a:ext cx="23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Friend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0.14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8A7438-DBC9-A729-6E41-4E9F5C975034}"/>
              </a:ext>
            </a:extLst>
          </p:cNvPr>
          <p:cNvSpPr txBox="1"/>
          <p:nvPr/>
        </p:nvSpPr>
        <p:spPr>
          <a:xfrm>
            <a:off x="2364839" y="5408162"/>
            <a:ext cx="23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</a:t>
            </a:r>
            <a:r>
              <a:rPr lang="en-US" sz="2000" b="1" dirty="0"/>
              <a:t>Lunch</a:t>
            </a:r>
            <a:r>
              <a:rPr lang="en-US" sz="2000" dirty="0"/>
              <a:t> | </a:t>
            </a:r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) = 0.09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FA81B1-275A-147F-E605-C2DFEE4EFD43}"/>
              </a:ext>
            </a:extLst>
          </p:cNvPr>
          <p:cNvSpPr txBox="1"/>
          <p:nvPr/>
        </p:nvSpPr>
        <p:spPr>
          <a:xfrm>
            <a:off x="2364839" y="5838252"/>
            <a:ext cx="2443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</a:t>
            </a:r>
            <a:r>
              <a:rPr lang="en-US" sz="2000" b="1" dirty="0"/>
              <a:t>Money </a:t>
            </a:r>
            <a:r>
              <a:rPr lang="en-US" sz="2000" dirty="0"/>
              <a:t> | </a:t>
            </a:r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) = 0.45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5EB227-5A4B-3E13-D1A0-6B0780B1A6ED}"/>
              </a:ext>
            </a:extLst>
          </p:cNvPr>
          <p:cNvSpPr txBox="1"/>
          <p:nvPr/>
        </p:nvSpPr>
        <p:spPr>
          <a:xfrm>
            <a:off x="2364839" y="4547984"/>
            <a:ext cx="2443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Dear 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FF0000">
                    <a:alpha val="30000"/>
                  </a:srgbClr>
                </a:solidFill>
              </a:rPr>
              <a:t>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0.29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BB537F-DC54-6C4A-1CBF-C7CAECCEE147}"/>
              </a:ext>
            </a:extLst>
          </p:cNvPr>
          <p:cNvSpPr txBox="1"/>
          <p:nvPr/>
        </p:nvSpPr>
        <p:spPr>
          <a:xfrm>
            <a:off x="2364839" y="254231"/>
            <a:ext cx="781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Lunch Money </a:t>
            </a:r>
            <a:r>
              <a:rPr lang="en-US" sz="3200" b="1" dirty="0" err="1"/>
              <a:t>Money</a:t>
            </a:r>
            <a:r>
              <a:rPr lang="en-US" sz="3200" b="1" dirty="0"/>
              <a:t> </a:t>
            </a:r>
            <a:r>
              <a:rPr lang="en-US" sz="3200" b="1" dirty="0" err="1"/>
              <a:t>Money</a:t>
            </a:r>
            <a:r>
              <a:rPr lang="en-US" sz="3200" b="1" dirty="0"/>
              <a:t> </a:t>
            </a:r>
            <a:r>
              <a:rPr lang="en-US" sz="3200" b="1" dirty="0" err="1"/>
              <a:t>Money</a:t>
            </a:r>
            <a:endParaRPr 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18D74-5F1C-9157-43C3-29EB8AA80FBA}"/>
              </a:ext>
            </a:extLst>
          </p:cNvPr>
          <p:cNvSpPr txBox="1"/>
          <p:nvPr/>
        </p:nvSpPr>
        <p:spPr>
          <a:xfrm>
            <a:off x="636920" y="3114873"/>
            <a:ext cx="18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0.67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D35ABB-B58D-FDE2-2A51-EA1F0FB0729F}"/>
              </a:ext>
            </a:extLst>
          </p:cNvPr>
          <p:cNvSpPr txBox="1"/>
          <p:nvPr/>
        </p:nvSpPr>
        <p:spPr>
          <a:xfrm>
            <a:off x="2427384" y="1563390"/>
            <a:ext cx="2291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Friend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0.29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5AC5DBD-0F2D-B4E9-ED61-D671007E17BC}"/>
              </a:ext>
            </a:extLst>
          </p:cNvPr>
          <p:cNvGrpSpPr/>
          <p:nvPr/>
        </p:nvGrpSpPr>
        <p:grpSpPr>
          <a:xfrm>
            <a:off x="233923" y="856258"/>
            <a:ext cx="2120259" cy="2348760"/>
            <a:chOff x="264721" y="902275"/>
            <a:chExt cx="2120259" cy="234876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6153124-86B5-BAE1-1828-C737929DAF45}"/>
                </a:ext>
              </a:extLst>
            </p:cNvPr>
            <p:cNvGrpSpPr/>
            <p:nvPr/>
          </p:nvGrpSpPr>
          <p:grpSpPr>
            <a:xfrm>
              <a:off x="264721" y="902275"/>
              <a:ext cx="2120259" cy="2134191"/>
              <a:chOff x="264722" y="551357"/>
              <a:chExt cx="2468886" cy="2485109"/>
            </a:xfrm>
          </p:grpSpPr>
          <p:pic>
            <p:nvPicPr>
              <p:cNvPr id="50" name="Picture 49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0082700C-3546-F91A-7AD1-FF0BD372DA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9" y="181038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1" name="Picture 50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2A076F35-D373-3250-3868-F2FD620C2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8" y="5513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2" name="Picture 51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47D0A83-AB31-B82E-EF29-7536CB8BB1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907" y="721091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5" name="Picture 54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7E7B009D-A2F4-A2BB-447F-39CE043CB2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191" y="1571604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6" name="Picture 55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E61129AC-6B3A-8079-528F-67410EDADE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20" y="20839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7" name="Picture 56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3593EAF7-0CD9-F778-BE74-A16E3612B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1171" y="119734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8" name="Picture 57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BD90836-9615-08DE-E7EF-8776B503C7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722" y="1016297"/>
                <a:ext cx="952509" cy="952509"/>
              </a:xfrm>
              <a:prstGeom prst="rect">
                <a:avLst/>
              </a:prstGeom>
            </p:spPr>
          </p:pic>
        </p:grpSp>
        <p:pic>
          <p:nvPicPr>
            <p:cNvPr id="49" name="Picture 48" descr="A blue envelope with black lines&#10;&#10;Description automatically generated">
              <a:extLst>
                <a:ext uri="{FF2B5EF4-FFF2-40B4-BE49-F238E27FC236}">
                  <a16:creationId xmlns:a16="http://schemas.microsoft.com/office/drawing/2014/main" id="{05D4A598-B83D-050A-D6EF-A3C78D37D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66" y="2433028"/>
              <a:ext cx="818007" cy="818007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BFB7D25D-3EF2-1514-2EBF-9BC48DA8C596}"/>
              </a:ext>
            </a:extLst>
          </p:cNvPr>
          <p:cNvSpPr txBox="1"/>
          <p:nvPr/>
        </p:nvSpPr>
        <p:spPr>
          <a:xfrm>
            <a:off x="623178" y="6221744"/>
            <a:ext cx="18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 </a:t>
            </a:r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) = 0.33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68EB28-CD43-C60D-1784-335041A09D41}"/>
              </a:ext>
            </a:extLst>
          </p:cNvPr>
          <p:cNvSpPr txBox="1"/>
          <p:nvPr/>
        </p:nvSpPr>
        <p:spPr>
          <a:xfrm>
            <a:off x="2354181" y="3090758"/>
            <a:ext cx="89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4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400" dirty="0">
                <a:solidFill>
                  <a:schemeClr val="tx1">
                    <a:alpha val="30000"/>
                  </a:schemeClr>
                </a:solidFill>
              </a:rPr>
              <a:t>) </a:t>
            </a:r>
            <a:endParaRPr lang="en-US" sz="2400" b="1" dirty="0">
              <a:solidFill>
                <a:schemeClr val="tx1">
                  <a:alpha val="3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F2C595-019D-E367-B3E6-DB520B146B18}"/>
              </a:ext>
            </a:extLst>
          </p:cNvPr>
          <p:cNvSpPr txBox="1"/>
          <p:nvPr/>
        </p:nvSpPr>
        <p:spPr>
          <a:xfrm>
            <a:off x="4912299" y="3090758"/>
            <a:ext cx="2245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alpha val="30000"/>
                  </a:schemeClr>
                </a:solidFill>
              </a:rPr>
              <a:t>x P( </a:t>
            </a:r>
            <a:r>
              <a:rPr lang="en-US" sz="2400" b="1" dirty="0">
                <a:solidFill>
                  <a:schemeClr val="tx1">
                    <a:alpha val="30000"/>
                  </a:schemeClr>
                </a:solidFill>
              </a:rPr>
              <a:t>Money</a:t>
            </a:r>
            <a:r>
              <a:rPr lang="en-US" sz="2400" dirty="0">
                <a:solidFill>
                  <a:schemeClr val="tx1">
                    <a:alpha val="30000"/>
                  </a:schemeClr>
                </a:solidFill>
              </a:rPr>
              <a:t>| </a:t>
            </a:r>
            <a:r>
              <a:rPr lang="en-US" sz="24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400" dirty="0">
                <a:solidFill>
                  <a:schemeClr val="tx1">
                    <a:alpha val="30000"/>
                  </a:schemeClr>
                </a:solidFill>
              </a:rPr>
              <a:t>)</a:t>
            </a:r>
            <a:r>
              <a:rPr lang="en-US" sz="2400" baseline="30000" dirty="0">
                <a:solidFill>
                  <a:schemeClr val="tx1">
                    <a:alpha val="30000"/>
                  </a:schemeClr>
                </a:solidFill>
              </a:rPr>
              <a:t>4 </a:t>
            </a:r>
            <a:endParaRPr lang="en-US" sz="2400" b="1" baseline="30000" dirty="0">
              <a:solidFill>
                <a:schemeClr val="tx1">
                  <a:alpha val="3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D4893E-BF92-9D09-F582-5FF2ED1AE6CE}"/>
              </a:ext>
            </a:extLst>
          </p:cNvPr>
          <p:cNvSpPr txBox="1"/>
          <p:nvPr/>
        </p:nvSpPr>
        <p:spPr>
          <a:xfrm>
            <a:off x="3018881" y="3090758"/>
            <a:ext cx="2083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alpha val="30000"/>
                  </a:schemeClr>
                </a:solidFill>
              </a:rPr>
              <a:t>x P( </a:t>
            </a:r>
            <a:r>
              <a:rPr lang="en-US" sz="2400" b="1" dirty="0">
                <a:solidFill>
                  <a:schemeClr val="tx1">
                    <a:alpha val="30000"/>
                  </a:schemeClr>
                </a:solidFill>
              </a:rPr>
              <a:t>Lunch</a:t>
            </a:r>
            <a:r>
              <a:rPr lang="en-US" sz="2400" dirty="0">
                <a:solidFill>
                  <a:schemeClr val="tx1">
                    <a:alpha val="30000"/>
                  </a:schemeClr>
                </a:solidFill>
              </a:rPr>
              <a:t>| </a:t>
            </a:r>
            <a:r>
              <a:rPr lang="en-US" sz="24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400" dirty="0">
                <a:solidFill>
                  <a:schemeClr val="tx1">
                    <a:alpha val="30000"/>
                  </a:schemeClr>
                </a:solidFill>
              </a:rPr>
              <a:t>) </a:t>
            </a:r>
            <a:endParaRPr lang="en-US" sz="2400" b="1" dirty="0">
              <a:solidFill>
                <a:schemeClr val="tx1">
                  <a:alpha val="3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625856-91B5-16B5-1591-D861C733B191}"/>
              </a:ext>
            </a:extLst>
          </p:cNvPr>
          <p:cNvSpPr txBox="1"/>
          <p:nvPr/>
        </p:nvSpPr>
        <p:spPr>
          <a:xfrm>
            <a:off x="2416088" y="1982209"/>
            <a:ext cx="2327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Lunch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C19434-B3A8-E50E-C9D0-B80423C0A89D}"/>
              </a:ext>
            </a:extLst>
          </p:cNvPr>
          <p:cNvSpPr txBox="1"/>
          <p:nvPr/>
        </p:nvSpPr>
        <p:spPr>
          <a:xfrm>
            <a:off x="2416088" y="2371455"/>
            <a:ext cx="2391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</a:t>
            </a:r>
            <a:r>
              <a:rPr lang="en-US" sz="2000" b="1" dirty="0">
                <a:solidFill>
                  <a:schemeClr val="tx1">
                    <a:alpha val="30000"/>
                  </a:schemeClr>
                </a:solidFill>
              </a:rPr>
              <a:t>Money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|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90CBEB-7036-580C-3EF3-2EFCFD2278BB}"/>
              </a:ext>
            </a:extLst>
          </p:cNvPr>
          <p:cNvSpPr txBox="1"/>
          <p:nvPr/>
        </p:nvSpPr>
        <p:spPr>
          <a:xfrm>
            <a:off x="638354" y="3114485"/>
            <a:ext cx="18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P( </a:t>
            </a:r>
            <a:r>
              <a:rPr lang="en-US" sz="2000" b="1" dirty="0">
                <a:solidFill>
                  <a:srgbClr val="3C98FF">
                    <a:alpha val="30000"/>
                  </a:srgbClr>
                </a:solidFill>
              </a:rPr>
              <a:t>N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= 0.67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ED9F19-DFEA-E16E-41F8-A7412D3A5288}"/>
              </a:ext>
            </a:extLst>
          </p:cNvPr>
          <p:cNvSpPr txBox="1"/>
          <p:nvPr/>
        </p:nvSpPr>
        <p:spPr>
          <a:xfrm>
            <a:off x="7078083" y="3083907"/>
            <a:ext cx="181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alpha val="30000"/>
                  </a:schemeClr>
                </a:solidFill>
              </a:rPr>
              <a:t>= 0.00001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5944A2-C144-C1E0-9D81-941F648479B4}"/>
              </a:ext>
            </a:extLst>
          </p:cNvPr>
          <p:cNvSpPr txBox="1"/>
          <p:nvPr/>
        </p:nvSpPr>
        <p:spPr>
          <a:xfrm>
            <a:off x="2354181" y="3788510"/>
            <a:ext cx="89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P(</a:t>
            </a:r>
            <a:r>
              <a:rPr lang="en-US" sz="2400" b="1" dirty="0">
                <a:solidFill>
                  <a:srgbClr val="FF0000"/>
                </a:solidFill>
              </a:rPr>
              <a:t>S</a:t>
            </a:r>
            <a:r>
              <a:rPr lang="en-US" sz="2400" dirty="0"/>
              <a:t>) </a:t>
            </a:r>
            <a:endParaRPr 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53FEE-88A1-70B3-82AF-81CDF5274275}"/>
              </a:ext>
            </a:extLst>
          </p:cNvPr>
          <p:cNvSpPr txBox="1"/>
          <p:nvPr/>
        </p:nvSpPr>
        <p:spPr>
          <a:xfrm>
            <a:off x="4912299" y="3788510"/>
            <a:ext cx="2245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P( </a:t>
            </a:r>
            <a:r>
              <a:rPr lang="en-US" sz="2400" b="1" dirty="0"/>
              <a:t>Money</a:t>
            </a:r>
            <a:r>
              <a:rPr lang="en-US" sz="2400" dirty="0"/>
              <a:t>| </a:t>
            </a:r>
            <a:r>
              <a:rPr lang="en-US" sz="2400" b="1" dirty="0">
                <a:solidFill>
                  <a:srgbClr val="FF0000"/>
                </a:solidFill>
              </a:rPr>
              <a:t>S</a:t>
            </a:r>
            <a:r>
              <a:rPr lang="en-US" sz="2400" dirty="0"/>
              <a:t>)</a:t>
            </a:r>
            <a:r>
              <a:rPr lang="en-US" sz="2400" baseline="30000" dirty="0"/>
              <a:t>4 </a:t>
            </a:r>
            <a:endParaRPr lang="en-US" sz="2400" b="1" baseline="30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751883-B6C9-41C6-98F6-E51A4CC588F2}"/>
              </a:ext>
            </a:extLst>
          </p:cNvPr>
          <p:cNvSpPr txBox="1"/>
          <p:nvPr/>
        </p:nvSpPr>
        <p:spPr>
          <a:xfrm>
            <a:off x="3018881" y="3788510"/>
            <a:ext cx="2083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P( </a:t>
            </a:r>
            <a:r>
              <a:rPr lang="en-US" sz="2400" b="1" dirty="0"/>
              <a:t>Lunch</a:t>
            </a:r>
            <a:r>
              <a:rPr lang="en-US" sz="2400" dirty="0"/>
              <a:t>| </a:t>
            </a:r>
            <a:r>
              <a:rPr lang="en-US" sz="2400" b="1" dirty="0">
                <a:solidFill>
                  <a:srgbClr val="FF0000"/>
                </a:solidFill>
              </a:rPr>
              <a:t>S</a:t>
            </a:r>
            <a:r>
              <a:rPr lang="en-US" sz="2400" dirty="0"/>
              <a:t>) </a:t>
            </a:r>
            <a:endParaRPr 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F0D148-2F89-8446-985D-D0D85A26D214}"/>
              </a:ext>
            </a:extLst>
          </p:cNvPr>
          <p:cNvSpPr txBox="1"/>
          <p:nvPr/>
        </p:nvSpPr>
        <p:spPr>
          <a:xfrm>
            <a:off x="7078083" y="3781659"/>
            <a:ext cx="181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0.00122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83ECFA-73AB-D50F-E4B9-1A3C68C45C22}"/>
              </a:ext>
            </a:extLst>
          </p:cNvPr>
          <p:cNvSpPr txBox="1"/>
          <p:nvPr/>
        </p:nvSpPr>
        <p:spPr>
          <a:xfrm>
            <a:off x="2354181" y="3085798"/>
            <a:ext cx="89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P(</a:t>
            </a:r>
            <a:r>
              <a:rPr lang="en-US" sz="2400" b="1" dirty="0">
                <a:solidFill>
                  <a:srgbClr val="3C98FF"/>
                </a:solidFill>
              </a:rPr>
              <a:t>N</a:t>
            </a:r>
            <a:r>
              <a:rPr lang="en-US" sz="2400" dirty="0"/>
              <a:t>) </a:t>
            </a:r>
            <a:endParaRPr lang="en-US" sz="2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74E5EB-0F2A-7D74-8BC4-6B114E522DDE}"/>
              </a:ext>
            </a:extLst>
          </p:cNvPr>
          <p:cNvSpPr txBox="1"/>
          <p:nvPr/>
        </p:nvSpPr>
        <p:spPr>
          <a:xfrm>
            <a:off x="4912299" y="3085798"/>
            <a:ext cx="2245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P( </a:t>
            </a:r>
            <a:r>
              <a:rPr lang="en-US" sz="2400" b="1" dirty="0"/>
              <a:t>Money</a:t>
            </a:r>
            <a:r>
              <a:rPr lang="en-US" sz="2400" dirty="0"/>
              <a:t>| </a:t>
            </a:r>
            <a:r>
              <a:rPr lang="en-US" sz="2400" b="1" dirty="0">
                <a:solidFill>
                  <a:srgbClr val="3C98FF"/>
                </a:solidFill>
              </a:rPr>
              <a:t>N</a:t>
            </a:r>
            <a:r>
              <a:rPr lang="en-US" sz="2400" dirty="0"/>
              <a:t>)</a:t>
            </a:r>
            <a:r>
              <a:rPr lang="en-US" sz="2400" baseline="30000" dirty="0"/>
              <a:t>4 </a:t>
            </a:r>
            <a:endParaRPr lang="en-US" sz="2400" b="1" baseline="30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442F73-04DD-FF23-BA56-AA19E29DA747}"/>
              </a:ext>
            </a:extLst>
          </p:cNvPr>
          <p:cNvSpPr txBox="1"/>
          <p:nvPr/>
        </p:nvSpPr>
        <p:spPr>
          <a:xfrm>
            <a:off x="3018881" y="3085798"/>
            <a:ext cx="2083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P( </a:t>
            </a:r>
            <a:r>
              <a:rPr lang="en-US" sz="2400" b="1" dirty="0"/>
              <a:t>Lunch</a:t>
            </a:r>
            <a:r>
              <a:rPr lang="en-US" sz="2400" dirty="0"/>
              <a:t>| </a:t>
            </a:r>
            <a:r>
              <a:rPr lang="en-US" sz="2400" b="1" dirty="0">
                <a:solidFill>
                  <a:srgbClr val="3C98FF"/>
                </a:solidFill>
              </a:rPr>
              <a:t>N</a:t>
            </a:r>
            <a:r>
              <a:rPr lang="en-US" sz="2400" dirty="0"/>
              <a:t>) </a:t>
            </a:r>
            <a:endParaRPr lang="en-US" sz="2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AD4B36-6D87-ABFC-DEF1-F2A4C4AA81D6}"/>
              </a:ext>
            </a:extLst>
          </p:cNvPr>
          <p:cNvSpPr txBox="1"/>
          <p:nvPr/>
        </p:nvSpPr>
        <p:spPr>
          <a:xfrm>
            <a:off x="7078083" y="3078947"/>
            <a:ext cx="181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0.00001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BC021C-7C51-98DF-42A0-8366C86AA78A}"/>
              </a:ext>
            </a:extLst>
          </p:cNvPr>
          <p:cNvSpPr txBox="1"/>
          <p:nvPr/>
        </p:nvSpPr>
        <p:spPr>
          <a:xfrm>
            <a:off x="8651419" y="3348268"/>
            <a:ext cx="3480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C98FF"/>
                </a:solidFill>
              </a:rPr>
              <a:t>0.00001</a:t>
            </a:r>
            <a:r>
              <a:rPr lang="en-US" sz="3200" b="1" dirty="0"/>
              <a:t> &lt; </a:t>
            </a:r>
            <a:r>
              <a:rPr lang="en-US" sz="3200" b="1" dirty="0">
                <a:solidFill>
                  <a:srgbClr val="FF0000"/>
                </a:solidFill>
              </a:rPr>
              <a:t>0.00122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E5D31A5-E224-EF96-8692-5AB9080F2A7F}"/>
              </a:ext>
            </a:extLst>
          </p:cNvPr>
          <p:cNvSpPr txBox="1"/>
          <p:nvPr/>
        </p:nvSpPr>
        <p:spPr>
          <a:xfrm>
            <a:off x="6968985" y="1529912"/>
            <a:ext cx="29465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SPAM !!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F0B03B6-6D3C-670E-F90D-37700BDED81C}"/>
              </a:ext>
            </a:extLst>
          </p:cNvPr>
          <p:cNvSpPr txBox="1"/>
          <p:nvPr/>
        </p:nvSpPr>
        <p:spPr>
          <a:xfrm>
            <a:off x="2364839" y="253582"/>
            <a:ext cx="781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Lunch Money </a:t>
            </a:r>
            <a:r>
              <a:rPr lang="en-US" sz="3200" b="1" dirty="0" err="1">
                <a:solidFill>
                  <a:srgbClr val="FF0000"/>
                </a:solidFill>
              </a:rPr>
              <a:t>Money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Money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Money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62" name="Picture 61" descr="A red envelope with black lines&#10;&#10;Description automatically generated">
            <a:extLst>
              <a:ext uri="{FF2B5EF4-FFF2-40B4-BE49-F238E27FC236}">
                <a16:creationId xmlns:a16="http://schemas.microsoft.com/office/drawing/2014/main" id="{F2EBFA8D-D1B5-4646-C164-6C0292217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050" y="70181"/>
            <a:ext cx="951575" cy="95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51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35" grpId="0"/>
      <p:bldP spid="36" grpId="0"/>
      <p:bldP spid="37" grpId="0"/>
      <p:bldP spid="59" grpId="0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5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870639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latin typeface="+mj-lt"/>
              </a:rPr>
              <a:t>02. ỨNG DỤNG CỦA THUẬT TOÁN NAÏVE BAYES</a:t>
            </a:r>
          </a:p>
        </p:txBody>
      </p:sp>
      <p:graphicFrame>
        <p:nvGraphicFramePr>
          <p:cNvPr id="781" name="Google Shape;781;p52"/>
          <p:cNvGraphicFramePr/>
          <p:nvPr>
            <p:extLst>
              <p:ext uri="{D42A27DB-BD31-4B8C-83A1-F6EECF244321}">
                <p14:modId xmlns:p14="http://schemas.microsoft.com/office/powerpoint/2010/main" val="1812220357"/>
              </p:ext>
            </p:extLst>
          </p:nvPr>
        </p:nvGraphicFramePr>
        <p:xfrm>
          <a:off x="1065227" y="2026154"/>
          <a:ext cx="10061541" cy="46668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53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3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3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6907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Ứng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dụng</a:t>
                      </a:r>
                      <a:endParaRPr lang="en-US" b="1" dirty="0"/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1404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Mô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tả</a:t>
                      </a:r>
                      <a:endParaRPr lang="en-US" b="1" dirty="0"/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1404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Ví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dụ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cụ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thể</a:t>
                      </a:r>
                      <a:endParaRPr lang="en-US" b="1" dirty="0"/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1404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1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1. Real-time Prediction</a:t>
                      </a:r>
                      <a:endParaRPr sz="1800" b="1" dirty="0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 err="1"/>
                        <a:t>Chạy</a:t>
                      </a:r>
                      <a:r>
                        <a:rPr lang="en-US" sz="1800" b="0" dirty="0"/>
                        <a:t> </a:t>
                      </a:r>
                      <a:r>
                        <a:rPr lang="en-US" sz="1800" b="0" dirty="0" err="1"/>
                        <a:t>nhanh</a:t>
                      </a:r>
                      <a:r>
                        <a:rPr lang="en-US" sz="1800" b="0" dirty="0"/>
                        <a:t>, </a:t>
                      </a:r>
                      <a:r>
                        <a:rPr lang="en-US" sz="1800" b="0" dirty="0" err="1"/>
                        <a:t>xử</a:t>
                      </a:r>
                      <a:r>
                        <a:rPr lang="en-US" sz="1800" b="0" dirty="0"/>
                        <a:t> </a:t>
                      </a:r>
                      <a:r>
                        <a:rPr lang="en-US" sz="1800" b="0" dirty="0" err="1"/>
                        <a:t>lý</a:t>
                      </a:r>
                      <a:r>
                        <a:rPr lang="en-US" sz="1800" b="0" dirty="0"/>
                        <a:t> </a:t>
                      </a:r>
                      <a:r>
                        <a:rPr lang="en-US" sz="1800" b="0" dirty="0" err="1"/>
                        <a:t>dữ</a:t>
                      </a:r>
                      <a:r>
                        <a:rPr lang="en-US" sz="1800" b="0" dirty="0"/>
                        <a:t> </a:t>
                      </a:r>
                      <a:r>
                        <a:rPr lang="en-US" sz="1800" b="0" dirty="0" err="1"/>
                        <a:t>liệu</a:t>
                      </a:r>
                      <a:r>
                        <a:rPr lang="en-US" sz="1800" b="0" dirty="0"/>
                        <a:t> </a:t>
                      </a:r>
                      <a:r>
                        <a:rPr lang="en-US" sz="1800" b="0" dirty="0" err="1"/>
                        <a:t>lớn</a:t>
                      </a:r>
                      <a:r>
                        <a:rPr lang="en-US" sz="1800" b="0" dirty="0"/>
                        <a:t> </a:t>
                      </a:r>
                      <a:r>
                        <a:rPr lang="en-US" sz="1800" b="0" dirty="0" err="1"/>
                        <a:t>trong</a:t>
                      </a:r>
                      <a:r>
                        <a:rPr lang="en-US" sz="1800" b="0" dirty="0"/>
                        <a:t> </a:t>
                      </a:r>
                      <a:r>
                        <a:rPr lang="en-US" sz="1800" b="0" dirty="0" err="1"/>
                        <a:t>thời</a:t>
                      </a:r>
                      <a:r>
                        <a:rPr lang="en-US" sz="1800" b="0" dirty="0"/>
                        <a:t> </a:t>
                      </a:r>
                      <a:r>
                        <a:rPr lang="en-US" sz="1800" b="0" dirty="0" err="1"/>
                        <a:t>gian</a:t>
                      </a:r>
                      <a:r>
                        <a:rPr lang="en-US" sz="1800" b="0" dirty="0"/>
                        <a:t> </a:t>
                      </a:r>
                      <a:r>
                        <a:rPr lang="en-US" sz="1800" b="0" dirty="0" err="1"/>
                        <a:t>ngắn</a:t>
                      </a:r>
                      <a:r>
                        <a:rPr lang="en-US" sz="1800" b="0" dirty="0"/>
                        <a:t>.</a:t>
                      </a:r>
                      <a:endParaRPr sz="1800" b="0" dirty="0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 err="1"/>
                        <a:t>Hệ</a:t>
                      </a:r>
                      <a:r>
                        <a:rPr lang="en-US" sz="1800" b="0" dirty="0"/>
                        <a:t> </a:t>
                      </a:r>
                      <a:r>
                        <a:rPr lang="en-US" sz="1800" b="0" dirty="0" err="1"/>
                        <a:t>thống</a:t>
                      </a:r>
                      <a:r>
                        <a:rPr lang="en-US" sz="1800" b="0" dirty="0"/>
                        <a:t> </a:t>
                      </a:r>
                      <a:r>
                        <a:rPr lang="en-US" sz="1800" b="0" dirty="0" err="1"/>
                        <a:t>phát</a:t>
                      </a:r>
                      <a:r>
                        <a:rPr lang="en-US" sz="1800" b="0" dirty="0"/>
                        <a:t> </a:t>
                      </a:r>
                      <a:r>
                        <a:rPr lang="en-US" sz="1800" b="0" dirty="0" err="1"/>
                        <a:t>hiện</a:t>
                      </a:r>
                      <a:r>
                        <a:rPr lang="en-US" sz="1800" b="0" dirty="0"/>
                        <a:t> </a:t>
                      </a:r>
                      <a:r>
                        <a:rPr lang="en-US" sz="1800" b="0" dirty="0" err="1"/>
                        <a:t>xâm</a:t>
                      </a:r>
                      <a:r>
                        <a:rPr lang="en-US" sz="1800" b="0" dirty="0"/>
                        <a:t> </a:t>
                      </a:r>
                      <a:r>
                        <a:rPr lang="en-US" sz="1800" b="0" dirty="0" err="1"/>
                        <a:t>nhập</a:t>
                      </a:r>
                      <a:r>
                        <a:rPr lang="en-US" sz="1800" b="0" dirty="0"/>
                        <a:t>, </a:t>
                      </a:r>
                      <a:r>
                        <a:rPr lang="en-US" sz="1800" b="0" dirty="0" err="1"/>
                        <a:t>cảnh</a:t>
                      </a:r>
                      <a:r>
                        <a:rPr lang="en-US" sz="1800" b="0" dirty="0"/>
                        <a:t> </a:t>
                      </a:r>
                      <a:r>
                        <a:rPr lang="en-US" sz="1800" b="0" dirty="0" err="1"/>
                        <a:t>báo</a:t>
                      </a:r>
                      <a:r>
                        <a:rPr lang="en-US" sz="1800" b="0" dirty="0"/>
                        <a:t> </a:t>
                      </a:r>
                      <a:r>
                        <a:rPr lang="en-US" sz="1800" b="0" dirty="0" err="1"/>
                        <a:t>giao</a:t>
                      </a:r>
                      <a:r>
                        <a:rPr lang="en-US" sz="1800" b="0" dirty="0"/>
                        <a:t> </a:t>
                      </a:r>
                      <a:r>
                        <a:rPr lang="en-US" sz="1800" b="0" dirty="0" err="1"/>
                        <a:t>thông</a:t>
                      </a:r>
                      <a:r>
                        <a:rPr lang="en-US" sz="1800" b="0" dirty="0"/>
                        <a:t>.</a:t>
                      </a:r>
                      <a:endParaRPr sz="1800" b="0" dirty="0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14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2. Multi-class Prediction</a:t>
                      </a:r>
                      <a:endParaRPr sz="1800" b="1" dirty="0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 err="1"/>
                        <a:t>Phân</a:t>
                      </a:r>
                      <a:r>
                        <a:rPr lang="en-US" sz="1800" b="0" dirty="0"/>
                        <a:t> </a:t>
                      </a:r>
                      <a:r>
                        <a:rPr lang="en-US" sz="1800" b="0" dirty="0" err="1"/>
                        <a:t>loại</a:t>
                      </a:r>
                      <a:r>
                        <a:rPr lang="en-US" sz="1800" b="0" dirty="0"/>
                        <a:t> </a:t>
                      </a:r>
                      <a:r>
                        <a:rPr lang="en-US" sz="1800" b="0" dirty="0" err="1"/>
                        <a:t>với</a:t>
                      </a:r>
                      <a:r>
                        <a:rPr lang="en-US" sz="1800" b="0" dirty="0"/>
                        <a:t> </a:t>
                      </a:r>
                      <a:r>
                        <a:rPr lang="en-US" sz="1800" b="0" dirty="0" err="1"/>
                        <a:t>nhiều</a:t>
                      </a:r>
                      <a:r>
                        <a:rPr lang="en-US" sz="1800" b="0" dirty="0"/>
                        <a:t> </a:t>
                      </a:r>
                      <a:r>
                        <a:rPr lang="en-US" sz="1800" b="0" dirty="0" err="1"/>
                        <a:t>lớp</a:t>
                      </a:r>
                      <a:r>
                        <a:rPr lang="en-US" sz="1800" b="0" dirty="0"/>
                        <a:t>, </a:t>
                      </a:r>
                      <a:r>
                        <a:rPr lang="en-US" sz="1800" b="0" dirty="0" err="1"/>
                        <a:t>áp</a:t>
                      </a:r>
                      <a:r>
                        <a:rPr lang="en-US" sz="1800" b="0" dirty="0"/>
                        <a:t> </a:t>
                      </a:r>
                      <a:r>
                        <a:rPr lang="en-US" sz="1800" b="0" dirty="0" err="1"/>
                        <a:t>dụng</a:t>
                      </a:r>
                      <a:r>
                        <a:rPr lang="en-US" sz="1800" b="0" dirty="0"/>
                        <a:t> </a:t>
                      </a:r>
                      <a:r>
                        <a:rPr lang="en-US" sz="1800" b="0" dirty="0" err="1"/>
                        <a:t>cho</a:t>
                      </a:r>
                      <a:r>
                        <a:rPr lang="en-US" sz="1800" b="0" dirty="0"/>
                        <a:t> </a:t>
                      </a:r>
                      <a:r>
                        <a:rPr lang="en-US" sz="1800" b="0" dirty="0" err="1"/>
                        <a:t>nhiều</a:t>
                      </a:r>
                      <a:r>
                        <a:rPr lang="en-US" sz="1800" b="0" dirty="0"/>
                        <a:t> </a:t>
                      </a:r>
                      <a:r>
                        <a:rPr lang="en-US" sz="1800" b="0" dirty="0" err="1"/>
                        <a:t>giả</a:t>
                      </a:r>
                      <a:r>
                        <a:rPr lang="en-US" sz="1800" b="0" dirty="0"/>
                        <a:t> </a:t>
                      </a:r>
                      <a:r>
                        <a:rPr lang="en-US" sz="1800" b="0" dirty="0" err="1"/>
                        <a:t>thuyết</a:t>
                      </a:r>
                      <a:r>
                        <a:rPr lang="en-US" sz="1800" b="0" dirty="0"/>
                        <a:t> </a:t>
                      </a:r>
                      <a:r>
                        <a:rPr lang="en-US" sz="1800" b="0" dirty="0" err="1"/>
                        <a:t>mục</a:t>
                      </a:r>
                      <a:r>
                        <a:rPr lang="en-US" sz="1800" b="0" dirty="0"/>
                        <a:t> </a:t>
                      </a:r>
                      <a:r>
                        <a:rPr lang="en-US" sz="1800" b="0" dirty="0" err="1"/>
                        <a:t>tiêu</a:t>
                      </a:r>
                      <a:r>
                        <a:rPr lang="en-US" sz="1800" b="0" dirty="0"/>
                        <a:t>.</a:t>
                      </a:r>
                      <a:endParaRPr sz="1800" b="0" dirty="0"/>
                    </a:p>
                  </a:txBody>
                  <a:tcPr marL="121900" marR="121900" marT="121900" marB="12190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Phân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loại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hình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ảnh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phân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loại</a:t>
                      </a:r>
                      <a:r>
                        <a:rPr lang="en-US" b="0" dirty="0"/>
                        <a:t> tin </a:t>
                      </a:r>
                      <a:r>
                        <a:rPr lang="en-US" b="0" dirty="0" err="1"/>
                        <a:t>tức</a:t>
                      </a:r>
                      <a:r>
                        <a:rPr lang="en-US" b="0" dirty="0"/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855018"/>
                  </a:ext>
                </a:extLst>
              </a:tr>
              <a:tr h="8766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3. Text Classification</a:t>
                      </a: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Phân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loại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văn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bản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thích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hợp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cho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xử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lý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ngôn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ngữ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tự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nhiên</a:t>
                      </a:r>
                      <a:r>
                        <a:rPr lang="en-US" b="0" dirty="0"/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Spam filtering, sentiment analysis, </a:t>
                      </a:r>
                      <a:r>
                        <a:rPr lang="en-US" b="0" dirty="0" err="1"/>
                        <a:t>phân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loại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bài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viết</a:t>
                      </a:r>
                      <a:r>
                        <a:rPr lang="en-US" b="0" dirty="0"/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285563"/>
                  </a:ext>
                </a:extLst>
              </a:tr>
              <a:tr h="109979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 Recommendation System</a:t>
                      </a: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0" dirty="0"/>
                        <a:t>Xây dựng hệ thống gợi ý dựa trên hành vi và sở thích người dùng.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Gợi</a:t>
                      </a:r>
                      <a:r>
                        <a:rPr lang="en-US" b="0" dirty="0"/>
                        <a:t> ý </a:t>
                      </a:r>
                      <a:r>
                        <a:rPr lang="en-US" b="0" dirty="0" err="1"/>
                        <a:t>sản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phẩm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trên</a:t>
                      </a:r>
                      <a:r>
                        <a:rPr lang="en-US" b="0" dirty="0"/>
                        <a:t> Amazon, </a:t>
                      </a:r>
                      <a:r>
                        <a:rPr lang="en-US" b="0" dirty="0" err="1"/>
                        <a:t>gợi</a:t>
                      </a:r>
                      <a:r>
                        <a:rPr lang="en-US" b="0" dirty="0"/>
                        <a:t> ý </a:t>
                      </a:r>
                      <a:r>
                        <a:rPr lang="en-US" b="0" dirty="0" err="1"/>
                        <a:t>phim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trên</a:t>
                      </a:r>
                      <a:r>
                        <a:rPr lang="en-US" b="0" dirty="0"/>
                        <a:t> Netflix.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519106"/>
                  </a:ext>
                </a:extLst>
              </a:tr>
            </a:tbl>
          </a:graphicData>
        </a:graphic>
      </p:graphicFrame>
      <p:sp>
        <p:nvSpPr>
          <p:cNvPr id="809" name="Google Shape;809;p52"/>
          <p:cNvSpPr/>
          <p:nvPr/>
        </p:nvSpPr>
        <p:spPr>
          <a:xfrm>
            <a:off x="226059" y="254167"/>
            <a:ext cx="1102800" cy="11028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B8C70-9B05-CBFA-FE4A-D5E81B7AC766}"/>
              </a:ext>
            </a:extLst>
          </p:cNvPr>
          <p:cNvSpPr txBox="1"/>
          <p:nvPr/>
        </p:nvSpPr>
        <p:spPr>
          <a:xfrm>
            <a:off x="1065228" y="1568855"/>
            <a:ext cx="100615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 b="0" i="0" dirty="0">
                <a:solidFill>
                  <a:srgbClr val="141414"/>
                </a:solidFill>
                <a:effectLst/>
              </a:rPr>
              <a:t>Thuật toán Naive Bayes Classification được áp dụng vào các loại ứng dụng sau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60"/>
          <p:cNvSpPr/>
          <p:nvPr/>
        </p:nvSpPr>
        <p:spPr>
          <a:xfrm>
            <a:off x="9492308" y="5215212"/>
            <a:ext cx="1331200" cy="13312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03" name="Google Shape;1103;p60"/>
          <p:cNvSpPr/>
          <p:nvPr/>
        </p:nvSpPr>
        <p:spPr>
          <a:xfrm>
            <a:off x="1921600" y="713400"/>
            <a:ext cx="8348800" cy="543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04" name="Google Shape;1104;p60"/>
          <p:cNvSpPr/>
          <p:nvPr/>
        </p:nvSpPr>
        <p:spPr>
          <a:xfrm>
            <a:off x="2376000" y="1109412"/>
            <a:ext cx="7440000" cy="458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05" name="Google Shape;1105;p60"/>
          <p:cNvSpPr txBox="1">
            <a:spLocks noGrp="1"/>
          </p:cNvSpPr>
          <p:nvPr>
            <p:ph type="title"/>
          </p:nvPr>
        </p:nvSpPr>
        <p:spPr>
          <a:xfrm>
            <a:off x="2534095" y="2921289"/>
            <a:ext cx="7130761" cy="197925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6000" b="1" dirty="0">
                <a:latin typeface="+mj-lt"/>
              </a:rPr>
              <a:t>DEMO ỨNG DỤNG</a:t>
            </a:r>
          </a:p>
        </p:txBody>
      </p:sp>
      <p:sp>
        <p:nvSpPr>
          <p:cNvPr id="1106" name="Google Shape;1106;p60"/>
          <p:cNvSpPr txBox="1">
            <a:spLocks noGrp="1"/>
          </p:cNvSpPr>
          <p:nvPr>
            <p:ph type="title" idx="2"/>
          </p:nvPr>
        </p:nvSpPr>
        <p:spPr>
          <a:xfrm>
            <a:off x="7154456" y="1798889"/>
            <a:ext cx="25104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04.</a:t>
            </a:r>
            <a:endParaRPr/>
          </a:p>
        </p:txBody>
      </p:sp>
      <p:grpSp>
        <p:nvGrpSpPr>
          <p:cNvPr id="1108" name="Google Shape;1108;p60"/>
          <p:cNvGrpSpPr/>
          <p:nvPr/>
        </p:nvGrpSpPr>
        <p:grpSpPr>
          <a:xfrm>
            <a:off x="7455867" y="1557606"/>
            <a:ext cx="4530467" cy="249700"/>
            <a:chOff x="-3237675" y="-1132050"/>
            <a:chExt cx="3397850" cy="187275"/>
          </a:xfrm>
        </p:grpSpPr>
        <p:sp>
          <p:nvSpPr>
            <p:cNvPr id="1109" name="Google Shape;1109;p60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60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60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60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60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60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60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60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60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118" name="Google Shape;1118;p60"/>
          <p:cNvCxnSpPr/>
          <p:nvPr/>
        </p:nvCxnSpPr>
        <p:spPr>
          <a:xfrm rot="10800000" flipH="1">
            <a:off x="2927200" y="5016212"/>
            <a:ext cx="9276400" cy="30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19" name="Google Shape;1119;p60"/>
          <p:cNvGrpSpPr/>
          <p:nvPr/>
        </p:nvGrpSpPr>
        <p:grpSpPr>
          <a:xfrm>
            <a:off x="1500319" y="4900543"/>
            <a:ext cx="1030140" cy="261735"/>
            <a:chOff x="2641350" y="846250"/>
            <a:chExt cx="413600" cy="105075"/>
          </a:xfrm>
        </p:grpSpPr>
        <p:sp>
          <p:nvSpPr>
            <p:cNvPr id="1120" name="Google Shape;1120;p60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60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60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60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53"/>
          <p:cNvSpPr/>
          <p:nvPr/>
        </p:nvSpPr>
        <p:spPr>
          <a:xfrm>
            <a:off x="2043508" y="5213079"/>
            <a:ext cx="1331200" cy="13312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4" name="Google Shape;834;p53"/>
          <p:cNvSpPr/>
          <p:nvPr/>
        </p:nvSpPr>
        <p:spPr>
          <a:xfrm>
            <a:off x="2774367" y="713333"/>
            <a:ext cx="8348800" cy="613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5" name="Google Shape;835;p53"/>
          <p:cNvSpPr/>
          <p:nvPr/>
        </p:nvSpPr>
        <p:spPr>
          <a:xfrm>
            <a:off x="3220233" y="1109397"/>
            <a:ext cx="7440000" cy="57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6" name="Google Shape;836;p53"/>
          <p:cNvSpPr txBox="1">
            <a:spLocks noGrp="1"/>
          </p:cNvSpPr>
          <p:nvPr>
            <p:ph type="title"/>
          </p:nvPr>
        </p:nvSpPr>
        <p:spPr>
          <a:xfrm>
            <a:off x="3652300" y="2921300"/>
            <a:ext cx="6856788" cy="282216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NGUYÊN LÍ HOẠT ĐỘNG CỦA NAÏVE BAYES</a:t>
            </a:r>
          </a:p>
        </p:txBody>
      </p:sp>
      <p:sp>
        <p:nvSpPr>
          <p:cNvPr id="837" name="Google Shape;837;p53"/>
          <p:cNvSpPr txBox="1">
            <a:spLocks noGrp="1"/>
          </p:cNvSpPr>
          <p:nvPr>
            <p:ph type="title" idx="2"/>
          </p:nvPr>
        </p:nvSpPr>
        <p:spPr>
          <a:xfrm>
            <a:off x="3649033" y="1798889"/>
            <a:ext cx="25104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03.</a:t>
            </a:r>
            <a:endParaRPr/>
          </a:p>
        </p:txBody>
      </p:sp>
      <p:cxnSp>
        <p:nvCxnSpPr>
          <p:cNvPr id="839" name="Google Shape;839;p53"/>
          <p:cNvCxnSpPr/>
          <p:nvPr/>
        </p:nvCxnSpPr>
        <p:spPr>
          <a:xfrm rot="10800000" flipH="1">
            <a:off x="3771433" y="5867656"/>
            <a:ext cx="7325600" cy="2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0" name="Google Shape;840;p53"/>
          <p:cNvGrpSpPr/>
          <p:nvPr/>
        </p:nvGrpSpPr>
        <p:grpSpPr>
          <a:xfrm rot="-5400000">
            <a:off x="10124886" y="2399543"/>
            <a:ext cx="1030140" cy="261735"/>
            <a:chOff x="2641350" y="846250"/>
            <a:chExt cx="413600" cy="105075"/>
          </a:xfrm>
        </p:grpSpPr>
        <p:sp>
          <p:nvSpPr>
            <p:cNvPr id="841" name="Google Shape;841;p5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2" name="Google Shape;842;p5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3" name="Google Shape;843;p5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4" name="Google Shape;844;p5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45" name="Google Shape;845;p53"/>
          <p:cNvGrpSpPr/>
          <p:nvPr/>
        </p:nvGrpSpPr>
        <p:grpSpPr>
          <a:xfrm rot="5400000">
            <a:off x="-1129950" y="2405539"/>
            <a:ext cx="4530467" cy="249700"/>
            <a:chOff x="-3237675" y="-1132050"/>
            <a:chExt cx="3397850" cy="187275"/>
          </a:xfrm>
        </p:grpSpPr>
        <p:sp>
          <p:nvSpPr>
            <p:cNvPr id="846" name="Google Shape;846;p5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7" name="Google Shape;847;p5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8" name="Google Shape;848;p5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9" name="Google Shape;849;p5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0" name="Google Shape;850;p5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1" name="Google Shape;851;p5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2" name="Google Shape;852;p5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3" name="Google Shape;853;p5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4" name="Google Shape;854;p5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855" name="Google Shape;855;p53"/>
          <p:cNvCxnSpPr/>
          <p:nvPr/>
        </p:nvCxnSpPr>
        <p:spPr>
          <a:xfrm rot="10800000">
            <a:off x="699867" y="-33"/>
            <a:ext cx="0" cy="4844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envelope with black lines&#10;&#10;Description automatically generated">
            <a:extLst>
              <a:ext uri="{FF2B5EF4-FFF2-40B4-BE49-F238E27FC236}">
                <a16:creationId xmlns:a16="http://schemas.microsoft.com/office/drawing/2014/main" id="{3AE6F1D6-57FD-8072-C997-437E89511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488" y="2868908"/>
            <a:ext cx="818007" cy="818007"/>
          </a:xfrm>
          <a:prstGeom prst="rect">
            <a:avLst/>
          </a:prstGeom>
        </p:spPr>
      </p:pic>
      <p:pic>
        <p:nvPicPr>
          <p:cNvPr id="7" name="Picture 6" descr="A blue envelope with black lines&#10;&#10;Description automatically generated">
            <a:extLst>
              <a:ext uri="{FF2B5EF4-FFF2-40B4-BE49-F238E27FC236}">
                <a16:creationId xmlns:a16="http://schemas.microsoft.com/office/drawing/2014/main" id="{84D3F5F7-39FA-5A56-B3ED-C18D5D5A5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365" y="1568736"/>
            <a:ext cx="818007" cy="818007"/>
          </a:xfrm>
          <a:prstGeom prst="rect">
            <a:avLst/>
          </a:prstGeom>
        </p:spPr>
      </p:pic>
      <p:pic>
        <p:nvPicPr>
          <p:cNvPr id="5" name="Picture 4" descr="A blue envelope with black lines&#10;&#10;Description automatically generated">
            <a:extLst>
              <a:ext uri="{FF2B5EF4-FFF2-40B4-BE49-F238E27FC236}">
                <a16:creationId xmlns:a16="http://schemas.microsoft.com/office/drawing/2014/main" id="{B5F7B271-5A72-E69C-E12D-8ADCBB86C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05" y="1607530"/>
            <a:ext cx="818007" cy="818007"/>
          </a:xfrm>
          <a:prstGeom prst="rect">
            <a:avLst/>
          </a:prstGeom>
        </p:spPr>
      </p:pic>
      <p:pic>
        <p:nvPicPr>
          <p:cNvPr id="10" name="Picture 9" descr="A blue envelope with black lines&#10;&#10;Description automatically generated">
            <a:extLst>
              <a:ext uri="{FF2B5EF4-FFF2-40B4-BE49-F238E27FC236}">
                <a16:creationId xmlns:a16="http://schemas.microsoft.com/office/drawing/2014/main" id="{6F7A6834-8FA7-5716-55C1-E6C377D7D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31" y="2757097"/>
            <a:ext cx="818007" cy="818007"/>
          </a:xfrm>
          <a:prstGeom prst="rect">
            <a:avLst/>
          </a:prstGeom>
        </p:spPr>
      </p:pic>
      <p:pic>
        <p:nvPicPr>
          <p:cNvPr id="12" name="Picture 11" descr="A blue envelope with black lines&#10;&#10;Description automatically generated">
            <a:extLst>
              <a:ext uri="{FF2B5EF4-FFF2-40B4-BE49-F238E27FC236}">
                <a16:creationId xmlns:a16="http://schemas.microsoft.com/office/drawing/2014/main" id="{A7BA895D-A49D-968D-FD8A-25C5D66E3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481" y="3387691"/>
            <a:ext cx="818007" cy="818007"/>
          </a:xfrm>
          <a:prstGeom prst="rect">
            <a:avLst/>
          </a:prstGeom>
        </p:spPr>
      </p:pic>
      <p:pic>
        <p:nvPicPr>
          <p:cNvPr id="9" name="Picture 8" descr="A blue envelope with black lines&#10;&#10;Description automatically generated">
            <a:extLst>
              <a:ext uri="{FF2B5EF4-FFF2-40B4-BE49-F238E27FC236}">
                <a16:creationId xmlns:a16="http://schemas.microsoft.com/office/drawing/2014/main" id="{F81C125B-9043-2FB7-7628-2D64E7775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739" y="2480130"/>
            <a:ext cx="818007" cy="818007"/>
          </a:xfrm>
          <a:prstGeom prst="rect">
            <a:avLst/>
          </a:prstGeom>
        </p:spPr>
      </p:pic>
      <p:pic>
        <p:nvPicPr>
          <p:cNvPr id="8" name="Picture 7" descr="A blue envelope with black lines&#10;&#10;Description automatically generated">
            <a:extLst>
              <a:ext uri="{FF2B5EF4-FFF2-40B4-BE49-F238E27FC236}">
                <a16:creationId xmlns:a16="http://schemas.microsoft.com/office/drawing/2014/main" id="{47554CB3-F5EB-4445-5989-51ED6E727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9" y="1999320"/>
            <a:ext cx="818007" cy="818007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5DDB58D9-F75F-84FB-538B-8AD9ECE6B33D}"/>
              </a:ext>
            </a:extLst>
          </p:cNvPr>
          <p:cNvSpPr txBox="1"/>
          <p:nvPr/>
        </p:nvSpPr>
        <p:spPr>
          <a:xfrm>
            <a:off x="4999845" y="2425537"/>
            <a:ext cx="42168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3C98FF"/>
                </a:solidFill>
              </a:rPr>
              <a:t>email</a:t>
            </a:r>
            <a:r>
              <a:rPr lang="en-US" sz="2800" dirty="0"/>
              <a:t>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vi-VN" sz="2800" dirty="0"/>
              <a:t>từ bạn bè và gia đình</a:t>
            </a:r>
            <a:endParaRPr lang="en-US" sz="2800" dirty="0"/>
          </a:p>
        </p:txBody>
      </p:sp>
      <p:pic>
        <p:nvPicPr>
          <p:cNvPr id="2" name="Picture 1" descr="A blue envelope with black lines&#10;&#10;Description automatically generated">
            <a:extLst>
              <a:ext uri="{FF2B5EF4-FFF2-40B4-BE49-F238E27FC236}">
                <a16:creationId xmlns:a16="http://schemas.microsoft.com/office/drawing/2014/main" id="{27C61E40-B8DD-E8D2-14CE-41D0FBB6C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1" y="3562182"/>
            <a:ext cx="818007" cy="818007"/>
          </a:xfrm>
          <a:prstGeom prst="rect">
            <a:avLst/>
          </a:prstGeom>
        </p:spPr>
      </p:pic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6501F321-D73E-498F-A2DF-0A0B712EEB5A}"/>
              </a:ext>
            </a:extLst>
          </p:cNvPr>
          <p:cNvCxnSpPr>
            <a:cxnSpLocks/>
            <a:stCxn id="75" idx="1"/>
            <a:endCxn id="12" idx="3"/>
          </p:cNvCxnSpPr>
          <p:nvPr/>
        </p:nvCxnSpPr>
        <p:spPr>
          <a:xfrm rot="10800000" flipV="1">
            <a:off x="2776489" y="2902591"/>
            <a:ext cx="2223357" cy="894104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C7AD4A68-D263-7D3B-1624-8F4DBB0E8443}"/>
              </a:ext>
            </a:extLst>
          </p:cNvPr>
          <p:cNvCxnSpPr>
            <a:cxnSpLocks/>
            <a:stCxn id="75" idx="1"/>
            <a:endCxn id="7" idx="3"/>
          </p:cNvCxnSpPr>
          <p:nvPr/>
        </p:nvCxnSpPr>
        <p:spPr>
          <a:xfrm rot="10800000">
            <a:off x="3155373" y="1977741"/>
            <a:ext cx="1844473" cy="924851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50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envelope with black lines&#10;&#10;Description automatically generated">
            <a:extLst>
              <a:ext uri="{FF2B5EF4-FFF2-40B4-BE49-F238E27FC236}">
                <a16:creationId xmlns:a16="http://schemas.microsoft.com/office/drawing/2014/main" id="{3AE6F1D6-57FD-8072-C997-437E895119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488" y="2868908"/>
            <a:ext cx="818007" cy="818007"/>
          </a:xfrm>
          <a:prstGeom prst="rect">
            <a:avLst/>
          </a:prstGeom>
        </p:spPr>
      </p:pic>
      <p:pic>
        <p:nvPicPr>
          <p:cNvPr id="7" name="Picture 6" descr="A blue envelope with black lines&#10;&#10;Description automatically generated">
            <a:extLst>
              <a:ext uri="{FF2B5EF4-FFF2-40B4-BE49-F238E27FC236}">
                <a16:creationId xmlns:a16="http://schemas.microsoft.com/office/drawing/2014/main" id="{84D3F5F7-39FA-5A56-B3ED-C18D5D5A5C3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365" y="1568736"/>
            <a:ext cx="818007" cy="818007"/>
          </a:xfrm>
          <a:prstGeom prst="rect">
            <a:avLst/>
          </a:prstGeom>
        </p:spPr>
      </p:pic>
      <p:pic>
        <p:nvPicPr>
          <p:cNvPr id="5" name="Picture 4" descr="A blue envelope with black lines&#10;&#10;Description automatically generated">
            <a:extLst>
              <a:ext uri="{FF2B5EF4-FFF2-40B4-BE49-F238E27FC236}">
                <a16:creationId xmlns:a16="http://schemas.microsoft.com/office/drawing/2014/main" id="{B5F7B271-5A72-E69C-E12D-8ADCBB86C0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05" y="1607530"/>
            <a:ext cx="818007" cy="818007"/>
          </a:xfrm>
          <a:prstGeom prst="rect">
            <a:avLst/>
          </a:prstGeom>
        </p:spPr>
      </p:pic>
      <p:pic>
        <p:nvPicPr>
          <p:cNvPr id="10" name="Picture 9" descr="A blue envelope with black lines&#10;&#10;Description automatically generated">
            <a:extLst>
              <a:ext uri="{FF2B5EF4-FFF2-40B4-BE49-F238E27FC236}">
                <a16:creationId xmlns:a16="http://schemas.microsoft.com/office/drawing/2014/main" id="{6F7A6834-8FA7-5716-55C1-E6C377D7D6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31" y="2757097"/>
            <a:ext cx="818007" cy="818007"/>
          </a:xfrm>
          <a:prstGeom prst="rect">
            <a:avLst/>
          </a:prstGeom>
        </p:spPr>
      </p:pic>
      <p:pic>
        <p:nvPicPr>
          <p:cNvPr id="12" name="Picture 11" descr="A blue envelope with black lines&#10;&#10;Description automatically generated">
            <a:extLst>
              <a:ext uri="{FF2B5EF4-FFF2-40B4-BE49-F238E27FC236}">
                <a16:creationId xmlns:a16="http://schemas.microsoft.com/office/drawing/2014/main" id="{A7BA895D-A49D-968D-FD8A-25C5D66E31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481" y="3387691"/>
            <a:ext cx="818007" cy="818007"/>
          </a:xfrm>
          <a:prstGeom prst="rect">
            <a:avLst/>
          </a:prstGeom>
        </p:spPr>
      </p:pic>
      <p:pic>
        <p:nvPicPr>
          <p:cNvPr id="9" name="Picture 8" descr="A blue envelope with black lines&#10;&#10;Description automatically generated">
            <a:extLst>
              <a:ext uri="{FF2B5EF4-FFF2-40B4-BE49-F238E27FC236}">
                <a16:creationId xmlns:a16="http://schemas.microsoft.com/office/drawing/2014/main" id="{F81C125B-9043-2FB7-7628-2D64E7775E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739" y="2480130"/>
            <a:ext cx="818007" cy="818007"/>
          </a:xfrm>
          <a:prstGeom prst="rect">
            <a:avLst/>
          </a:prstGeom>
        </p:spPr>
      </p:pic>
      <p:pic>
        <p:nvPicPr>
          <p:cNvPr id="8" name="Picture 7" descr="A blue envelope with black lines&#10;&#10;Description automatically generated">
            <a:extLst>
              <a:ext uri="{FF2B5EF4-FFF2-40B4-BE49-F238E27FC236}">
                <a16:creationId xmlns:a16="http://schemas.microsoft.com/office/drawing/2014/main" id="{47554CB3-F5EB-4445-5989-51ED6E72796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9" y="1999320"/>
            <a:ext cx="818007" cy="818007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5DDB58D9-F75F-84FB-538B-8AD9ECE6B33D}"/>
              </a:ext>
            </a:extLst>
          </p:cNvPr>
          <p:cNvSpPr txBox="1"/>
          <p:nvPr/>
        </p:nvSpPr>
        <p:spPr>
          <a:xfrm>
            <a:off x="4517092" y="2525528"/>
            <a:ext cx="4709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..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 </a:t>
            </a:r>
            <a:r>
              <a:rPr lang="en-US" sz="2800" dirty="0" err="1"/>
              <a:t>chúng</a:t>
            </a:r>
            <a:r>
              <a:rPr lang="en-US" sz="2800" dirty="0"/>
              <a:t> ta </a:t>
            </a:r>
            <a:r>
              <a:rPr lang="en-US" sz="2800" dirty="0" err="1"/>
              <a:t>cũng</a:t>
            </a:r>
            <a:r>
              <a:rPr lang="en-US" sz="2800" dirty="0"/>
              <a:t>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email spam</a:t>
            </a:r>
          </a:p>
        </p:txBody>
      </p:sp>
      <p:pic>
        <p:nvPicPr>
          <p:cNvPr id="2" name="Picture 1" descr="A blue envelope with black lines&#10;&#10;Description automatically generated">
            <a:extLst>
              <a:ext uri="{FF2B5EF4-FFF2-40B4-BE49-F238E27FC236}">
                <a16:creationId xmlns:a16="http://schemas.microsoft.com/office/drawing/2014/main" id="{27C61E40-B8DD-E8D2-14CE-41D0FBB6CB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1" y="3562182"/>
            <a:ext cx="818007" cy="818007"/>
          </a:xfrm>
          <a:prstGeom prst="rect">
            <a:avLst/>
          </a:prstGeom>
        </p:spPr>
      </p:pic>
      <p:pic>
        <p:nvPicPr>
          <p:cNvPr id="79" name="Picture 78" descr="A red envelope with black lines&#10;&#10;Description automatically generated">
            <a:extLst>
              <a:ext uri="{FF2B5EF4-FFF2-40B4-BE49-F238E27FC236}">
                <a16:creationId xmlns:a16="http://schemas.microsoft.com/office/drawing/2014/main" id="{834AA178-987A-0F8B-0733-C64AED0DC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52" y="2175852"/>
            <a:ext cx="818008" cy="818008"/>
          </a:xfrm>
          <a:prstGeom prst="rect">
            <a:avLst/>
          </a:prstGeom>
        </p:spPr>
      </p:pic>
      <p:pic>
        <p:nvPicPr>
          <p:cNvPr id="78" name="Picture 77" descr="A red envelope with black lines&#10;&#10;Description automatically generated">
            <a:extLst>
              <a:ext uri="{FF2B5EF4-FFF2-40B4-BE49-F238E27FC236}">
                <a16:creationId xmlns:a16="http://schemas.microsoft.com/office/drawing/2014/main" id="{9CC9E770-4FD7-05CE-F395-8195C38AE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62" y="1939089"/>
            <a:ext cx="818008" cy="818008"/>
          </a:xfrm>
          <a:prstGeom prst="rect">
            <a:avLst/>
          </a:prstGeom>
        </p:spPr>
      </p:pic>
      <p:pic>
        <p:nvPicPr>
          <p:cNvPr id="80" name="Picture 79" descr="A red envelope with black lines&#10;&#10;Description automatically generated">
            <a:extLst>
              <a:ext uri="{FF2B5EF4-FFF2-40B4-BE49-F238E27FC236}">
                <a16:creationId xmlns:a16="http://schemas.microsoft.com/office/drawing/2014/main" id="{2E378CD6-4B52-44B2-5E35-5937C3E64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74" y="3143250"/>
            <a:ext cx="818008" cy="818008"/>
          </a:xfrm>
          <a:prstGeom prst="rect">
            <a:avLst/>
          </a:prstGeom>
        </p:spPr>
      </p:pic>
      <p:pic>
        <p:nvPicPr>
          <p:cNvPr id="77" name="Picture 76" descr="A red envelope with black lines&#10;&#10;Description automatically generated">
            <a:extLst>
              <a:ext uri="{FF2B5EF4-FFF2-40B4-BE49-F238E27FC236}">
                <a16:creationId xmlns:a16="http://schemas.microsoft.com/office/drawing/2014/main" id="{67C268E1-4F38-E5E0-910D-AF0916BEC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703" y="2661627"/>
            <a:ext cx="818008" cy="818008"/>
          </a:xfrm>
          <a:prstGeom prst="rect">
            <a:avLst/>
          </a:prstGeom>
        </p:spPr>
      </p:pic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A7DF872D-0645-F7C1-EA68-251089B3C43D}"/>
              </a:ext>
            </a:extLst>
          </p:cNvPr>
          <p:cNvCxnSpPr>
            <a:cxnSpLocks/>
            <a:stCxn id="75" idx="1"/>
            <a:endCxn id="78" idx="3"/>
          </p:cNvCxnSpPr>
          <p:nvPr/>
        </p:nvCxnSpPr>
        <p:spPr>
          <a:xfrm rot="10800000">
            <a:off x="2776370" y="2348094"/>
            <a:ext cx="1740722" cy="869933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F246B8BC-FF3F-06DE-F37F-7BE460A5283D}"/>
              </a:ext>
            </a:extLst>
          </p:cNvPr>
          <p:cNvCxnSpPr>
            <a:cxnSpLocks/>
            <a:stCxn id="75" idx="1"/>
            <a:endCxn id="77" idx="2"/>
          </p:cNvCxnSpPr>
          <p:nvPr/>
        </p:nvCxnSpPr>
        <p:spPr>
          <a:xfrm rot="10800000" flipV="1">
            <a:off x="2575708" y="3218025"/>
            <a:ext cx="1941385" cy="261609"/>
          </a:xfrm>
          <a:prstGeom prst="curvedConnector4">
            <a:avLst>
              <a:gd name="adj1" fmla="val 39466"/>
              <a:gd name="adj2" fmla="val 35208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18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5DDB58D9-F75F-84FB-538B-8AD9ECE6B33D}"/>
              </a:ext>
            </a:extLst>
          </p:cNvPr>
          <p:cNvSpPr txBox="1"/>
          <p:nvPr/>
        </p:nvSpPr>
        <p:spPr>
          <a:xfrm>
            <a:off x="4517092" y="2525528"/>
            <a:ext cx="470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dirty="0"/>
              <a:t>.. và chúng t</a:t>
            </a:r>
            <a:r>
              <a:rPr lang="en-US" sz="2800" dirty="0"/>
              <a:t>a</a:t>
            </a:r>
            <a:r>
              <a:rPr lang="vi-VN" sz="2800" dirty="0"/>
              <a:t> muốn lọc ra </a:t>
            </a:r>
            <a:r>
              <a:rPr lang="vi-VN" sz="2800" b="1" dirty="0"/>
              <a:t>thư rác</a:t>
            </a:r>
            <a:r>
              <a:rPr lang="en-US" sz="2800" b="1" dirty="0"/>
              <a:t> </a:t>
            </a:r>
            <a:r>
              <a:rPr lang="en-US" sz="2800" dirty="0" err="1"/>
              <a:t>khỏi</a:t>
            </a:r>
            <a:r>
              <a:rPr lang="en-US" sz="2800" dirty="0"/>
              <a:t> </a:t>
            </a:r>
            <a:r>
              <a:rPr lang="en-US" sz="2800" dirty="0" err="1"/>
              <a:t>chúng</a:t>
            </a:r>
            <a:endParaRPr lang="en-US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E40619-7A80-F9BB-B5A5-FD008CFD0419}"/>
              </a:ext>
            </a:extLst>
          </p:cNvPr>
          <p:cNvGrpSpPr/>
          <p:nvPr/>
        </p:nvGrpSpPr>
        <p:grpSpPr>
          <a:xfrm>
            <a:off x="656229" y="698478"/>
            <a:ext cx="2120259" cy="2348760"/>
            <a:chOff x="264721" y="902275"/>
            <a:chExt cx="2120259" cy="234876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FD70A52-5830-C002-6D05-1FC63BFABE35}"/>
                </a:ext>
              </a:extLst>
            </p:cNvPr>
            <p:cNvGrpSpPr/>
            <p:nvPr/>
          </p:nvGrpSpPr>
          <p:grpSpPr>
            <a:xfrm>
              <a:off x="264721" y="902275"/>
              <a:ext cx="2120259" cy="2134191"/>
              <a:chOff x="264722" y="551357"/>
              <a:chExt cx="2468886" cy="2485109"/>
            </a:xfrm>
          </p:grpSpPr>
          <p:pic>
            <p:nvPicPr>
              <p:cNvPr id="14" name="Picture 13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6BF09B5A-C0B2-EB83-84F3-A505B0D4F4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9" y="181038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6" name="Picture 15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6AD0367-66DA-6067-966F-2646AE136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8" y="5513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7" name="Picture 16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5060E961-4CC3-245C-A3DE-9393F72032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907" y="721091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8" name="Picture 17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769BFA31-DB1A-7AE0-680D-78448BA5D1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191" y="1571604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9" name="Picture 18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C54B47B5-63D5-7825-A027-B15B0761AE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20" y="20839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20" name="Picture 19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708816EC-DD27-F2F2-54A6-A7A8CE5074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1171" y="119734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21" name="Picture 20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73421C63-ECE5-DA62-9C4E-328479F653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722" y="1016297"/>
                <a:ext cx="952509" cy="952509"/>
              </a:xfrm>
              <a:prstGeom prst="rect">
                <a:avLst/>
              </a:prstGeom>
            </p:spPr>
          </p:pic>
        </p:grpSp>
        <p:pic>
          <p:nvPicPr>
            <p:cNvPr id="13" name="Picture 12" descr="A blue envelope with black lines&#10;&#10;Description automatically generated">
              <a:extLst>
                <a:ext uri="{FF2B5EF4-FFF2-40B4-BE49-F238E27FC236}">
                  <a16:creationId xmlns:a16="http://schemas.microsoft.com/office/drawing/2014/main" id="{DE98FF8F-44CF-2F42-FE3B-8E0663F37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66" y="2433028"/>
              <a:ext cx="818007" cy="818007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D5FA290-7551-7CFA-01AB-CDEDB7072E53}"/>
              </a:ext>
            </a:extLst>
          </p:cNvPr>
          <p:cNvGrpSpPr/>
          <p:nvPr/>
        </p:nvGrpSpPr>
        <p:grpSpPr>
          <a:xfrm>
            <a:off x="966512" y="3974356"/>
            <a:ext cx="1485799" cy="1820946"/>
            <a:chOff x="966512" y="3974356"/>
            <a:chExt cx="1485799" cy="1820946"/>
          </a:xfrm>
        </p:grpSpPr>
        <p:pic>
          <p:nvPicPr>
            <p:cNvPr id="80" name="Picture 79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2E378CD6-4B52-44B2-5E35-5937C3E64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303" y="4977294"/>
              <a:ext cx="818008" cy="818008"/>
            </a:xfrm>
            <a:prstGeom prst="rect">
              <a:avLst/>
            </a:prstGeom>
          </p:spPr>
        </p:pic>
        <p:pic>
          <p:nvPicPr>
            <p:cNvPr id="79" name="Picture 78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834AA178-987A-0F8B-0733-C64AED0DC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512" y="4737447"/>
              <a:ext cx="818008" cy="818008"/>
            </a:xfrm>
            <a:prstGeom prst="rect">
              <a:avLst/>
            </a:prstGeom>
          </p:spPr>
        </p:pic>
        <p:pic>
          <p:nvPicPr>
            <p:cNvPr id="77" name="Picture 76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67C268E1-4F38-E5E0-910D-AF0916BEC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4960" y="4342855"/>
              <a:ext cx="818008" cy="818008"/>
            </a:xfrm>
            <a:prstGeom prst="rect">
              <a:avLst/>
            </a:prstGeom>
          </p:spPr>
        </p:pic>
        <p:pic>
          <p:nvPicPr>
            <p:cNvPr id="78" name="Picture 77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9CC9E770-4FD7-05CE-F395-8195C38AE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800" y="3974356"/>
              <a:ext cx="818008" cy="818008"/>
            </a:xfrm>
            <a:prstGeom prst="rect">
              <a:avLst/>
            </a:prstGeom>
          </p:spPr>
        </p:pic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0B7CB6-079C-6605-C458-667202492A3C}"/>
              </a:ext>
            </a:extLst>
          </p:cNvPr>
          <p:cNvCxnSpPr>
            <a:cxnSpLocks/>
            <a:stCxn id="75" idx="1"/>
          </p:cNvCxnSpPr>
          <p:nvPr/>
        </p:nvCxnSpPr>
        <p:spPr>
          <a:xfrm flipH="1" flipV="1">
            <a:off x="3150007" y="2525528"/>
            <a:ext cx="1367085" cy="4770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8DA635-8E87-0FC1-B7B7-8A8B72F6E0FF}"/>
              </a:ext>
            </a:extLst>
          </p:cNvPr>
          <p:cNvCxnSpPr>
            <a:cxnSpLocks/>
            <a:stCxn id="75" idx="1"/>
          </p:cNvCxnSpPr>
          <p:nvPr/>
        </p:nvCxnSpPr>
        <p:spPr>
          <a:xfrm flipH="1">
            <a:off x="2776487" y="3002582"/>
            <a:ext cx="1740605" cy="13402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25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81A5804-4F33-48B3-0FB7-74BC6BE1A277}"/>
              </a:ext>
            </a:extLst>
          </p:cNvPr>
          <p:cNvGrpSpPr/>
          <p:nvPr/>
        </p:nvGrpSpPr>
        <p:grpSpPr>
          <a:xfrm>
            <a:off x="3475998" y="340529"/>
            <a:ext cx="222138" cy="2255933"/>
            <a:chOff x="3422660" y="72920"/>
            <a:chExt cx="276753" cy="281057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2786AD-F521-1971-988E-B1DB97122E61}"/>
                </a:ext>
              </a:extLst>
            </p:cNvPr>
            <p:cNvSpPr/>
            <p:nvPr/>
          </p:nvSpPr>
          <p:spPr>
            <a:xfrm>
              <a:off x="3422660" y="2595728"/>
              <a:ext cx="276753" cy="287770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C9C3BC6-C5CA-D012-0704-E5BEEA8A1DAC}"/>
                </a:ext>
              </a:extLst>
            </p:cNvPr>
            <p:cNvSpPr/>
            <p:nvPr/>
          </p:nvSpPr>
          <p:spPr>
            <a:xfrm>
              <a:off x="3422660" y="2235326"/>
              <a:ext cx="276753" cy="287770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47F4CF-140D-E02B-6970-FBF06755C45C}"/>
                </a:ext>
              </a:extLst>
            </p:cNvPr>
            <p:cNvSpPr/>
            <p:nvPr/>
          </p:nvSpPr>
          <p:spPr>
            <a:xfrm>
              <a:off x="3422660" y="1874925"/>
              <a:ext cx="276753" cy="287770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DE5436-7F1F-2187-3534-4F425891477E}"/>
                </a:ext>
              </a:extLst>
            </p:cNvPr>
            <p:cNvSpPr/>
            <p:nvPr/>
          </p:nvSpPr>
          <p:spPr>
            <a:xfrm>
              <a:off x="3422660" y="1514524"/>
              <a:ext cx="276753" cy="287770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1CDD72-1A63-301C-208B-90F2E4BDD6B5}"/>
                </a:ext>
              </a:extLst>
            </p:cNvPr>
            <p:cNvSpPr/>
            <p:nvPr/>
          </p:nvSpPr>
          <p:spPr>
            <a:xfrm>
              <a:off x="3422660" y="1154123"/>
              <a:ext cx="276753" cy="287770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DEEE262-938F-3F53-F93D-259E242E290E}"/>
                </a:ext>
              </a:extLst>
            </p:cNvPr>
            <p:cNvSpPr/>
            <p:nvPr/>
          </p:nvSpPr>
          <p:spPr>
            <a:xfrm>
              <a:off x="3422660" y="793722"/>
              <a:ext cx="276753" cy="287770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B80E29E-FA41-DE66-AB39-9B44C4238439}"/>
                </a:ext>
              </a:extLst>
            </p:cNvPr>
            <p:cNvSpPr/>
            <p:nvPr/>
          </p:nvSpPr>
          <p:spPr>
            <a:xfrm>
              <a:off x="3422660" y="433321"/>
              <a:ext cx="276753" cy="287770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A704684-016A-3003-5C25-F243FF1737AC}"/>
                </a:ext>
              </a:extLst>
            </p:cNvPr>
            <p:cNvSpPr/>
            <p:nvPr/>
          </p:nvSpPr>
          <p:spPr>
            <a:xfrm>
              <a:off x="3422660" y="72920"/>
              <a:ext cx="276753" cy="287770"/>
            </a:xfrm>
            <a:prstGeom prst="rect">
              <a:avLst/>
            </a:prstGeom>
            <a:solidFill>
              <a:srgbClr val="3C9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85389A5-B8BD-EBA6-EEB8-BFE0AEC802D5}"/>
              </a:ext>
            </a:extLst>
          </p:cNvPr>
          <p:cNvSpPr txBox="1"/>
          <p:nvPr/>
        </p:nvSpPr>
        <p:spPr>
          <a:xfrm>
            <a:off x="3167502" y="2680710"/>
            <a:ext cx="952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Dear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474264-D88B-4204-A5B3-762220E420E1}"/>
              </a:ext>
            </a:extLst>
          </p:cNvPr>
          <p:cNvSpPr/>
          <p:nvPr/>
        </p:nvSpPr>
        <p:spPr>
          <a:xfrm>
            <a:off x="4678085" y="2365481"/>
            <a:ext cx="222138" cy="230981"/>
          </a:xfrm>
          <a:prstGeom prst="rect">
            <a:avLst/>
          </a:prstGeom>
          <a:solidFill>
            <a:srgbClr val="3C9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AEC393-2765-B4A2-1FD7-55C79452A494}"/>
              </a:ext>
            </a:extLst>
          </p:cNvPr>
          <p:cNvSpPr/>
          <p:nvPr/>
        </p:nvSpPr>
        <p:spPr>
          <a:xfrm>
            <a:off x="4678085" y="2076202"/>
            <a:ext cx="222138" cy="230981"/>
          </a:xfrm>
          <a:prstGeom prst="rect">
            <a:avLst/>
          </a:prstGeom>
          <a:solidFill>
            <a:srgbClr val="3C9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B2B76-FE20-05E9-7716-A523F353B7E6}"/>
              </a:ext>
            </a:extLst>
          </p:cNvPr>
          <p:cNvSpPr/>
          <p:nvPr/>
        </p:nvSpPr>
        <p:spPr>
          <a:xfrm>
            <a:off x="4678085" y="1786923"/>
            <a:ext cx="222138" cy="230981"/>
          </a:xfrm>
          <a:prstGeom prst="rect">
            <a:avLst/>
          </a:prstGeom>
          <a:solidFill>
            <a:srgbClr val="3C9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F402E4-6A90-AB27-F44E-FAF13402AFD6}"/>
              </a:ext>
            </a:extLst>
          </p:cNvPr>
          <p:cNvSpPr/>
          <p:nvPr/>
        </p:nvSpPr>
        <p:spPr>
          <a:xfrm>
            <a:off x="4678085" y="1497644"/>
            <a:ext cx="222138" cy="230981"/>
          </a:xfrm>
          <a:prstGeom prst="rect">
            <a:avLst/>
          </a:prstGeom>
          <a:solidFill>
            <a:srgbClr val="3C9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20E8C6-1CB9-0C14-C17A-D39D9936E561}"/>
              </a:ext>
            </a:extLst>
          </p:cNvPr>
          <p:cNvSpPr/>
          <p:nvPr/>
        </p:nvSpPr>
        <p:spPr>
          <a:xfrm>
            <a:off x="4678085" y="1208365"/>
            <a:ext cx="222138" cy="230981"/>
          </a:xfrm>
          <a:prstGeom prst="rect">
            <a:avLst/>
          </a:prstGeom>
          <a:solidFill>
            <a:srgbClr val="3C9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67949D-849D-B9DF-B5D2-D3FB26620874}"/>
              </a:ext>
            </a:extLst>
          </p:cNvPr>
          <p:cNvSpPr txBox="1"/>
          <p:nvPr/>
        </p:nvSpPr>
        <p:spPr>
          <a:xfrm>
            <a:off x="4369589" y="2680710"/>
            <a:ext cx="11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Friend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CD2B19A-663A-F06B-B187-D4C186EBCA4C}"/>
              </a:ext>
            </a:extLst>
          </p:cNvPr>
          <p:cNvSpPr/>
          <p:nvPr/>
        </p:nvSpPr>
        <p:spPr>
          <a:xfrm>
            <a:off x="5736990" y="2365481"/>
            <a:ext cx="222138" cy="230981"/>
          </a:xfrm>
          <a:prstGeom prst="rect">
            <a:avLst/>
          </a:prstGeom>
          <a:solidFill>
            <a:srgbClr val="3C9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FA97FDE-96C1-BF6D-705D-4DBEF7B73EA7}"/>
              </a:ext>
            </a:extLst>
          </p:cNvPr>
          <p:cNvSpPr/>
          <p:nvPr/>
        </p:nvSpPr>
        <p:spPr>
          <a:xfrm>
            <a:off x="5736990" y="2076202"/>
            <a:ext cx="222138" cy="230981"/>
          </a:xfrm>
          <a:prstGeom prst="rect">
            <a:avLst/>
          </a:prstGeom>
          <a:solidFill>
            <a:srgbClr val="3C9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A8DF594-943F-F60C-BB82-FB1B8D61F580}"/>
              </a:ext>
            </a:extLst>
          </p:cNvPr>
          <p:cNvSpPr/>
          <p:nvPr/>
        </p:nvSpPr>
        <p:spPr>
          <a:xfrm>
            <a:off x="5736990" y="1786923"/>
            <a:ext cx="222138" cy="230981"/>
          </a:xfrm>
          <a:prstGeom prst="rect">
            <a:avLst/>
          </a:prstGeom>
          <a:solidFill>
            <a:srgbClr val="3C9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3B7D12-53A3-E828-3CD2-E19B607EB717}"/>
              </a:ext>
            </a:extLst>
          </p:cNvPr>
          <p:cNvSpPr txBox="1"/>
          <p:nvPr/>
        </p:nvSpPr>
        <p:spPr>
          <a:xfrm>
            <a:off x="5428494" y="2680710"/>
            <a:ext cx="1057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Lunch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8774C0-6186-339E-5C29-7DA8072BEADD}"/>
              </a:ext>
            </a:extLst>
          </p:cNvPr>
          <p:cNvSpPr/>
          <p:nvPr/>
        </p:nvSpPr>
        <p:spPr>
          <a:xfrm>
            <a:off x="6869904" y="2365481"/>
            <a:ext cx="222138" cy="230981"/>
          </a:xfrm>
          <a:prstGeom prst="rect">
            <a:avLst/>
          </a:prstGeom>
          <a:solidFill>
            <a:srgbClr val="3C9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32826F-4AE6-4737-13BF-EDEABA332288}"/>
              </a:ext>
            </a:extLst>
          </p:cNvPr>
          <p:cNvSpPr txBox="1"/>
          <p:nvPr/>
        </p:nvSpPr>
        <p:spPr>
          <a:xfrm>
            <a:off x="6561408" y="2680710"/>
            <a:ext cx="11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Money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25AA202F-DAEA-8738-160A-E1D419D98AE3}"/>
              </a:ext>
            </a:extLst>
          </p:cNvPr>
          <p:cNvCxnSpPr>
            <a:stCxn id="11" idx="2"/>
            <a:endCxn id="21" idx="1"/>
          </p:cNvCxnSpPr>
          <p:nvPr/>
        </p:nvCxnSpPr>
        <p:spPr>
          <a:xfrm rot="16200000" flipH="1">
            <a:off x="2532120" y="2245382"/>
            <a:ext cx="79239" cy="1191525"/>
          </a:xfrm>
          <a:prstGeom prst="curved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863D7C4C-13B5-A944-3AC6-137A819DC9A5}"/>
              </a:ext>
            </a:extLst>
          </p:cNvPr>
          <p:cNvCxnSpPr>
            <a:cxnSpLocks/>
            <a:stCxn id="11" idx="2"/>
            <a:endCxn id="33" idx="2"/>
          </p:cNvCxnSpPr>
          <p:nvPr/>
        </p:nvCxnSpPr>
        <p:spPr>
          <a:xfrm rot="16200000" flipH="1">
            <a:off x="3318889" y="1458614"/>
            <a:ext cx="279294" cy="2965118"/>
          </a:xfrm>
          <a:prstGeom prst="curvedConnector3">
            <a:avLst>
              <a:gd name="adj1" fmla="val 181849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CA6A95C7-2134-A769-8EEF-7139277038A1}"/>
              </a:ext>
            </a:extLst>
          </p:cNvPr>
          <p:cNvCxnSpPr>
            <a:cxnSpLocks/>
            <a:stCxn id="11" idx="2"/>
            <a:endCxn id="43" idx="2"/>
          </p:cNvCxnSpPr>
          <p:nvPr/>
        </p:nvCxnSpPr>
        <p:spPr>
          <a:xfrm rot="16200000" flipH="1">
            <a:off x="3826875" y="950627"/>
            <a:ext cx="279294" cy="3981091"/>
          </a:xfrm>
          <a:prstGeom prst="curvedConnector3">
            <a:avLst>
              <a:gd name="adj1" fmla="val 256877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18E0FBA3-308D-2BD6-35DD-6A940AD63B58}"/>
              </a:ext>
            </a:extLst>
          </p:cNvPr>
          <p:cNvCxnSpPr>
            <a:cxnSpLocks/>
            <a:stCxn id="11" idx="2"/>
            <a:endCxn id="53" idx="2"/>
          </p:cNvCxnSpPr>
          <p:nvPr/>
        </p:nvCxnSpPr>
        <p:spPr>
          <a:xfrm rot="16200000" flipH="1">
            <a:off x="4414798" y="362704"/>
            <a:ext cx="279294" cy="5156937"/>
          </a:xfrm>
          <a:prstGeom prst="curvedConnector3">
            <a:avLst>
              <a:gd name="adj1" fmla="val 290981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DDB58D9-F75F-84FB-538B-8AD9ECE6B33D}"/>
              </a:ext>
            </a:extLst>
          </p:cNvPr>
          <p:cNvSpPr txBox="1"/>
          <p:nvPr/>
        </p:nvSpPr>
        <p:spPr>
          <a:xfrm>
            <a:off x="7291779" y="571510"/>
            <a:ext cx="47097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</a:t>
            </a:r>
            <a:r>
              <a:rPr lang="vi-VN" sz="2800" dirty="0"/>
              <a:t>ạo một </a:t>
            </a:r>
            <a:r>
              <a:rPr lang="vi-VN" sz="2800" b="1" dirty="0"/>
              <a:t>biểu đồ </a:t>
            </a:r>
            <a:r>
              <a:rPr lang="vi-VN" sz="2800" dirty="0"/>
              <a:t>của tất cả các từ xuất hiện trong </a:t>
            </a:r>
            <a:r>
              <a:rPr lang="vi-VN" sz="2800" b="1" dirty="0">
                <a:solidFill>
                  <a:srgbClr val="3C98FF"/>
                </a:solidFill>
              </a:rPr>
              <a:t>tin nhắn bình thường </a:t>
            </a:r>
            <a:r>
              <a:rPr lang="vi-VN" sz="2800" dirty="0"/>
              <a:t>từ bạn bè và gia đình</a:t>
            </a:r>
            <a:endParaRPr lang="en-US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72AD61-EFB3-81D4-026D-C76DF76EE4BE}"/>
              </a:ext>
            </a:extLst>
          </p:cNvPr>
          <p:cNvGrpSpPr/>
          <p:nvPr/>
        </p:nvGrpSpPr>
        <p:grpSpPr>
          <a:xfrm>
            <a:off x="264721" y="902275"/>
            <a:ext cx="2120259" cy="2348760"/>
            <a:chOff x="264721" y="902275"/>
            <a:chExt cx="2120259" cy="234876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9C161DD-DC8C-1891-91D2-8C7C1A30EA19}"/>
                </a:ext>
              </a:extLst>
            </p:cNvPr>
            <p:cNvGrpSpPr/>
            <p:nvPr/>
          </p:nvGrpSpPr>
          <p:grpSpPr>
            <a:xfrm>
              <a:off x="264721" y="902275"/>
              <a:ext cx="2120259" cy="2134191"/>
              <a:chOff x="264722" y="551357"/>
              <a:chExt cx="2468886" cy="2485109"/>
            </a:xfrm>
          </p:grpSpPr>
          <p:pic>
            <p:nvPicPr>
              <p:cNvPr id="11" name="Picture 10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3AE6F1D6-57FD-8072-C997-437E89511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9" y="181038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7" name="Picture 6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84D3F5F7-39FA-5A56-B3ED-C18D5D5A5C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098" y="5513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5" name="Picture 4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B5F7B271-5A72-E69C-E12D-8ADCBB86C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907" y="721091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0" name="Picture 9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6F7A6834-8FA7-5716-55C1-E6C377D7D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191" y="1571604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12" name="Picture 11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A7BA895D-A49D-968D-FD8A-25C5D66E3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20" y="2083957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9" name="Picture 8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F81C125B-9043-2FB7-7628-2D64E7775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1171" y="1197346"/>
                <a:ext cx="952509" cy="952509"/>
              </a:xfrm>
              <a:prstGeom prst="rect">
                <a:avLst/>
              </a:prstGeom>
            </p:spPr>
          </p:pic>
          <p:pic>
            <p:nvPicPr>
              <p:cNvPr id="8" name="Picture 7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7554CB3-F5EB-4445-5989-51ED6E7279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722" y="1016297"/>
                <a:ext cx="952509" cy="952509"/>
              </a:xfrm>
              <a:prstGeom prst="rect">
                <a:avLst/>
              </a:prstGeom>
            </p:spPr>
          </p:pic>
        </p:grpSp>
        <p:pic>
          <p:nvPicPr>
            <p:cNvPr id="2" name="Picture 1" descr="A blue envelope with black lines&#10;&#10;Description automatically generated">
              <a:extLst>
                <a:ext uri="{FF2B5EF4-FFF2-40B4-BE49-F238E27FC236}">
                  <a16:creationId xmlns:a16="http://schemas.microsoft.com/office/drawing/2014/main" id="{38AE84A1-5203-5F37-866D-32B9D92CA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66" y="2433028"/>
              <a:ext cx="818007" cy="818007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E00D95D-D182-B170-B942-4D919F553DA5}"/>
              </a:ext>
            </a:extLst>
          </p:cNvPr>
          <p:cNvGrpSpPr/>
          <p:nvPr/>
        </p:nvGrpSpPr>
        <p:grpSpPr>
          <a:xfrm>
            <a:off x="609437" y="4307731"/>
            <a:ext cx="1485799" cy="1820946"/>
            <a:chOff x="966512" y="3974356"/>
            <a:chExt cx="1485799" cy="1820946"/>
          </a:xfrm>
        </p:grpSpPr>
        <p:pic>
          <p:nvPicPr>
            <p:cNvPr id="6" name="Picture 5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44F402AC-87AC-505D-7369-0716FE151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303" y="4977294"/>
              <a:ext cx="818008" cy="818008"/>
            </a:xfrm>
            <a:prstGeom prst="rect">
              <a:avLst/>
            </a:prstGeom>
          </p:spPr>
        </p:pic>
        <p:pic>
          <p:nvPicPr>
            <p:cNvPr id="24" name="Picture 23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C1C880E0-73EA-B058-CBB9-A3311EC6E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512" y="4737447"/>
              <a:ext cx="818008" cy="818008"/>
            </a:xfrm>
            <a:prstGeom prst="rect">
              <a:avLst/>
            </a:prstGeom>
          </p:spPr>
        </p:pic>
        <p:pic>
          <p:nvPicPr>
            <p:cNvPr id="30" name="Picture 29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C54441C1-7D86-B58F-7EC4-7A6DB533A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4960" y="4342855"/>
              <a:ext cx="818008" cy="818008"/>
            </a:xfrm>
            <a:prstGeom prst="rect">
              <a:avLst/>
            </a:prstGeom>
          </p:spPr>
        </p:pic>
        <p:pic>
          <p:nvPicPr>
            <p:cNvPr id="31" name="Picture 30" descr="A red envelope with black lines&#10;&#10;Description automatically generated">
              <a:extLst>
                <a:ext uri="{FF2B5EF4-FFF2-40B4-BE49-F238E27FC236}">
                  <a16:creationId xmlns:a16="http://schemas.microsoft.com/office/drawing/2014/main" id="{9AF5614E-6341-D704-4CF5-A4EC5041E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800" y="3974356"/>
              <a:ext cx="818008" cy="818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6704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Artificial Intelligence (AI) Startup Business Plan by Slidesgo">
  <a:themeElements>
    <a:clrScheme name="Simple Light">
      <a:dk1>
        <a:srgbClr val="191919"/>
      </a:dk1>
      <a:lt1>
        <a:srgbClr val="FFFFFF"/>
      </a:lt1>
      <a:dk2>
        <a:srgbClr val="C1C1C1"/>
      </a:dk2>
      <a:lt2>
        <a:srgbClr val="E7E7E7"/>
      </a:lt2>
      <a:accent1>
        <a:srgbClr val="6E79E4"/>
      </a:accent1>
      <a:accent2>
        <a:srgbClr val="3C3C3B"/>
      </a:accent2>
      <a:accent3>
        <a:srgbClr val="5C64B8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3073</Words>
  <Application>Microsoft Office PowerPoint</Application>
  <PresentationFormat>Widescreen</PresentationFormat>
  <Paragraphs>495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Aptos</vt:lpstr>
      <vt:lpstr>Aptos Display</vt:lpstr>
      <vt:lpstr>Arial</vt:lpstr>
      <vt:lpstr>Bebas Neue</vt:lpstr>
      <vt:lpstr>Cambria Math</vt:lpstr>
      <vt:lpstr>Nunito</vt:lpstr>
      <vt:lpstr>Raleway</vt:lpstr>
      <vt:lpstr>Raleway Medium</vt:lpstr>
      <vt:lpstr>Office Theme</vt:lpstr>
      <vt:lpstr>Artificial Intelligence (AI) Startup Business Plan by Slidesgo</vt:lpstr>
      <vt:lpstr>THUẬT TOÁN NAÏVE BAYES</vt:lpstr>
      <vt:lpstr>Định nghĩa</vt:lpstr>
      <vt:lpstr>01. NỘI DUNG</vt:lpstr>
      <vt:lpstr>02. ỨNG DỤNG CỦA THUẬT TOÁN NAÏVE BAYES</vt:lpstr>
      <vt:lpstr>NGUYÊN LÍ HOẠT ĐỘNG CỦA NAÏVE BAYES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ỨNG DỤNG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Trần Công Minh</dc:creator>
  <cp:lastModifiedBy>Trần Công Minh</cp:lastModifiedBy>
  <cp:revision>419</cp:revision>
  <dcterms:created xsi:type="dcterms:W3CDTF">2024-10-13T10:46:56Z</dcterms:created>
  <dcterms:modified xsi:type="dcterms:W3CDTF">2024-10-31T14:25:58Z</dcterms:modified>
</cp:coreProperties>
</file>