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356" r:id="rId3"/>
    <p:sldId id="365" r:id="rId4"/>
    <p:sldId id="308" r:id="rId5"/>
    <p:sldId id="259" r:id="rId6"/>
    <p:sldId id="358" r:id="rId7"/>
    <p:sldId id="359" r:id="rId8"/>
    <p:sldId id="360" r:id="rId9"/>
    <p:sldId id="361" r:id="rId10"/>
    <p:sldId id="362" r:id="rId11"/>
    <p:sldId id="363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Công Minh" userId="871f590d-e1fd-475e-948a-9d4e2c5d2c12" providerId="ADAL" clId="{A77ECEF7-A105-4F78-9ED1-BF1279D1618B}"/>
    <pc:docChg chg="undo redo custSel addSld delSld modSld sldOrd delMainMaster modMainMaster">
      <pc:chgData name="Trần Công Minh" userId="871f590d-e1fd-475e-948a-9d4e2c5d2c12" providerId="ADAL" clId="{A77ECEF7-A105-4F78-9ED1-BF1279D1618B}" dt="2025-09-06T12:55:23.997" v="9520"/>
      <pc:docMkLst>
        <pc:docMk/>
      </pc:docMkLst>
      <pc:sldChg chg="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979649407" sldId="259"/>
        </pc:sldMkLst>
        <pc:spChg chg="mod">
          <ac:chgData name="Trần Công Minh" userId="871f590d-e1fd-475e-948a-9d4e2c5d2c12" providerId="ADAL" clId="{A77ECEF7-A105-4F78-9ED1-BF1279D1618B}" dt="2025-09-06T10:56:36.888" v="183"/>
          <ac:spMkLst>
            <pc:docMk/>
            <pc:sldMk cId="3979649407" sldId="259"/>
            <ac:spMk id="2" creationId="{D9B85F3A-0D98-4AE5-8CED-AA4A4CF82188}"/>
          </ac:spMkLst>
        </pc:spChg>
        <pc:spChg chg="mod">
          <ac:chgData name="Trần Công Minh" userId="871f590d-e1fd-475e-948a-9d4e2c5d2c12" providerId="ADAL" clId="{A77ECEF7-A105-4F78-9ED1-BF1279D1618B}" dt="2025-09-06T10:56:45.939" v="187" actId="20577"/>
          <ac:spMkLst>
            <pc:docMk/>
            <pc:sldMk cId="3979649407" sldId="259"/>
            <ac:spMk id="11" creationId="{5B60125D-80C1-4EC9-AE7E-0AC0A5BF74C6}"/>
          </ac:spMkLst>
        </pc:spChg>
        <pc:spChg chg="del topLvl">
          <ac:chgData name="Trần Công Minh" userId="871f590d-e1fd-475e-948a-9d4e2c5d2c12" providerId="ADAL" clId="{A77ECEF7-A105-4F78-9ED1-BF1279D1618B}" dt="2025-09-06T10:56:55.407" v="188" actId="478"/>
          <ac:spMkLst>
            <pc:docMk/>
            <pc:sldMk cId="3979649407" sldId="259"/>
            <ac:spMk id="13" creationId="{1D3B80ED-E6C4-407C-8E7A-CC25692E8162}"/>
          </ac:spMkLst>
        </pc:spChg>
        <pc:spChg chg="mod topLvl">
          <ac:chgData name="Trần Công Minh" userId="871f590d-e1fd-475e-948a-9d4e2c5d2c12" providerId="ADAL" clId="{A77ECEF7-A105-4F78-9ED1-BF1279D1618B}" dt="2025-09-06T11:00:06.960" v="222" actId="1076"/>
          <ac:spMkLst>
            <pc:docMk/>
            <pc:sldMk cId="3979649407" sldId="259"/>
            <ac:spMk id="14" creationId="{F3C978F3-9A03-49CF-9A12-B5EDEDE23366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17" creationId="{2B59DC62-35A2-4A84-B5F4-7A46996ACA50}"/>
          </ac:spMkLst>
        </pc:spChg>
        <pc:spChg chg="del topLvl">
          <ac:chgData name="Trần Công Minh" userId="871f590d-e1fd-475e-948a-9d4e2c5d2c12" providerId="ADAL" clId="{A77ECEF7-A105-4F78-9ED1-BF1279D1618B}" dt="2025-09-06T10:57:13.781" v="196" actId="478"/>
          <ac:spMkLst>
            <pc:docMk/>
            <pc:sldMk cId="3979649407" sldId="259"/>
            <ac:spMk id="19" creationId="{E1000D4D-3182-4BB8-8C41-FF0A9411F761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20" creationId="{FFE2911D-1B2B-43D7-A305-6F5FE2AA9E7E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2" creationId="{AA68805D-E19E-4F18-B53D-756BE654E9C5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3" creationId="{DCE2CF2A-DC7F-4243-B12A-D59DD2AD880B}"/>
          </ac:spMkLst>
        </pc:spChg>
        <pc:spChg chg="del topLvl">
          <ac:chgData name="Trần Công Minh" userId="871f590d-e1fd-475e-948a-9d4e2c5d2c12" providerId="ADAL" clId="{A77ECEF7-A105-4F78-9ED1-BF1279D1618B}" dt="2025-09-06T10:59:08.224" v="207" actId="478"/>
          <ac:spMkLst>
            <pc:docMk/>
            <pc:sldMk cId="3979649407" sldId="259"/>
            <ac:spMk id="25" creationId="{85768A46-14B3-4755-91AF-A48DCA0E63A2}"/>
          </ac:spMkLst>
        </pc:spChg>
        <pc:spChg chg="mod topLvl">
          <ac:chgData name="Trần Công Minh" userId="871f590d-e1fd-475e-948a-9d4e2c5d2c12" providerId="ADAL" clId="{A77ECEF7-A105-4F78-9ED1-BF1279D1618B}" dt="2025-09-06T11:01:51.744" v="270" actId="1076"/>
          <ac:spMkLst>
            <pc:docMk/>
            <pc:sldMk cId="3979649407" sldId="259"/>
            <ac:spMk id="26" creationId="{69212AFA-9EA6-48B8-8C12-E9D90751FB55}"/>
          </ac:spMkLst>
        </pc:spChg>
        <pc:spChg chg="mod">
          <ac:chgData name="Trần Công Minh" userId="871f590d-e1fd-475e-948a-9d4e2c5d2c12" providerId="ADAL" clId="{A77ECEF7-A105-4F78-9ED1-BF1279D1618B}" dt="2025-09-06T11:00:38.961" v="239" actId="12788"/>
          <ac:spMkLst>
            <pc:docMk/>
            <pc:sldMk cId="3979649407" sldId="259"/>
            <ac:spMk id="28" creationId="{1CE9A96F-10BC-4D7B-8B99-81B7B3C957F0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29" creationId="{4BF9A47E-982E-49E6-AC54-DC5D93CEB6BF}"/>
          </ac:spMkLst>
        </pc:spChg>
        <pc:spChg chg="del topLvl">
          <ac:chgData name="Trần Công Minh" userId="871f590d-e1fd-475e-948a-9d4e2c5d2c12" providerId="ADAL" clId="{A77ECEF7-A105-4F78-9ED1-BF1279D1618B}" dt="2025-09-06T11:00:42.536" v="240" actId="478"/>
          <ac:spMkLst>
            <pc:docMk/>
            <pc:sldMk cId="3979649407" sldId="259"/>
            <ac:spMk id="31" creationId="{421497F5-D360-4CB5-AC3F-5421DAE88F64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32" creationId="{368E67C9-6E97-4E95-A2BE-08E840F6860E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4" creationId="{739A9612-6000-4A1E-B9C1-78496DC5DA6B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5" creationId="{11CE1631-1363-4295-88CD-7BBB81048AF8}"/>
          </ac:spMkLst>
        </pc:spChg>
        <pc:spChg chg="del topLvl">
          <ac:chgData name="Trần Công Minh" userId="871f590d-e1fd-475e-948a-9d4e2c5d2c12" providerId="ADAL" clId="{A77ECEF7-A105-4F78-9ED1-BF1279D1618B}" dt="2025-09-06T11:01:13.753" v="258" actId="478"/>
          <ac:spMkLst>
            <pc:docMk/>
            <pc:sldMk cId="3979649407" sldId="259"/>
            <ac:spMk id="37" creationId="{C6A43342-51F8-4A92-A262-AEAA86B38867}"/>
          </ac:spMkLst>
        </pc:spChg>
        <pc:spChg chg="mod topLvl">
          <ac:chgData name="Trần Công Minh" userId="871f590d-e1fd-475e-948a-9d4e2c5d2c12" providerId="ADAL" clId="{A77ECEF7-A105-4F78-9ED1-BF1279D1618B}" dt="2025-09-06T11:01:58.392" v="272" actId="14100"/>
          <ac:spMkLst>
            <pc:docMk/>
            <pc:sldMk cId="3979649407" sldId="259"/>
            <ac:spMk id="38" creationId="{E28DB612-CA96-4204-8CC0-8B6457F98274}"/>
          </ac:spMkLst>
        </pc:spChg>
        <pc:grpChg chg="del">
          <ac:chgData name="Trần Công Minh" userId="871f590d-e1fd-475e-948a-9d4e2c5d2c12" providerId="ADAL" clId="{A77ECEF7-A105-4F78-9ED1-BF1279D1618B}" dt="2025-09-06T10:56:55.407" v="188" actId="478"/>
          <ac:grpSpMkLst>
            <pc:docMk/>
            <pc:sldMk cId="3979649407" sldId="259"/>
            <ac:grpSpMk id="12" creationId="{83231422-295C-4A4D-8258-AC07E4A30127}"/>
          </ac:grpSpMkLst>
        </pc:grpChg>
        <pc:grpChg chg="del">
          <ac:chgData name="Trần Công Minh" userId="871f590d-e1fd-475e-948a-9d4e2c5d2c12" providerId="ADAL" clId="{A77ECEF7-A105-4F78-9ED1-BF1279D1618B}" dt="2025-09-06T10:57:13.781" v="196" actId="478"/>
          <ac:grpSpMkLst>
            <pc:docMk/>
            <pc:sldMk cId="3979649407" sldId="259"/>
            <ac:grpSpMk id="18" creationId="{FAA0882F-1E0C-45EC-AE83-7AD9D94952BB}"/>
          </ac:grpSpMkLst>
        </pc:grpChg>
        <pc:grpChg chg="del">
          <ac:chgData name="Trần Công Minh" userId="871f590d-e1fd-475e-948a-9d4e2c5d2c12" providerId="ADAL" clId="{A77ECEF7-A105-4F78-9ED1-BF1279D1618B}" dt="2025-09-06T10:59:08.224" v="207" actId="478"/>
          <ac:grpSpMkLst>
            <pc:docMk/>
            <pc:sldMk cId="3979649407" sldId="259"/>
            <ac:grpSpMk id="24" creationId="{B39F9CDE-D46B-417E-8683-82D8C3B9C8D0}"/>
          </ac:grpSpMkLst>
        </pc:grpChg>
        <pc:grpChg chg="del">
          <ac:chgData name="Trần Công Minh" userId="871f590d-e1fd-475e-948a-9d4e2c5d2c12" providerId="ADAL" clId="{A77ECEF7-A105-4F78-9ED1-BF1279D1618B}" dt="2025-09-06T11:00:42.536" v="240" actId="478"/>
          <ac:grpSpMkLst>
            <pc:docMk/>
            <pc:sldMk cId="3979649407" sldId="259"/>
            <ac:grpSpMk id="30" creationId="{72EE2AB1-53AA-4622-9C55-EADAA4C84A8B}"/>
          </ac:grpSpMkLst>
        </pc:grpChg>
        <pc:grpChg chg="del">
          <ac:chgData name="Trần Công Minh" userId="871f590d-e1fd-475e-948a-9d4e2c5d2c12" providerId="ADAL" clId="{A77ECEF7-A105-4F78-9ED1-BF1279D1618B}" dt="2025-09-06T11:01:13.753" v="258" actId="478"/>
          <ac:grpSpMkLst>
            <pc:docMk/>
            <pc:sldMk cId="3979649407" sldId="259"/>
            <ac:grpSpMk id="36" creationId="{2FA5E65D-0340-4DD6-8B4F-3EAF9757BCEC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1078548" sldId="26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37942562" sldId="29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79153492" sldId="29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89816630" sldId="30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9771542" sldId="30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4121930" sldId="30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3758320" sldId="30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12682184" sldId="30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86176497" sldId="30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3133475" sldId="307"/>
        </pc:sldMkLst>
      </pc:sldChg>
      <pc:sldChg chg="addSp delSp modSp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345629806" sldId="308"/>
        </pc:sldMkLst>
        <pc:spChg chg="add del">
          <ac:chgData name="Trần Công Minh" userId="871f590d-e1fd-475e-948a-9d4e2c5d2c12" providerId="ADAL" clId="{A77ECEF7-A105-4F78-9ED1-BF1279D1618B}" dt="2025-09-06T12:53:32.140" v="9490" actId="478"/>
          <ac:spMkLst>
            <pc:docMk/>
            <pc:sldMk cId="2345629806" sldId="308"/>
            <ac:spMk id="3" creationId="{9A3C18AC-9F1A-40C4-93F2-374D45CA7E31}"/>
          </ac:spMkLst>
        </pc:spChg>
        <pc:spChg chg="del mod">
          <ac:chgData name="Trần Công Minh" userId="871f590d-e1fd-475e-948a-9d4e2c5d2c12" providerId="ADAL" clId="{A77ECEF7-A105-4F78-9ED1-BF1279D1618B}" dt="2025-09-06T10:53:37.521" v="138" actId="478"/>
          <ac:spMkLst>
            <pc:docMk/>
            <pc:sldMk cId="2345629806" sldId="308"/>
            <ac:spMk id="5" creationId="{B66FEAAD-6E9F-40BA-A59C-0765A487DBF7}"/>
          </ac:spMkLst>
        </pc:spChg>
        <pc:spChg chg="mod">
          <ac:chgData name="Trần Công Minh" userId="871f590d-e1fd-475e-948a-9d4e2c5d2c12" providerId="ADAL" clId="{A77ECEF7-A105-4F78-9ED1-BF1279D1618B}" dt="2025-09-06T10:55:48.405" v="171" actId="1076"/>
          <ac:spMkLst>
            <pc:docMk/>
            <pc:sldMk cId="2345629806" sldId="308"/>
            <ac:spMk id="6" creationId="{B7CB74A4-B220-426D-8029-EA5367AB5338}"/>
          </ac:spMkLst>
        </pc:spChg>
        <pc:spChg chg="mod">
          <ac:chgData name="Trần Công Minh" userId="871f590d-e1fd-475e-948a-9d4e2c5d2c12" providerId="ADAL" clId="{A77ECEF7-A105-4F78-9ED1-BF1279D1618B}" dt="2025-09-06T10:53:00.692" v="127" actId="20577"/>
          <ac:spMkLst>
            <pc:docMk/>
            <pc:sldMk cId="2345629806" sldId="308"/>
            <ac:spMk id="7" creationId="{87F01D8E-8A97-4C3E-BA32-AFE8873C7EFF}"/>
          </ac:spMkLst>
        </pc:spChg>
        <pc:spChg chg="add del mod">
          <ac:chgData name="Trần Công Minh" userId="871f590d-e1fd-475e-948a-9d4e2c5d2c12" providerId="ADAL" clId="{A77ECEF7-A105-4F78-9ED1-BF1279D1618B}" dt="2025-09-06T10:52:54.316" v="115" actId="20577"/>
          <ac:spMkLst>
            <pc:docMk/>
            <pc:sldMk cId="2345629806" sldId="308"/>
            <ac:spMk id="8" creationId="{41D206BB-3FB1-4556-B8CE-46B5F30382DE}"/>
          </ac:spMkLst>
        </pc:spChg>
        <pc:spChg chg="del">
          <ac:chgData name="Trần Công Minh" userId="871f590d-e1fd-475e-948a-9d4e2c5d2c12" providerId="ADAL" clId="{A77ECEF7-A105-4F78-9ED1-BF1279D1618B}" dt="2025-09-06T10:54:44.081" v="155" actId="478"/>
          <ac:spMkLst>
            <pc:docMk/>
            <pc:sldMk cId="2345629806" sldId="308"/>
            <ac:spMk id="9" creationId="{D719D775-91C2-44F8-AE5C-68B75725BC68}"/>
          </ac:spMkLst>
        </pc:spChg>
        <pc:spChg chg="add">
          <ac:chgData name="Trần Công Minh" userId="871f590d-e1fd-475e-948a-9d4e2c5d2c12" providerId="ADAL" clId="{A77ECEF7-A105-4F78-9ED1-BF1279D1618B}" dt="2025-09-06T10:53:10.863" v="128"/>
          <ac:spMkLst>
            <pc:docMk/>
            <pc:sldMk cId="2345629806" sldId="308"/>
            <ac:spMk id="10" creationId="{B2615F89-C4CE-84C1-BA8C-058B3913D4F4}"/>
          </ac:spMkLst>
        </pc:spChg>
        <pc:spChg chg="add">
          <ac:chgData name="Trần Công Minh" userId="871f590d-e1fd-475e-948a-9d4e2c5d2c12" providerId="ADAL" clId="{A77ECEF7-A105-4F78-9ED1-BF1279D1618B}" dt="2025-09-06T10:53:15.345" v="129"/>
          <ac:spMkLst>
            <pc:docMk/>
            <pc:sldMk cId="2345629806" sldId="308"/>
            <ac:spMk id="11" creationId="{DB77EAF0-24E6-84E7-8487-FE78AD6F2618}"/>
          </ac:spMkLst>
        </pc:spChg>
        <pc:spChg chg="add mod">
          <ac:chgData name="Trần Công Minh" userId="871f590d-e1fd-475e-948a-9d4e2c5d2c12" providerId="ADAL" clId="{A77ECEF7-A105-4F78-9ED1-BF1279D1618B}" dt="2025-09-06T10:55:38.038" v="169" actId="1076"/>
          <ac:spMkLst>
            <pc:docMk/>
            <pc:sldMk cId="2345629806" sldId="308"/>
            <ac:spMk id="12" creationId="{861182BF-759A-7BB0-A0BB-B6F9C43215D5}"/>
          </ac:spMkLst>
        </pc:spChg>
        <pc:spChg chg="add">
          <ac:chgData name="Trần Công Minh" userId="871f590d-e1fd-475e-948a-9d4e2c5d2c12" providerId="ADAL" clId="{A77ECEF7-A105-4F78-9ED1-BF1279D1618B}" dt="2025-09-06T10:53:23.539" v="131"/>
          <ac:spMkLst>
            <pc:docMk/>
            <pc:sldMk cId="2345629806" sldId="308"/>
            <ac:spMk id="13" creationId="{58F7AD4E-F144-FD1C-9EC6-0390B8C10392}"/>
          </ac:spMkLst>
        </pc:spChg>
        <pc:spChg chg="add">
          <ac:chgData name="Trần Công Minh" userId="871f590d-e1fd-475e-948a-9d4e2c5d2c12" providerId="ADAL" clId="{A77ECEF7-A105-4F78-9ED1-BF1279D1618B}" dt="2025-09-06T10:53:27.037" v="133"/>
          <ac:spMkLst>
            <pc:docMk/>
            <pc:sldMk cId="2345629806" sldId="308"/>
            <ac:spMk id="14" creationId="{DD45A059-9371-685B-CF88-A44553B23EE9}"/>
          </ac:spMkLst>
        </pc:spChg>
        <pc:spChg chg="add">
          <ac:chgData name="Trần Công Minh" userId="871f590d-e1fd-475e-948a-9d4e2c5d2c12" providerId="ADAL" clId="{A77ECEF7-A105-4F78-9ED1-BF1279D1618B}" dt="2025-09-06T10:53:51.646" v="140"/>
          <ac:spMkLst>
            <pc:docMk/>
            <pc:sldMk cId="2345629806" sldId="308"/>
            <ac:spMk id="15" creationId="{99EAE2CB-F7E1-52C2-24C1-C828EFB3573E}"/>
          </ac:spMkLst>
        </pc:spChg>
        <pc:picChg chg="add mod">
          <ac:chgData name="Trần Công Minh" userId="871f590d-e1fd-475e-948a-9d4e2c5d2c12" providerId="ADAL" clId="{A77ECEF7-A105-4F78-9ED1-BF1279D1618B}" dt="2025-09-06T10:50:10.153" v="25" actId="931"/>
          <ac:picMkLst>
            <pc:docMk/>
            <pc:sldMk cId="2345629806" sldId="308"/>
            <ac:picMk id="4" creationId="{1CCD6318-A2B1-7686-89DB-F3D2313C74CF}"/>
          </ac:picMkLst>
        </pc:picChg>
        <pc:picChg chg="add mod">
          <ac:chgData name="Trần Công Minh" userId="871f590d-e1fd-475e-948a-9d4e2c5d2c12" providerId="ADAL" clId="{A77ECEF7-A105-4F78-9ED1-BF1279D1618B}" dt="2025-09-06T12:53:43.754" v="9493" actId="1076"/>
          <ac:picMkLst>
            <pc:docMk/>
            <pc:sldMk cId="2345629806" sldId="308"/>
            <ac:picMk id="17" creationId="{A451837B-98CA-9DAD-20E4-2D32098C0944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201278032" sldId="309"/>
        </pc:sldMkLst>
      </pc:sldChg>
      <pc:sldChg chg="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98161071" sldId="311"/>
        </pc:sldMkLst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4" creationId="{9FC9D496-7F81-4090-8A50-F00B2B87EEBD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5" creationId="{4209D9A7-23E1-4394-AC7A-2535828B5F7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6" creationId="{7553130F-1A17-4765-95C4-0C72FA41A165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7" creationId="{6326A47F-E043-4B0C-9964-0C859B960B3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8" creationId="{73125C43-F283-470F-BCAB-0AEB09759152}"/>
          </ac:spMkLst>
        </pc:spChg>
        <pc:spChg chg="mod">
          <ac:chgData name="Trần Công Minh" userId="871f590d-e1fd-475e-948a-9d4e2c5d2c12" providerId="ADAL" clId="{A77ECEF7-A105-4F78-9ED1-BF1279D1618B}" dt="2025-09-06T12:28:13.043" v="9241" actId="404"/>
          <ac:spMkLst>
            <pc:docMk/>
            <pc:sldMk cId="2498161071" sldId="311"/>
            <ac:spMk id="9" creationId="{E384F725-DEB6-4BD1-8554-E95700FD2533}"/>
          </ac:spMkLst>
        </pc:spChg>
      </pc:sldChg>
      <pc:sldChg chg="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27296069" sldId="313"/>
        </pc:sldMkLst>
        <pc:spChg chg="mod">
          <ac:chgData name="Trần Công Minh" userId="871f590d-e1fd-475e-948a-9d4e2c5d2c12" providerId="ADAL" clId="{A77ECEF7-A105-4F78-9ED1-BF1279D1618B}" dt="2025-09-06T11:58:46.002" v="8647" actId="404"/>
          <ac:spMkLst>
            <pc:docMk/>
            <pc:sldMk cId="3827296069" sldId="313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1:59:07.460" v="8653"/>
          <ac:spMkLst>
            <pc:docMk/>
            <pc:sldMk cId="3827296069" sldId="313"/>
            <ac:spMk id="84" creationId="{DCE58F5E-DC62-4A97-A625-7402DDB1F6F9}"/>
          </ac:spMkLst>
        </pc:spChg>
        <pc:spChg chg="mod">
          <ac:chgData name="Trần Công Minh" userId="871f590d-e1fd-475e-948a-9d4e2c5d2c12" providerId="ADAL" clId="{A77ECEF7-A105-4F78-9ED1-BF1279D1618B}" dt="2025-09-06T11:59:53.545" v="8660" actId="1076"/>
          <ac:spMkLst>
            <pc:docMk/>
            <pc:sldMk cId="3827296069" sldId="313"/>
            <ac:spMk id="85" creationId="{94D9CB3B-D8B5-4AAB-B991-739A21443866}"/>
          </ac:spMkLst>
        </pc:spChg>
        <pc:spChg chg="mod">
          <ac:chgData name="Trần Công Minh" userId="871f590d-e1fd-475e-948a-9d4e2c5d2c12" providerId="ADAL" clId="{A77ECEF7-A105-4F78-9ED1-BF1279D1618B}" dt="2025-09-06T12:01:18.609" v="8682" actId="14100"/>
          <ac:spMkLst>
            <pc:docMk/>
            <pc:sldMk cId="3827296069" sldId="313"/>
            <ac:spMk id="87" creationId="{30C29BD9-DB15-4E17-AAC4-DD6D53A69170}"/>
          </ac:spMkLst>
        </pc:spChg>
        <pc:spChg chg="mod">
          <ac:chgData name="Trần Công Minh" userId="871f590d-e1fd-475e-948a-9d4e2c5d2c12" providerId="ADAL" clId="{A77ECEF7-A105-4F78-9ED1-BF1279D1618B}" dt="2025-09-06T12:01:37.737" v="8688" actId="1076"/>
          <ac:spMkLst>
            <pc:docMk/>
            <pc:sldMk cId="3827296069" sldId="313"/>
            <ac:spMk id="88" creationId="{003A3D9D-DEF7-4C80-8109-67355B741D94}"/>
          </ac:spMkLst>
        </pc:spChg>
        <pc:spChg chg="mod">
          <ac:chgData name="Trần Công Minh" userId="871f590d-e1fd-475e-948a-9d4e2c5d2c12" providerId="ADAL" clId="{A77ECEF7-A105-4F78-9ED1-BF1279D1618B}" dt="2025-09-06T12:01:47.323" v="8692" actId="403"/>
          <ac:spMkLst>
            <pc:docMk/>
            <pc:sldMk cId="3827296069" sldId="313"/>
            <ac:spMk id="90" creationId="{23BD1D3D-3D98-4132-B5DA-A702157E826B}"/>
          </ac:spMkLst>
        </pc:spChg>
        <pc:spChg chg="mod">
          <ac:chgData name="Trần Công Minh" userId="871f590d-e1fd-475e-948a-9d4e2c5d2c12" providerId="ADAL" clId="{A77ECEF7-A105-4F78-9ED1-BF1279D1618B}" dt="2025-09-06T12:01:57.267" v="8695" actId="403"/>
          <ac:spMkLst>
            <pc:docMk/>
            <pc:sldMk cId="3827296069" sldId="313"/>
            <ac:spMk id="91" creationId="{AF70351E-E9F8-425F-BD62-73C0E9A68D2D}"/>
          </ac:spMkLst>
        </pc:spChg>
        <pc:spChg chg="mod">
          <ac:chgData name="Trần Công Minh" userId="871f590d-e1fd-475e-948a-9d4e2c5d2c12" providerId="ADAL" clId="{A77ECEF7-A105-4F78-9ED1-BF1279D1618B}" dt="2025-09-06T12:00:15.377" v="8665" actId="14100"/>
          <ac:spMkLst>
            <pc:docMk/>
            <pc:sldMk cId="3827296069" sldId="313"/>
            <ac:spMk id="93" creationId="{1F24C4A0-B1B9-4330-A716-5A2EF3BE1818}"/>
          </ac:spMkLst>
        </pc:spChg>
        <pc:spChg chg="mod">
          <ac:chgData name="Trần Công Minh" userId="871f590d-e1fd-475e-948a-9d4e2c5d2c12" providerId="ADAL" clId="{A77ECEF7-A105-4F78-9ED1-BF1279D1618B}" dt="2025-09-06T12:00:27.289" v="8668" actId="1076"/>
          <ac:spMkLst>
            <pc:docMk/>
            <pc:sldMk cId="3827296069" sldId="313"/>
            <ac:spMk id="94" creationId="{E3E97907-D5EA-413D-9979-5FFC42DA3FA5}"/>
          </ac:spMkLst>
        </pc:spChg>
        <pc:spChg chg="mod">
          <ac:chgData name="Trần Công Minh" userId="871f590d-e1fd-475e-948a-9d4e2c5d2c12" providerId="ADAL" clId="{A77ECEF7-A105-4F78-9ED1-BF1279D1618B}" dt="2025-09-06T12:00:43.362" v="8673" actId="14100"/>
          <ac:spMkLst>
            <pc:docMk/>
            <pc:sldMk cId="3827296069" sldId="313"/>
            <ac:spMk id="96" creationId="{A62C4A12-D875-4C96-997E-5D6F57FA9472}"/>
          </ac:spMkLst>
        </pc:spChg>
        <pc:spChg chg="mod">
          <ac:chgData name="Trần Công Minh" userId="871f590d-e1fd-475e-948a-9d4e2c5d2c12" providerId="ADAL" clId="{A77ECEF7-A105-4F78-9ED1-BF1279D1618B}" dt="2025-09-06T12:01:07.913" v="8677" actId="1076"/>
          <ac:spMkLst>
            <pc:docMk/>
            <pc:sldMk cId="3827296069" sldId="313"/>
            <ac:spMk id="97" creationId="{A765ADD9-E1CC-45C4-84E4-9F188CAB20E7}"/>
          </ac:spMkLst>
        </pc:spChg>
        <pc:grpChg chg="mod">
          <ac:chgData name="Trần Công Minh" userId="871f590d-e1fd-475e-948a-9d4e2c5d2c12" providerId="ADAL" clId="{A77ECEF7-A105-4F78-9ED1-BF1279D1618B}" dt="2025-09-06T11:59:22.120" v="8658" actId="1076"/>
          <ac:grpSpMkLst>
            <pc:docMk/>
            <pc:sldMk cId="3827296069" sldId="313"/>
            <ac:grpSpMk id="83" creationId="{C26FFD0A-B350-4968-8A3D-E1471ADCFD34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68670005" sldId="31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60353361" sldId="31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84600926" sldId="31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04339508" sldId="31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24695530" sldId="318"/>
        </pc:sldMkLst>
      </pc:sldChg>
      <pc:sldChg chg="addSp 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1693104180" sldId="319"/>
        </pc:sldMkLst>
        <pc:spChg chg="mod">
          <ac:chgData name="Trần Công Minh" userId="871f590d-e1fd-475e-948a-9d4e2c5d2c12" providerId="ADAL" clId="{A77ECEF7-A105-4F78-9ED1-BF1279D1618B}" dt="2025-09-06T12:03:51.499" v="8816" actId="1076"/>
          <ac:spMkLst>
            <pc:docMk/>
            <pc:sldMk cId="1693104180" sldId="319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5" creationId="{CD28F569-9BE5-4C62-AC90-B924C0F3CF87}"/>
          </ac:spMkLst>
        </pc:spChg>
        <pc:spChg chg="mod or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6" creationId="{5D95CAD9-EFEF-40DD-8E68-5CC9E332C3FF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9" creationId="{C0755BF2-4336-4792-9DF0-0078F1606A58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0" creationId="{2C9FE71E-CB53-4BD3-A39E-19FC536C19DB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3" creationId="{789738D0-E700-4B90-AEC4-1ECFC4834906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4" creationId="{5D45D714-FAAB-4058-9113-732349D50CE4}"/>
          </ac:spMkLst>
        </pc:spChg>
        <pc:spChg chg="del">
          <ac:chgData name="Trần Công Minh" userId="871f590d-e1fd-475e-948a-9d4e2c5d2c12" providerId="ADAL" clId="{A77ECEF7-A105-4F78-9ED1-BF1279D1618B}" dt="2025-09-06T12:02:59.964" v="8700" actId="478"/>
          <ac:spMkLst>
            <pc:docMk/>
            <pc:sldMk cId="1693104180" sldId="319"/>
            <ac:spMk id="17" creationId="{7939DCF6-A0F6-44BD-86BA-0C10A7A784FA}"/>
          </ac:spMkLst>
        </pc:spChg>
        <pc:spChg chg="del mod">
          <ac:chgData name="Trần Công Minh" userId="871f590d-e1fd-475e-948a-9d4e2c5d2c12" providerId="ADAL" clId="{A77ECEF7-A105-4F78-9ED1-BF1279D1618B}" dt="2025-09-06T12:03:33.320" v="8770" actId="478"/>
          <ac:spMkLst>
            <pc:docMk/>
            <pc:sldMk cId="1693104180" sldId="319"/>
            <ac:spMk id="18" creationId="{582BB343-2F2C-40A2-BDF2-FFC71AE3A051}"/>
          </ac:spMkLst>
        </pc:spChg>
        <pc:spChg chg="del">
          <ac:chgData name="Trần Công Minh" userId="871f590d-e1fd-475e-948a-9d4e2c5d2c12" providerId="ADAL" clId="{A77ECEF7-A105-4F78-9ED1-BF1279D1618B}" dt="2025-09-06T12:02:56.558" v="8697" actId="478"/>
          <ac:spMkLst>
            <pc:docMk/>
            <pc:sldMk cId="1693104180" sldId="319"/>
            <ac:spMk id="19" creationId="{7E14DB8E-48B3-437A-A25C-FA0529441C1F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0" creationId="{05D538AC-0DD5-4AD9-B6C0-6A1DBC82D234}"/>
          </ac:spMkLst>
        </pc:spChg>
        <pc:spChg chg="mod">
          <ac:chgData name="Trần Công Minh" userId="871f590d-e1fd-475e-948a-9d4e2c5d2c12" providerId="ADAL" clId="{A77ECEF7-A105-4F78-9ED1-BF1279D1618B}" dt="2025-09-06T12:10:20.373" v="8968" actId="1076"/>
          <ac:spMkLst>
            <pc:docMk/>
            <pc:sldMk cId="1693104180" sldId="319"/>
            <ac:spMk id="21" creationId="{EEB1EFC0-74A0-4BE2-B155-445C98B90A60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2" creationId="{2F26C9BB-E870-46DE-A8E1-A3BC96887239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4" creationId="{8478A67D-57F8-D9FF-D3AC-113A0421B657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5" creationId="{ED9B3803-4167-A84F-FD57-FF316015C261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8" creationId="{C8937848-0257-6FDF-C21F-92A925C0BE24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9" creationId="{9B14D5AB-2029-C36C-F998-F61C41F52AF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1" creationId="{05BE6999-69C0-6C53-A66C-F381589603A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2" creationId="{339334BC-C858-1507-EEDA-B9C4E78F5A6B}"/>
          </ac:spMkLst>
        </pc:spChg>
        <pc:spChg chg="add del mod">
          <ac:chgData name="Trần Công Minh" userId="871f590d-e1fd-475e-948a-9d4e2c5d2c12" providerId="ADAL" clId="{A77ECEF7-A105-4F78-9ED1-BF1279D1618B}" dt="2025-09-06T12:10:20.707" v="8983" actId="1076"/>
          <ac:spMkLst>
            <pc:docMk/>
            <pc:sldMk cId="1693104180" sldId="319"/>
            <ac:spMk id="34" creationId="{8C684A3E-8F76-A50C-75E9-581CA67C51F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6" creationId="{C4248338-402B-ECE6-9DCB-822C3CEB2B87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7" creationId="{409534BD-CEA7-B756-0F90-C057710E1848}"/>
          </ac:spMkLst>
        </pc:spChg>
        <pc:spChg chg="add del mod">
          <ac:chgData name="Trần Công Minh" userId="871f590d-e1fd-475e-948a-9d4e2c5d2c12" providerId="ADAL" clId="{A77ECEF7-A105-4F78-9ED1-BF1279D1618B}" dt="2025-09-06T12:10:20.646" v="8982" actId="1076"/>
          <ac:spMkLst>
            <pc:docMk/>
            <pc:sldMk cId="1693104180" sldId="319"/>
            <ac:spMk id="39" creationId="{05AAECBA-7D15-DCFB-3B56-7E9A7358F8B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1" creationId="{205FB1AF-62F7-BE00-EBD7-CC8DCE5642B2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2" creationId="{3E690509-BBBC-B5D6-8A7D-A599C6AA78E5}"/>
          </ac:spMkLst>
        </pc:spChg>
        <pc:spChg chg="add mod">
          <ac:chgData name="Trần Công Minh" userId="871f590d-e1fd-475e-948a-9d4e2c5d2c12" providerId="ADAL" clId="{A77ECEF7-A105-4F78-9ED1-BF1279D1618B}" dt="2025-09-06T12:08:21.399" v="8917"/>
          <ac:spMkLst>
            <pc:docMk/>
            <pc:sldMk cId="1693104180" sldId="319"/>
            <ac:spMk id="43" creationId="{FDF3D8E7-151F-E53B-83E0-E9300AE0EBF5}"/>
          </ac:spMkLst>
        </pc:s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4" creationId="{6017228B-ED78-4ECD-B99C-20BDFE74EAD6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8" creationId="{9B290DC3-6790-447C-8BF1-C186524AD082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12" creationId="{C21C2D6F-AC14-4AC4-84F8-6208532AFD50}"/>
          </ac:grpSpMkLst>
        </pc:grpChg>
        <pc:grpChg chg="del">
          <ac:chgData name="Trần Công Minh" userId="871f590d-e1fd-475e-948a-9d4e2c5d2c12" providerId="ADAL" clId="{A77ECEF7-A105-4F78-9ED1-BF1279D1618B}" dt="2025-09-06T12:02:59.964" v="8700" actId="478"/>
          <ac:grpSpMkLst>
            <pc:docMk/>
            <pc:sldMk cId="1693104180" sldId="319"/>
            <ac:grpSpMk id="16" creationId="{FE46A246-2D93-4B7E-A777-763F7EFB1C2E}"/>
          </ac:grpSpMkLst>
        </pc:grpChg>
        <pc:grpChg chg="add del mod">
          <ac:chgData name="Trần Công Minh" userId="871f590d-e1fd-475e-948a-9d4e2c5d2c12" providerId="ADAL" clId="{A77ECEF7-A105-4F78-9ED1-BF1279D1618B}" dt="2025-09-06T12:04:35.404" v="8839" actId="478"/>
          <ac:grpSpMkLst>
            <pc:docMk/>
            <pc:sldMk cId="1693104180" sldId="319"/>
            <ac:grpSpMk id="23" creationId="{A42B3AC4-EEAD-498F-B0BA-E2EB69AC84C7}"/>
          </ac:grpSpMkLst>
        </pc:grpChg>
        <pc:grpChg chg="add del mod">
          <ac:chgData name="Trần Công Minh" userId="871f590d-e1fd-475e-948a-9d4e2c5d2c12" providerId="ADAL" clId="{A77ECEF7-A105-4F78-9ED1-BF1279D1618B}" dt="2025-09-06T12:10:18.974" v="8962" actId="478"/>
          <ac:grpSpMkLst>
            <pc:docMk/>
            <pc:sldMk cId="1693104180" sldId="319"/>
            <ac:grpSpMk id="26" creationId="{92CAAB80-D66D-553F-55CD-7A27074F1B35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27" creationId="{576DDE1E-3C72-84FF-9AFD-7E8E393F62B6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30" creationId="{4E4A8882-3B5E-9E66-7D85-C8C3F0A9B806}"/>
          </ac:grpSpMkLst>
        </pc:grpChg>
        <pc:grpChg chg="add del mod">
          <ac:chgData name="Trần Công Minh" userId="871f590d-e1fd-475e-948a-9d4e2c5d2c12" providerId="ADAL" clId="{A77ECEF7-A105-4F78-9ED1-BF1279D1618B}" dt="2025-09-06T12:10:20.707" v="8983" actId="1076"/>
          <ac:grpSpMkLst>
            <pc:docMk/>
            <pc:sldMk cId="1693104180" sldId="319"/>
            <ac:grpSpMk id="35" creationId="{0500680F-5801-5790-6394-CC4CD1022532}"/>
          </ac:grpSpMkLst>
        </pc:grpChg>
        <pc:grpChg chg="add del mod">
          <ac:chgData name="Trần Công Minh" userId="871f590d-e1fd-475e-948a-9d4e2c5d2c12" providerId="ADAL" clId="{A77ECEF7-A105-4F78-9ED1-BF1279D1618B}" dt="2025-09-06T12:10:20.646" v="8982" actId="1076"/>
          <ac:grpSpMkLst>
            <pc:docMk/>
            <pc:sldMk cId="1693104180" sldId="319"/>
            <ac:grpSpMk id="40" creationId="{63C59D98-A9B8-D937-466D-E62B5153476B}"/>
          </ac:grpSpMkLst>
        </pc:grpChg>
        <pc:graphicFrameChg chg="mod modGraphic">
          <ac:chgData name="Trần Công Minh" userId="871f590d-e1fd-475e-948a-9d4e2c5d2c12" providerId="ADAL" clId="{A77ECEF7-A105-4F78-9ED1-BF1279D1618B}" dt="2025-09-06T12:10:20.465" v="8974" actId="1076"/>
          <ac:graphicFrameMkLst>
            <pc:docMk/>
            <pc:sldMk cId="1693104180" sldId="319"/>
            <ac:graphicFrameMk id="3" creationId="{090EB9EA-9971-4A75-91F1-FE035B96EB4C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06:35.613" v="8865" actId="478"/>
          <ac:graphicFrameMkLst>
            <pc:docMk/>
            <pc:sldMk cId="1693104180" sldId="319"/>
            <ac:graphicFrameMk id="7" creationId="{2050A8F5-960D-42E8-8C10-14099EC597BA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10:20.769" v="8984" actId="478"/>
          <ac:graphicFrameMkLst>
            <pc:docMk/>
            <pc:sldMk cId="1693104180" sldId="319"/>
            <ac:graphicFrameMk id="11" creationId="{46D34AD4-2C40-4151-9E2D-05BF563376BE}"/>
          </ac:graphicFrameMkLst>
        </pc:graphicFrameChg>
        <pc:graphicFrameChg chg="del">
          <ac:chgData name="Trần Công Minh" userId="871f590d-e1fd-475e-948a-9d4e2c5d2c12" providerId="ADAL" clId="{A77ECEF7-A105-4F78-9ED1-BF1279D1618B}" dt="2025-09-06T12:02:54.561" v="8696" actId="478"/>
          <ac:graphicFrameMkLst>
            <pc:docMk/>
            <pc:sldMk cId="1693104180" sldId="319"/>
            <ac:graphicFrameMk id="15" creationId="{AC223673-AB4A-4A1C-9285-E5188DC3C5A0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707" v="8983" actId="1076"/>
          <ac:graphicFrameMkLst>
            <pc:docMk/>
            <pc:sldMk cId="1693104180" sldId="319"/>
            <ac:graphicFrameMk id="33" creationId="{30DED3D0-1447-3E2F-B1A7-D201BE00A16E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646" v="8982" actId="1076"/>
          <ac:graphicFrameMkLst>
            <pc:docMk/>
            <pc:sldMk cId="1693104180" sldId="319"/>
            <ac:graphicFrameMk id="38" creationId="{4BCEA72B-3492-4590-6BE8-DC372C5079DB}"/>
          </ac:graphicFrameMkLst>
        </pc:graphicFrame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08993516" sldId="32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48212632" sldId="32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84736873" sldId="32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7452217" sldId="32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3403196" sldId="32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8383687" sldId="32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73585384" sldId="32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1886799" sldId="32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309782655" sldId="32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85171815" sldId="32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47012370" sldId="33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237534520" sldId="33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23665472" sldId="33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940008774" sldId="33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682271074" sldId="33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83369230" sldId="33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05271684" sldId="33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8028254" sldId="33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53058185" sldId="33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57788945" sldId="33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83651750" sldId="34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21656516" sldId="346"/>
        </pc:sldMkLst>
      </pc:sldChg>
      <pc:sldChg chg="del">
        <pc:chgData name="Trần Công Minh" userId="871f590d-e1fd-475e-948a-9d4e2c5d2c12" providerId="ADAL" clId="{A77ECEF7-A105-4F78-9ED1-BF1279D1618B}" dt="2025-09-06T12:37:30.565" v="9488" actId="47"/>
        <pc:sldMkLst>
          <pc:docMk/>
          <pc:sldMk cId="3148822504" sldId="347"/>
        </pc:sldMkLst>
      </pc:sldChg>
      <pc:sldChg chg="addSp delSp modSp del mod modClrScheme chgLayout">
        <pc:chgData name="Trần Công Minh" userId="871f590d-e1fd-475e-948a-9d4e2c5d2c12" providerId="ADAL" clId="{A77ECEF7-A105-4F78-9ED1-BF1279D1618B}" dt="2025-09-06T12:37:31.270" v="9489" actId="47"/>
        <pc:sldMkLst>
          <pc:docMk/>
          <pc:sldMk cId="98081446" sldId="352"/>
        </pc:sldMkLst>
        <pc:spChg chg="add del mod">
          <ac:chgData name="Trần Công Minh" userId="871f590d-e1fd-475e-948a-9d4e2c5d2c12" providerId="ADAL" clId="{A77ECEF7-A105-4F78-9ED1-BF1279D1618B}" dt="2025-09-06T12:32:31.314" v="9273" actId="478"/>
          <ac:spMkLst>
            <pc:docMk/>
            <pc:sldMk cId="98081446" sldId="352"/>
            <ac:spMk id="3" creationId="{8B5AB9F0-A412-8F75-BC25-9EBBA147D3B8}"/>
          </ac:spMkLst>
        </pc:spChg>
        <pc:spChg chg="add del">
          <ac:chgData name="Trần Công Minh" userId="871f590d-e1fd-475e-948a-9d4e2c5d2c12" providerId="ADAL" clId="{A77ECEF7-A105-4F78-9ED1-BF1279D1618B}" dt="2025-09-06T11:22:06.560" v="1004"/>
          <ac:spMkLst>
            <pc:docMk/>
            <pc:sldMk cId="98081446" sldId="352"/>
            <ac:spMk id="4" creationId="{7099377D-8D81-F50A-0EC7-84D808A00A77}"/>
          </ac:spMkLst>
        </pc:spChg>
        <pc:spChg chg="add del">
          <ac:chgData name="Trần Công Minh" userId="871f590d-e1fd-475e-948a-9d4e2c5d2c12" providerId="ADAL" clId="{A77ECEF7-A105-4F78-9ED1-BF1279D1618B}" dt="2025-09-06T11:22:05.685" v="994"/>
          <ac:spMkLst>
            <pc:docMk/>
            <pc:sldMk cId="98081446" sldId="352"/>
            <ac:spMk id="5" creationId="{120C4431-EBDB-A00C-8589-5AA407CEE642}"/>
          </ac:spMkLst>
        </pc:spChg>
        <pc:spChg chg="add del">
          <ac:chgData name="Trần Công Minh" userId="871f590d-e1fd-475e-948a-9d4e2c5d2c12" providerId="ADAL" clId="{A77ECEF7-A105-4F78-9ED1-BF1279D1618B}" dt="2025-09-06T11:22:51.267" v="2030"/>
          <ac:spMkLst>
            <pc:docMk/>
            <pc:sldMk cId="98081446" sldId="352"/>
            <ac:spMk id="6" creationId="{58C31474-9F2E-FB84-6F86-3B648EBD000C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7" creationId="{E51D97B7-0491-4B62-9C6B-8B9D7A8A0E45}"/>
          </ac:spMkLst>
        </pc:spChg>
        <pc:spChg chg="add del mod ord">
          <ac:chgData name="Trần Công Minh" userId="871f590d-e1fd-475e-948a-9d4e2c5d2c12" providerId="ADAL" clId="{A77ECEF7-A105-4F78-9ED1-BF1279D1618B}" dt="2025-09-06T12:29:01.320" v="9246" actId="700"/>
          <ac:spMkLst>
            <pc:docMk/>
            <pc:sldMk cId="98081446" sldId="352"/>
            <ac:spMk id="8" creationId="{058209F5-5191-A02B-4A67-031E420D2322}"/>
          </ac:spMkLst>
        </pc:spChg>
        <pc:spChg chg="add del mod ord">
          <ac:chgData name="Trần Công Minh" userId="871f590d-e1fd-475e-948a-9d4e2c5d2c12" providerId="ADAL" clId="{A77ECEF7-A105-4F78-9ED1-BF1279D1618B}" dt="2025-09-06T12:30:02.306" v="9253" actId="700"/>
          <ac:spMkLst>
            <pc:docMk/>
            <pc:sldMk cId="98081446" sldId="352"/>
            <ac:spMk id="9" creationId="{8B407866-0DA9-4C12-E726-8342CD23C1CA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0" creationId="{9120ED3C-B139-472F-B371-6CE42D65C194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1" creationId="{A6A6B4B1-B918-460E-AB3E-98954A7BF2B9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5" creationId="{97C9C174-157E-0915-F32B-10EE27522E7C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6" creationId="{80977C38-AA93-0EBF-7CDC-4CE213738757}"/>
          </ac:spMkLst>
        </pc:spChg>
        <pc:spChg chg="add del mod ord">
          <ac:chgData name="Trần Công Minh" userId="871f590d-e1fd-475e-948a-9d4e2c5d2c12" providerId="ADAL" clId="{A77ECEF7-A105-4F78-9ED1-BF1279D1618B}" dt="2025-09-06T12:32:20.331" v="9269" actId="478"/>
          <ac:spMkLst>
            <pc:docMk/>
            <pc:sldMk cId="98081446" sldId="352"/>
            <ac:spMk id="29" creationId="{0A27C17C-E1A0-0198-7692-BE74015701E6}"/>
          </ac:spMkLst>
        </pc:spChg>
        <pc:spChg chg="add mod">
          <ac:chgData name="Trần Công Minh" userId="871f590d-e1fd-475e-948a-9d4e2c5d2c12" providerId="ADAL" clId="{A77ECEF7-A105-4F78-9ED1-BF1279D1618B}" dt="2025-09-06T12:33:56.074" v="9286" actId="1076"/>
          <ac:spMkLst>
            <pc:docMk/>
            <pc:sldMk cId="98081446" sldId="352"/>
            <ac:spMk id="38" creationId="{686DEB06-D74E-4828-3C10-6CCC0C0FD003}"/>
          </ac:spMkLst>
        </pc:spChg>
        <pc:grpChg chg="del">
          <ac:chgData name="Trần Công Minh" userId="871f590d-e1fd-475e-948a-9d4e2c5d2c12" providerId="ADAL" clId="{A77ECEF7-A105-4F78-9ED1-BF1279D1618B}" dt="2025-09-06T10:32:48.890" v="0" actId="478"/>
          <ac:grpSpMkLst>
            <pc:docMk/>
            <pc:sldMk cId="98081446" sldId="352"/>
            <ac:grpSpMk id="12" creationId="{ECCF06F2-55FD-4917-8C18-AF3544BF49D9}"/>
          </ac:grpSpMkLst>
        </pc:grpChg>
        <pc:picChg chg="add mod">
          <ac:chgData name="Trần Công Minh" userId="871f590d-e1fd-475e-948a-9d4e2c5d2c12" providerId="ADAL" clId="{A77ECEF7-A105-4F78-9ED1-BF1279D1618B}" dt="2025-09-06T12:29:37.612" v="9250" actId="931"/>
          <ac:picMkLst>
            <pc:docMk/>
            <pc:sldMk cId="98081446" sldId="352"/>
            <ac:picMk id="24" creationId="{EA54F53C-8C5A-150F-67B9-DF2FC2D3100D}"/>
          </ac:picMkLst>
        </pc:picChg>
        <pc:picChg chg="add mod">
          <ac:chgData name="Trần Công Minh" userId="871f590d-e1fd-475e-948a-9d4e2c5d2c12" providerId="ADAL" clId="{A77ECEF7-A105-4F78-9ED1-BF1279D1618B}" dt="2025-09-06T12:30:10.711" v="9255" actId="931"/>
          <ac:picMkLst>
            <pc:docMk/>
            <pc:sldMk cId="98081446" sldId="352"/>
            <ac:picMk id="28" creationId="{65E83A25-7AD0-B1CC-5B06-6B6FA4A18781}"/>
          </ac:picMkLst>
        </pc:picChg>
        <pc:picChg chg="add mod">
          <ac:chgData name="Trần Công Minh" userId="871f590d-e1fd-475e-948a-9d4e2c5d2c12" providerId="ADAL" clId="{A77ECEF7-A105-4F78-9ED1-BF1279D1618B}" dt="2025-09-06T12:31:12.893" v="9260" actId="931"/>
          <ac:picMkLst>
            <pc:docMk/>
            <pc:sldMk cId="98081446" sldId="352"/>
            <ac:picMk id="31" creationId="{CDF31C30-F000-6504-43BD-9FFEE894E745}"/>
          </ac:picMkLst>
        </pc:picChg>
        <pc:picChg chg="add mod">
          <ac:chgData name="Trần Công Minh" userId="871f590d-e1fd-475e-948a-9d4e2c5d2c12" providerId="ADAL" clId="{A77ECEF7-A105-4F78-9ED1-BF1279D1618B}" dt="2025-09-06T12:32:14.992" v="9267" actId="931"/>
          <ac:picMkLst>
            <pc:docMk/>
            <pc:sldMk cId="98081446" sldId="352"/>
            <ac:picMk id="33" creationId="{EA43E200-45DC-4C07-78B6-9BC2067D8A3B}"/>
          </ac:picMkLst>
        </pc:picChg>
        <pc:picChg chg="add del mod">
          <ac:chgData name="Trần Công Minh" userId="871f590d-e1fd-475e-948a-9d4e2c5d2c12" providerId="ADAL" clId="{A77ECEF7-A105-4F78-9ED1-BF1279D1618B}" dt="2025-09-06T12:33:00.097" v="9278" actId="478"/>
          <ac:picMkLst>
            <pc:docMk/>
            <pc:sldMk cId="98081446" sldId="352"/>
            <ac:picMk id="34" creationId="{34C7C4FF-1E64-3F11-70E5-1634043E21F0}"/>
          </ac:picMkLst>
        </pc:picChg>
        <pc:picChg chg="add mod">
          <ac:chgData name="Trần Công Minh" userId="871f590d-e1fd-475e-948a-9d4e2c5d2c12" providerId="ADAL" clId="{A77ECEF7-A105-4F78-9ED1-BF1279D1618B}" dt="2025-09-06T12:33:00.695" v="9279"/>
          <ac:picMkLst>
            <pc:docMk/>
            <pc:sldMk cId="98081446" sldId="352"/>
            <ac:picMk id="35" creationId="{6AFD3D1A-AC99-54EC-536A-322CE4845EA9}"/>
          </ac:picMkLst>
        </pc:picChg>
        <pc:picChg chg="add mod">
          <ac:chgData name="Trần Công Minh" userId="871f590d-e1fd-475e-948a-9d4e2c5d2c12" providerId="ADAL" clId="{A77ECEF7-A105-4F78-9ED1-BF1279D1618B}" dt="2025-09-06T12:33:59.746" v="9287" actId="1076"/>
          <ac:picMkLst>
            <pc:docMk/>
            <pc:sldMk cId="98081446" sldId="352"/>
            <ac:picMk id="36" creationId="{017DB252-DDE1-1E07-84F4-95AA9D691B0B}"/>
          </ac:picMkLst>
        </pc:picChg>
        <pc:picChg chg="add del mod">
          <ac:chgData name="Trần Công Minh" userId="871f590d-e1fd-475e-948a-9d4e2c5d2c12" providerId="ADAL" clId="{A77ECEF7-A105-4F78-9ED1-BF1279D1618B}" dt="2025-09-06T10:33:47.422" v="15" actId="478"/>
          <ac:picMkLst>
            <pc:docMk/>
            <pc:sldMk cId="98081446" sldId="352"/>
            <ac:picMk id="1026" creationId="{AD8894A6-30B6-D657-6D7B-F8CC4419511A}"/>
          </ac:picMkLst>
        </pc:picChg>
        <pc:picChg chg="add del mod">
          <ac:chgData name="Trần Công Minh" userId="871f590d-e1fd-475e-948a-9d4e2c5d2c12" providerId="ADAL" clId="{A77ECEF7-A105-4F78-9ED1-BF1279D1618B}" dt="2025-09-06T12:29:13.904" v="9248" actId="21"/>
          <ac:picMkLst>
            <pc:docMk/>
            <pc:sldMk cId="98081446" sldId="352"/>
            <ac:picMk id="1028" creationId="{34C7C4FF-1E64-3F11-70E5-1634043E21F0}"/>
          </ac:picMkLst>
        </pc:picChg>
        <pc:picChg chg="add del mod">
          <ac:chgData name="Trần Công Minh" userId="871f590d-e1fd-475e-948a-9d4e2c5d2c12" providerId="ADAL" clId="{A77ECEF7-A105-4F78-9ED1-BF1279D1618B}" dt="2025-09-06T12:33:19.057" v="9284" actId="478"/>
          <ac:picMkLst>
            <pc:docMk/>
            <pc:sldMk cId="98081446" sldId="352"/>
            <ac:picMk id="1030" creationId="{45DECA48-54F0-6A4C-EE6F-D672AC719C86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02423685" sldId="35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9687091" sldId="354"/>
        </pc:sldMkLst>
      </pc:sldChg>
      <pc:sldChg chg="addSp 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690554167" sldId="356"/>
        </pc:sldMkLst>
        <pc:spChg chg="add del">
          <ac:chgData name="Trần Công Minh" userId="871f590d-e1fd-475e-948a-9d4e2c5d2c12" providerId="ADAL" clId="{A77ECEF7-A105-4F78-9ED1-BF1279D1618B}" dt="2025-09-06T12:34:07.731" v="9291" actId="22"/>
          <ac:spMkLst>
            <pc:docMk/>
            <pc:sldMk cId="3690554167" sldId="356"/>
            <ac:spMk id="4" creationId="{5A38EE45-E01C-DF10-D5C6-9E8AF14B5611}"/>
          </ac:spMkLst>
        </pc:spChg>
        <pc:spChg chg="add mod">
          <ac:chgData name="Trần Công Minh" userId="871f590d-e1fd-475e-948a-9d4e2c5d2c12" providerId="ADAL" clId="{A77ECEF7-A105-4F78-9ED1-BF1279D1618B}" dt="2025-09-06T12:37:21.492" v="9487" actId="403"/>
          <ac:spMkLst>
            <pc:docMk/>
            <pc:sldMk cId="3690554167" sldId="356"/>
            <ac:spMk id="9" creationId="{B69C78EC-2B2C-5C6B-7CE8-81A83079A826}"/>
          </ac:spMkLst>
        </pc:spChg>
        <pc:spChg chg="del topLvl">
          <ac:chgData name="Trần Công Minh" userId="871f590d-e1fd-475e-948a-9d4e2c5d2c12" providerId="ADAL" clId="{A77ECEF7-A105-4F78-9ED1-BF1279D1618B}" dt="2025-09-06T12:34:04.063" v="9288" actId="478"/>
          <ac:spMkLst>
            <pc:docMk/>
            <pc:sldMk cId="3690554167" sldId="356"/>
            <ac:spMk id="25" creationId="{3E0E8578-BD64-4C9C-8967-EC38029FB4BB}"/>
          </ac:spMkLst>
        </pc:spChg>
        <pc:spChg chg="del topLvl">
          <ac:chgData name="Trần Công Minh" userId="871f590d-e1fd-475e-948a-9d4e2c5d2c12" providerId="ADAL" clId="{A77ECEF7-A105-4F78-9ED1-BF1279D1618B}" dt="2025-09-06T12:34:05.395" v="9289" actId="478"/>
          <ac:spMkLst>
            <pc:docMk/>
            <pc:sldMk cId="3690554167" sldId="356"/>
            <ac:spMk id="26" creationId="{C88AEDF3-C1CF-4E32-9D10-2D8E595E02FD}"/>
          </ac:spMkLst>
        </pc:spChg>
        <pc:grpChg chg="del">
          <ac:chgData name="Trần Công Minh" userId="871f590d-e1fd-475e-948a-9d4e2c5d2c12" providerId="ADAL" clId="{A77ECEF7-A105-4F78-9ED1-BF1279D1618B}" dt="2025-09-06T12:34:04.063" v="9288" actId="478"/>
          <ac:grpSpMkLst>
            <pc:docMk/>
            <pc:sldMk cId="3690554167" sldId="356"/>
            <ac:grpSpMk id="2" creationId="{035C77A9-7084-477D-BA3A-262CC9BDC031}"/>
          </ac:grpSpMkLst>
        </pc:grpChg>
        <pc:picChg chg="add del">
          <ac:chgData name="Trần Công Minh" userId="871f590d-e1fd-475e-948a-9d4e2c5d2c12" providerId="ADAL" clId="{A77ECEF7-A105-4F78-9ED1-BF1279D1618B}" dt="2025-09-06T12:34:12.884" v="9294" actId="22"/>
          <ac:picMkLst>
            <pc:docMk/>
            <pc:sldMk cId="3690554167" sldId="356"/>
            <ac:picMk id="6" creationId="{69D90834-7504-8931-C83A-D2C21132AB5F}"/>
          </ac:picMkLst>
        </pc:picChg>
        <pc:picChg chg="add mod">
          <ac:chgData name="Trần Công Minh" userId="871f590d-e1fd-475e-948a-9d4e2c5d2c12" providerId="ADAL" clId="{A77ECEF7-A105-4F78-9ED1-BF1279D1618B}" dt="2025-09-06T12:34:21.866" v="9298" actId="1076"/>
          <ac:picMkLst>
            <pc:docMk/>
            <pc:sldMk cId="3690554167" sldId="356"/>
            <ac:picMk id="7" creationId="{41DBE423-CFFF-F704-4A4F-F0A424CC25CF}"/>
          </ac:picMkLst>
        </pc:picChg>
        <pc:picChg chg="add">
          <ac:chgData name="Trần Công Minh" userId="871f590d-e1fd-475e-948a-9d4e2c5d2c12" providerId="ADAL" clId="{A77ECEF7-A105-4F78-9ED1-BF1279D1618B}" dt="2025-09-06T12:34:09.562" v="9292"/>
          <ac:picMkLst>
            <pc:docMk/>
            <pc:sldMk cId="3690554167" sldId="356"/>
            <ac:picMk id="7170" creationId="{B619B2E5-DA07-2E7B-FF1D-451CEE342672}"/>
          </ac:picMkLst>
        </pc:picChg>
      </pc:sldChg>
      <pc:sldChg chg="add 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22556804" sldId="357"/>
        </pc:sldMkLst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25141019" sldId="358"/>
        </pc:sldMkLst>
        <pc:spChg chg="mod">
          <ac:chgData name="Trần Công Minh" userId="871f590d-e1fd-475e-948a-9d4e2c5d2c12" providerId="ADAL" clId="{A77ECEF7-A105-4F78-9ED1-BF1279D1618B}" dt="2025-09-06T11:06:34.616" v="293" actId="404"/>
          <ac:spMkLst>
            <pc:docMk/>
            <pc:sldMk cId="2625141019" sldId="358"/>
            <ac:spMk id="2" creationId="{A2679574-438D-145C-7E45-72D8CDEAFFE0}"/>
          </ac:spMkLst>
        </pc:spChg>
        <pc:spChg chg="mod">
          <ac:chgData name="Trần Công Minh" userId="871f590d-e1fd-475e-948a-9d4e2c5d2c12" providerId="ADAL" clId="{A77ECEF7-A105-4F78-9ED1-BF1279D1618B}" dt="2025-09-06T11:08:30.098" v="332" actId="403"/>
          <ac:spMkLst>
            <pc:docMk/>
            <pc:sldMk cId="2625141019" sldId="358"/>
            <ac:spMk id="5" creationId="{8A878471-6BD7-C094-DB33-8939361B3C86}"/>
          </ac:spMkLst>
        </pc:spChg>
        <pc:spChg chg="mod">
          <ac:chgData name="Trần Công Minh" userId="871f590d-e1fd-475e-948a-9d4e2c5d2c12" providerId="ADAL" clId="{A77ECEF7-A105-4F78-9ED1-BF1279D1618B}" dt="2025-09-06T11:08:05.098" v="327"/>
          <ac:spMkLst>
            <pc:docMk/>
            <pc:sldMk cId="2625141019" sldId="358"/>
            <ac:spMk id="6" creationId="{169A37C6-BE7E-5162-7E75-D142254D8368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8" creationId="{B19BDC0E-8999-692F-4688-6FC51F29B9BA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9" creationId="{EF2575E0-2919-FFD7-FFED-19D871061575}"/>
          </ac:spMkLst>
        </pc:spChg>
        <pc:spChg chg="mod">
          <ac:chgData name="Trần Công Minh" userId="871f590d-e1fd-475e-948a-9d4e2c5d2c12" providerId="ADAL" clId="{A77ECEF7-A105-4F78-9ED1-BF1279D1618B}" dt="2025-09-06T11:11:20.081" v="356" actId="14100"/>
          <ac:spMkLst>
            <pc:docMk/>
            <pc:sldMk cId="2625141019" sldId="358"/>
            <ac:spMk id="11" creationId="{71CCA5FD-3559-A294-0081-5EB0AC06044B}"/>
          </ac:spMkLst>
        </pc:spChg>
        <pc:spChg chg="mod">
          <ac:chgData name="Trần Công Minh" userId="871f590d-e1fd-475e-948a-9d4e2c5d2c12" providerId="ADAL" clId="{A77ECEF7-A105-4F78-9ED1-BF1279D1618B}" dt="2025-09-06T11:07:13.749" v="311"/>
          <ac:spMkLst>
            <pc:docMk/>
            <pc:sldMk cId="2625141019" sldId="358"/>
            <ac:spMk id="12" creationId="{8E8EBE3B-AC89-F885-9253-FEE5151FB977}"/>
          </ac:spMkLst>
        </pc:spChg>
        <pc:spChg chg="add mod">
          <ac:chgData name="Trần Công Minh" userId="871f590d-e1fd-475e-948a-9d4e2c5d2c12" providerId="ADAL" clId="{A77ECEF7-A105-4F78-9ED1-BF1279D1618B}" dt="2025-09-06T11:09:08.912" v="338" actId="1076"/>
          <ac:spMkLst>
            <pc:docMk/>
            <pc:sldMk cId="2625141019" sldId="358"/>
            <ac:spMk id="20" creationId="{35BADD14-5489-393E-0607-B2BB2B80B7C4}"/>
          </ac:spMkLst>
        </pc:spChg>
        <pc:spChg chg="mod">
          <ac:chgData name="Trần Công Minh" userId="871f590d-e1fd-475e-948a-9d4e2c5d2c12" providerId="ADAL" clId="{A77ECEF7-A105-4F78-9ED1-BF1279D1618B}" dt="2025-09-06T11:08:56.794" v="337"/>
          <ac:spMkLst>
            <pc:docMk/>
            <pc:sldMk cId="2625141019" sldId="358"/>
            <ac:spMk id="22" creationId="{66D2EB08-5E60-CF25-4591-178D6A3C73D6}"/>
          </ac:spMkLst>
        </pc:spChg>
        <pc:spChg chg="del">
          <ac:chgData name="Trần Công Minh" userId="871f590d-e1fd-475e-948a-9d4e2c5d2c12" providerId="ADAL" clId="{A77ECEF7-A105-4F78-9ED1-BF1279D1618B}" dt="2025-09-06T11:10:40.071" v="350" actId="478"/>
          <ac:spMkLst>
            <pc:docMk/>
            <pc:sldMk cId="2625141019" sldId="358"/>
            <ac:spMk id="23" creationId="{BD08F627-7435-BF2B-7981-574DCB7D45F7}"/>
          </ac:spMkLst>
        </pc:spChg>
        <pc:spChg chg="mod">
          <ac:chgData name="Trần Công Minh" userId="871f590d-e1fd-475e-948a-9d4e2c5d2c12" providerId="ADAL" clId="{A77ECEF7-A105-4F78-9ED1-BF1279D1618B}" dt="2025-09-06T11:08:51.183" v="336"/>
          <ac:spMkLst>
            <pc:docMk/>
            <pc:sldMk cId="2625141019" sldId="358"/>
            <ac:spMk id="25" creationId="{D77FF667-DD72-5133-DA0E-8F161C0F1764}"/>
          </ac:spMkLst>
        </pc:spChg>
        <pc:spChg chg="add">
          <ac:chgData name="Trần Công Minh" userId="871f590d-e1fd-475e-948a-9d4e2c5d2c12" providerId="ADAL" clId="{A77ECEF7-A105-4F78-9ED1-BF1279D1618B}" dt="2025-09-06T11:09:51.556" v="339"/>
          <ac:spMkLst>
            <pc:docMk/>
            <pc:sldMk cId="2625141019" sldId="358"/>
            <ac:spMk id="28" creationId="{3D7ED61C-62F8-45F2-A2CE-0BA9959CE918}"/>
          </ac:spMkLst>
        </pc:spChg>
        <pc:spChg chg="add mod">
          <ac:chgData name="Trần Công Minh" userId="871f590d-e1fd-475e-948a-9d4e2c5d2c12" providerId="ADAL" clId="{A77ECEF7-A105-4F78-9ED1-BF1279D1618B}" dt="2025-09-06T11:10:01.362" v="342" actId="14100"/>
          <ac:spMkLst>
            <pc:docMk/>
            <pc:sldMk cId="2625141019" sldId="358"/>
            <ac:spMk id="29" creationId="{6DEF17CE-49C4-3BA0-D8A2-8D76D6B9D219}"/>
          </ac:spMkLst>
        </pc:spChg>
        <pc:spChg chg="add">
          <ac:chgData name="Trần Công Minh" userId="871f590d-e1fd-475e-948a-9d4e2c5d2c12" providerId="ADAL" clId="{A77ECEF7-A105-4F78-9ED1-BF1279D1618B}" dt="2025-09-06T11:10:08.428" v="343"/>
          <ac:spMkLst>
            <pc:docMk/>
            <pc:sldMk cId="2625141019" sldId="358"/>
            <ac:spMk id="30" creationId="{6FAE3EBC-0F78-F0F9-1FA3-A400C6BED71F}"/>
          </ac:spMkLst>
        </pc:spChg>
        <pc:spChg chg="add">
          <ac:chgData name="Trần Công Minh" userId="871f590d-e1fd-475e-948a-9d4e2c5d2c12" providerId="ADAL" clId="{A77ECEF7-A105-4F78-9ED1-BF1279D1618B}" dt="2025-09-06T11:10:10.219" v="344"/>
          <ac:spMkLst>
            <pc:docMk/>
            <pc:sldMk cId="2625141019" sldId="358"/>
            <ac:spMk id="31" creationId="{AB897068-0AFA-0962-3755-6F7372909E92}"/>
          </ac:spMkLst>
        </pc:spChg>
        <pc:grpChg chg="mod">
          <ac:chgData name="Trần Công Minh" userId="871f590d-e1fd-475e-948a-9d4e2c5d2c12" providerId="ADAL" clId="{A77ECEF7-A105-4F78-9ED1-BF1279D1618B}" dt="2025-09-06T11:08:14.848" v="330" actId="14100"/>
          <ac:grpSpMkLst>
            <pc:docMk/>
            <pc:sldMk cId="2625141019" sldId="358"/>
            <ac:grpSpMk id="4" creationId="{BA0600EB-9EA8-97E4-9B19-BF2719C3E699}"/>
          </ac:grpSpMkLst>
        </pc:grpChg>
        <pc:grpChg chg="del mod">
          <ac:chgData name="Trần Công Minh" userId="871f590d-e1fd-475e-948a-9d4e2c5d2c12" providerId="ADAL" clId="{A77ECEF7-A105-4F78-9ED1-BF1279D1618B}" dt="2025-09-06T11:07:46.083" v="321" actId="478"/>
          <ac:grpSpMkLst>
            <pc:docMk/>
            <pc:sldMk cId="2625141019" sldId="358"/>
            <ac:grpSpMk id="7" creationId="{917166E1-F3B2-7CA9-62A7-34211A54F51B}"/>
          </ac:grpSpMkLst>
        </pc:grpChg>
        <pc:grpChg chg="mod">
          <ac:chgData name="Trần Công Minh" userId="871f590d-e1fd-475e-948a-9d4e2c5d2c12" providerId="ADAL" clId="{A77ECEF7-A105-4F78-9ED1-BF1279D1618B}" dt="2025-09-06T11:07:13.749" v="311"/>
          <ac:grpSpMkLst>
            <pc:docMk/>
            <pc:sldMk cId="2625141019" sldId="358"/>
            <ac:grpSpMk id="10" creationId="{C6253691-8EBA-5AD9-A421-19022B2C2FF2}"/>
          </ac:grpSpMkLst>
        </pc:grpChg>
        <pc:grpChg chg="del">
          <ac:chgData name="Trần Công Minh" userId="871f590d-e1fd-475e-948a-9d4e2c5d2c12" providerId="ADAL" clId="{A77ECEF7-A105-4F78-9ED1-BF1279D1618B}" dt="2025-09-06T11:08:40.222" v="333" actId="478"/>
          <ac:grpSpMkLst>
            <pc:docMk/>
            <pc:sldMk cId="2625141019" sldId="358"/>
            <ac:grpSpMk id="13" creationId="{E50234F3-0DFC-E55F-F41F-2024C74C6D6F}"/>
          </ac:grpSpMkLst>
        </pc:grpChg>
        <pc:grpChg chg="add mod">
          <ac:chgData name="Trần Công Minh" userId="871f590d-e1fd-475e-948a-9d4e2c5d2c12" providerId="ADAL" clId="{A77ECEF7-A105-4F78-9ED1-BF1279D1618B}" dt="2025-09-06T11:08:45.840" v="335" actId="1076"/>
          <ac:grpSpMkLst>
            <pc:docMk/>
            <pc:sldMk cId="2625141019" sldId="358"/>
            <ac:grpSpMk id="21" creationId="{B10045D8-0855-62B0-F486-29FD2EFF5380}"/>
          </ac:grpSpMkLst>
        </pc:grpChg>
        <pc:picChg chg="add mod">
          <ac:chgData name="Trần Công Minh" userId="871f590d-e1fd-475e-948a-9d4e2c5d2c12" providerId="ADAL" clId="{A77ECEF7-A105-4F78-9ED1-BF1279D1618B}" dt="2025-09-06T11:10:46.743" v="352" actId="1076"/>
          <ac:picMkLst>
            <pc:docMk/>
            <pc:sldMk cId="2625141019" sldId="358"/>
            <ac:picMk id="32" creationId="{78B97813-591D-3970-786A-37C17699DAFF}"/>
          </ac:picMkLst>
        </pc:pic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493488930" sldId="359"/>
        </pc:sldMkLst>
        <pc:spChg chg="mod">
          <ac:chgData name="Trần Công Minh" userId="871f590d-e1fd-475e-948a-9d4e2c5d2c12" providerId="ADAL" clId="{A77ECEF7-A105-4F78-9ED1-BF1279D1618B}" dt="2025-09-06T11:17:35.083" v="406"/>
          <ac:spMkLst>
            <pc:docMk/>
            <pc:sldMk cId="1493488930" sldId="359"/>
            <ac:spMk id="2" creationId="{25300708-6D03-C216-4A59-CC8030ED782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2" creationId="{4C1DB633-8BFF-3A1A-FD5F-D567A530B45B}"/>
          </ac:spMkLst>
        </pc:spChg>
        <pc:spChg chg="mod">
          <ac:chgData name="Trần Công Minh" userId="871f590d-e1fd-475e-948a-9d4e2c5d2c12" providerId="ADAL" clId="{A77ECEF7-A105-4F78-9ED1-BF1279D1618B}" dt="2025-09-06T11:16:02.876" v="380"/>
          <ac:spMkLst>
            <pc:docMk/>
            <pc:sldMk cId="1493488930" sldId="359"/>
            <ac:spMk id="13" creationId="{F1603DE7-749E-BFCC-4721-85B440B3ABB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5" creationId="{992BC2DA-9E29-A9F1-8A87-5993122F50A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6" creationId="{E1397B58-FE43-E0BC-E1BD-3B385D420C6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8" creationId="{366AF238-2824-380A-9A6C-EAA68D259DF1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9" creationId="{3798E192-63D0-171D-D48B-9D71855CB73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1" creationId="{B61AB603-3CE0-2E17-C4CA-235EFDB66B96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2" creationId="{827F20F1-2B4F-E25D-4AEE-32AA83D251D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4" creationId="{6C6477A9-CB9A-EBC1-2789-CDBD466843B7}"/>
          </ac:spMkLst>
        </pc:spChg>
        <pc:spChg chg="mod">
          <ac:chgData name="Trần Công Minh" userId="871f590d-e1fd-475e-948a-9d4e2c5d2c12" providerId="ADAL" clId="{A77ECEF7-A105-4F78-9ED1-BF1279D1618B}" dt="2025-09-06T11:15:32.066" v="372"/>
          <ac:spMkLst>
            <pc:docMk/>
            <pc:sldMk cId="1493488930" sldId="359"/>
            <ac:spMk id="25" creationId="{A1440437-787C-E789-9977-5EE7E63F3CC0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7" creationId="{0AE523F3-BB34-9EC3-5CE0-36292D2605B7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8" creationId="{C00B2E8A-3333-7318-9CDC-99308C779F6B}"/>
          </ac:spMkLst>
        </pc:spChg>
        <pc:spChg chg="mod topLvl">
          <ac:chgData name="Trần Công Minh" userId="871f590d-e1fd-475e-948a-9d4e2c5d2c12" providerId="ADAL" clId="{A77ECEF7-A105-4F78-9ED1-BF1279D1618B}" dt="2025-09-06T11:16:50.690" v="390" actId="403"/>
          <ac:spMkLst>
            <pc:docMk/>
            <pc:sldMk cId="1493488930" sldId="359"/>
            <ac:spMk id="30" creationId="{667DD30A-FCF3-3C0A-092A-E45E282244F7}"/>
          </ac:spMkLst>
        </pc:spChg>
        <pc:spChg chg="del mod topLvl">
          <ac:chgData name="Trần Công Minh" userId="871f590d-e1fd-475e-948a-9d4e2c5d2c12" providerId="ADAL" clId="{A77ECEF7-A105-4F78-9ED1-BF1279D1618B}" dt="2025-09-06T11:15:05.005" v="366" actId="478"/>
          <ac:spMkLst>
            <pc:docMk/>
            <pc:sldMk cId="1493488930" sldId="359"/>
            <ac:spMk id="31" creationId="{A1D94CED-1BDB-25DD-A773-F3216C08E977}"/>
          </ac:spMkLst>
        </pc:spChg>
        <pc:grpChg chg="mod">
          <ac:chgData name="Trần Công Minh" userId="871f590d-e1fd-475e-948a-9d4e2c5d2c12" providerId="ADAL" clId="{A77ECEF7-A105-4F78-9ED1-BF1279D1618B}" dt="2025-09-06T11:15:56.873" v="378"/>
          <ac:grpSpMkLst>
            <pc:docMk/>
            <pc:sldMk cId="1493488930" sldId="359"/>
            <ac:grpSpMk id="11" creationId="{4B9705C9-0867-FD19-CEB4-6AE068364339}"/>
          </ac:grpSpMkLst>
        </pc:grpChg>
        <pc:grpChg chg="mod">
          <ac:chgData name="Trần Công Minh" userId="871f590d-e1fd-475e-948a-9d4e2c5d2c12" providerId="ADAL" clId="{A77ECEF7-A105-4F78-9ED1-BF1279D1618B}" dt="2025-09-06T11:16:09.362" v="382"/>
          <ac:grpSpMkLst>
            <pc:docMk/>
            <pc:sldMk cId="1493488930" sldId="359"/>
            <ac:grpSpMk id="14" creationId="{0B8BAF1F-B5AD-902F-A6D6-42D43254CAD0}"/>
          </ac:grpSpMkLst>
        </pc:grpChg>
        <pc:grpChg chg="mod">
          <ac:chgData name="Trần Công Minh" userId="871f590d-e1fd-475e-948a-9d4e2c5d2c12" providerId="ADAL" clId="{A77ECEF7-A105-4F78-9ED1-BF1279D1618B}" dt="2025-09-06T11:16:21.279" v="386"/>
          <ac:grpSpMkLst>
            <pc:docMk/>
            <pc:sldMk cId="1493488930" sldId="359"/>
            <ac:grpSpMk id="17" creationId="{446E26C1-1F83-2397-0D34-318CB62E91F6}"/>
          </ac:grpSpMkLst>
        </pc:grpChg>
        <pc:grpChg chg="mod">
          <ac:chgData name="Trần Công Minh" userId="871f590d-e1fd-475e-948a-9d4e2c5d2c12" providerId="ADAL" clId="{A77ECEF7-A105-4F78-9ED1-BF1279D1618B}" dt="2025-09-06T11:15:32.066" v="372"/>
          <ac:grpSpMkLst>
            <pc:docMk/>
            <pc:sldMk cId="1493488930" sldId="359"/>
            <ac:grpSpMk id="23" creationId="{1B7A1CBF-D516-D90F-A995-1B177416FF22}"/>
          </ac:grpSpMkLst>
        </pc:grpChg>
        <pc:grpChg chg="mod">
          <ac:chgData name="Trần Công Minh" userId="871f590d-e1fd-475e-948a-9d4e2c5d2c12" providerId="ADAL" clId="{A77ECEF7-A105-4F78-9ED1-BF1279D1618B}" dt="2025-09-06T11:15:41.782" v="374"/>
          <ac:grpSpMkLst>
            <pc:docMk/>
            <pc:sldMk cId="1493488930" sldId="359"/>
            <ac:grpSpMk id="26" creationId="{22ADD478-236E-2914-7134-139EE3BA108A}"/>
          </ac:grpSpMkLst>
        </pc:grpChg>
        <pc:grpChg chg="del">
          <ac:chgData name="Trần Công Minh" userId="871f590d-e1fd-475e-948a-9d4e2c5d2c12" providerId="ADAL" clId="{A77ECEF7-A105-4F78-9ED1-BF1279D1618B}" dt="2025-09-06T11:15:05.005" v="366" actId="478"/>
          <ac:grpSpMkLst>
            <pc:docMk/>
            <pc:sldMk cId="1493488930" sldId="359"/>
            <ac:grpSpMk id="29" creationId="{397CA1AF-CB9A-D787-0767-260BB3EFE4FC}"/>
          </ac:grpSpMkLst>
        </pc:grpChg>
        <pc:cxnChg chg="mod">
          <ac:chgData name="Trần Công Minh" userId="871f590d-e1fd-475e-948a-9d4e2c5d2c12" providerId="ADAL" clId="{A77ECEF7-A105-4F78-9ED1-BF1279D1618B}" dt="2025-09-06T11:16:09.362" v="382"/>
          <ac:cxnSpMkLst>
            <pc:docMk/>
            <pc:sldMk cId="1493488930" sldId="359"/>
            <ac:cxnSpMk id="35" creationId="{98013E5E-95E0-78CC-7AC4-9B58C5D87F7E}"/>
          </ac:cxnSpMkLst>
        </pc:cxnChg>
        <pc:cxnChg chg="mod">
          <ac:chgData name="Trần Công Minh" userId="871f590d-e1fd-475e-948a-9d4e2c5d2c12" providerId="ADAL" clId="{A77ECEF7-A105-4F78-9ED1-BF1279D1618B}" dt="2025-09-06T11:15:32.066" v="372"/>
          <ac:cxnSpMkLst>
            <pc:docMk/>
            <pc:sldMk cId="1493488930" sldId="359"/>
            <ac:cxnSpMk id="37" creationId="{66236D99-723D-DD5F-68AA-BB75EEAF37E5}"/>
          </ac:cxnSpMkLst>
        </pc:cxnChg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57612807" sldId="360"/>
        </pc:sldMkLst>
        <pc:spChg chg="add del mod modVis">
          <ac:chgData name="Trần Công Minh" userId="871f590d-e1fd-475e-948a-9d4e2c5d2c12" providerId="ADAL" clId="{A77ECEF7-A105-4F78-9ED1-BF1279D1618B}" dt="2025-09-06T11:21:53.825" v="952" actId="478"/>
          <ac:spMkLst>
            <pc:docMk/>
            <pc:sldMk cId="2657612807" sldId="360"/>
            <ac:spMk id="6" creationId="{9589860A-2285-76A3-E8FE-B75EDA29A087}"/>
          </ac:spMkLst>
        </pc:spChg>
        <pc:spChg chg="del mod modVis">
          <ac:chgData name="Trần Công Minh" userId="871f590d-e1fd-475e-948a-9d4e2c5d2c12" providerId="ADAL" clId="{A77ECEF7-A105-4F78-9ED1-BF1279D1618B}" dt="2025-09-06T11:21:28.467" v="462" actId="478"/>
          <ac:spMkLst>
            <pc:docMk/>
            <pc:sldMk cId="2657612807" sldId="360"/>
            <ac:spMk id="7" creationId="{4F345956-D1F4-9ED7-7382-68220190B85A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1" actId="478"/>
          <ac:spMkLst>
            <pc:docMk/>
            <pc:sldMk cId="2657612807" sldId="360"/>
            <ac:spMk id="8" creationId="{7F6A5274-8BE9-B015-23DB-A31FDA46D226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0" actId="478"/>
          <ac:spMkLst>
            <pc:docMk/>
            <pc:sldMk cId="2657612807" sldId="360"/>
            <ac:spMk id="9" creationId="{BFBBDA55-0C99-1037-FDEC-58FE44CDC82B}"/>
          </ac:spMkLst>
        </pc:spChg>
        <pc:spChg chg="del mod modVis">
          <ac:chgData name="Trần Công Minh" userId="871f590d-e1fd-475e-948a-9d4e2c5d2c12" providerId="ADAL" clId="{A77ECEF7-A105-4F78-9ED1-BF1279D1618B}" dt="2025-09-06T11:21:28.466" v="459" actId="478"/>
          <ac:spMkLst>
            <pc:docMk/>
            <pc:sldMk cId="2657612807" sldId="360"/>
            <ac:spMk id="10" creationId="{C745C4AA-FF3C-5A97-9A53-DEBD202CC847}"/>
          </ac:spMkLst>
        </pc:spChg>
        <pc:spChg chg="del mod modVis">
          <ac:chgData name="Trần Công Minh" userId="871f590d-e1fd-475e-948a-9d4e2c5d2c12" providerId="ADAL" clId="{A77ECEF7-A105-4F78-9ED1-BF1279D1618B}" dt="2025-09-06T11:21:30.288" v="518" actId="478"/>
          <ac:spMkLst>
            <pc:docMk/>
            <pc:sldMk cId="2657612807" sldId="360"/>
            <ac:spMk id="11" creationId="{E06152A4-5E1C-B597-C9C1-18B0D5E0AD3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7" actId="478"/>
          <ac:spMkLst>
            <pc:docMk/>
            <pc:sldMk cId="2657612807" sldId="360"/>
            <ac:spMk id="12" creationId="{B46968AC-0E9E-F86F-FA47-0DC856191D49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6" actId="478"/>
          <ac:spMkLst>
            <pc:docMk/>
            <pc:sldMk cId="2657612807" sldId="360"/>
            <ac:spMk id="13" creationId="{33C7D3D9-951A-C91F-6F64-2E3FB5E142E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5" actId="478"/>
          <ac:spMkLst>
            <pc:docMk/>
            <pc:sldMk cId="2657612807" sldId="360"/>
            <ac:spMk id="14" creationId="{228CCC9F-7FE8-0424-1FBB-27870EF5759D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4" actId="478"/>
          <ac:spMkLst>
            <pc:docMk/>
            <pc:sldMk cId="2657612807" sldId="360"/>
            <ac:spMk id="15" creationId="{C53F2E58-1DF2-C386-B3DA-9247A9C721BA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3" actId="478"/>
          <ac:spMkLst>
            <pc:docMk/>
            <pc:sldMk cId="2657612807" sldId="360"/>
            <ac:spMk id="16" creationId="{A7B7AAAC-2983-8563-4A4A-37878B2A1C07}"/>
          </ac:spMkLst>
        </pc:spChg>
        <pc:spChg chg="del mod modVis">
          <ac:chgData name="Trần Công Minh" userId="871f590d-e1fd-475e-948a-9d4e2c5d2c12" providerId="ADAL" clId="{A77ECEF7-A105-4F78-9ED1-BF1279D1618B}" dt="2025-09-06T11:21:33.342" v="547" actId="478"/>
          <ac:spMkLst>
            <pc:docMk/>
            <pc:sldMk cId="2657612807" sldId="360"/>
            <ac:spMk id="17" creationId="{70575C19-F16E-9D37-6FC8-D3C621D6984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6" actId="478"/>
          <ac:spMkLst>
            <pc:docMk/>
            <pc:sldMk cId="2657612807" sldId="360"/>
            <ac:spMk id="18" creationId="{D9B38D1D-BFCB-2DB1-942D-EC61C4B4A8C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5" actId="478"/>
          <ac:spMkLst>
            <pc:docMk/>
            <pc:sldMk cId="2657612807" sldId="360"/>
            <ac:spMk id="19" creationId="{F19F37B8-DF3B-819E-CAEF-EFDDB9B8F6A0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6" actId="478"/>
          <ac:spMkLst>
            <pc:docMk/>
            <pc:sldMk cId="2657612807" sldId="360"/>
            <ac:spMk id="20" creationId="{3E122462-B830-E8B4-298F-23DF561004C4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5" actId="478"/>
          <ac:spMkLst>
            <pc:docMk/>
            <pc:sldMk cId="2657612807" sldId="360"/>
            <ac:spMk id="21" creationId="{A3C5CEDF-C033-B923-A629-9639C83BF0BD}"/>
          </ac:spMkLst>
        </pc:spChg>
        <pc:spChg chg="del mod modVis">
          <ac:chgData name="Trần Công Minh" userId="871f590d-e1fd-475e-948a-9d4e2c5d2c12" providerId="ADAL" clId="{A77ECEF7-A105-4F78-9ED1-BF1279D1618B}" dt="2025-09-06T11:21:33.852" v="574" actId="478"/>
          <ac:spMkLst>
            <pc:docMk/>
            <pc:sldMk cId="2657612807" sldId="360"/>
            <ac:spMk id="22" creationId="{77C415C5-3A47-0464-2740-595123899735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5" actId="478"/>
          <ac:spMkLst>
            <pc:docMk/>
            <pc:sldMk cId="2657612807" sldId="360"/>
            <ac:spMk id="23" creationId="{1A585B84-2629-DF72-BBC3-F8CBE6AF341A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4" actId="478"/>
          <ac:spMkLst>
            <pc:docMk/>
            <pc:sldMk cId="2657612807" sldId="360"/>
            <ac:spMk id="24" creationId="{1C98FD0D-8587-C9AC-1BF4-8F5F95E1449A}"/>
          </ac:spMkLst>
        </pc:spChg>
        <pc:spChg chg="del mod modVis">
          <ac:chgData name="Trần Công Minh" userId="871f590d-e1fd-475e-948a-9d4e2c5d2c12" providerId="ADAL" clId="{A77ECEF7-A105-4F78-9ED1-BF1279D1618B}" dt="2025-09-06T11:21:34.364" v="603" actId="478"/>
          <ac:spMkLst>
            <pc:docMk/>
            <pc:sldMk cId="2657612807" sldId="360"/>
            <ac:spMk id="25" creationId="{BF085BAE-8BC3-9E53-D512-D231F94F1843}"/>
          </ac:spMkLst>
        </pc:spChg>
        <pc:spChg chg="del mod modVis">
          <ac:chgData name="Trần Công Minh" userId="871f590d-e1fd-475e-948a-9d4e2c5d2c12" providerId="ADAL" clId="{A77ECEF7-A105-4F78-9ED1-BF1279D1618B}" dt="2025-09-06T11:21:38.882" v="634" actId="478"/>
          <ac:spMkLst>
            <pc:docMk/>
            <pc:sldMk cId="2657612807" sldId="360"/>
            <ac:spMk id="26" creationId="{BB050A84-31BD-AA61-29E6-A98891A8FD56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3" actId="478"/>
          <ac:spMkLst>
            <pc:docMk/>
            <pc:sldMk cId="2657612807" sldId="360"/>
            <ac:spMk id="27" creationId="{D2368BE7-1F0C-DE47-972F-44ECDD7E0479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2" actId="478"/>
          <ac:spMkLst>
            <pc:docMk/>
            <pc:sldMk cId="2657612807" sldId="360"/>
            <ac:spMk id="28" creationId="{D9D5E4A4-D546-6EC2-1577-07DAAC26BCA8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4" actId="478"/>
          <ac:spMkLst>
            <pc:docMk/>
            <pc:sldMk cId="2657612807" sldId="360"/>
            <ac:spMk id="29" creationId="{EC3DB4C5-80D5-9655-431A-0B041CCD42FA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3" actId="478"/>
          <ac:spMkLst>
            <pc:docMk/>
            <pc:sldMk cId="2657612807" sldId="360"/>
            <ac:spMk id="30" creationId="{2713B65F-3E47-4882-4CBF-EDD6E982CE7C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2" actId="478"/>
          <ac:spMkLst>
            <pc:docMk/>
            <pc:sldMk cId="2657612807" sldId="360"/>
            <ac:spMk id="31" creationId="{F7FE4B24-4C79-2833-9302-4E84D38A3C38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3" actId="478"/>
          <ac:spMkLst>
            <pc:docMk/>
            <pc:sldMk cId="2657612807" sldId="360"/>
            <ac:spMk id="32" creationId="{38C94A5D-840E-1A5B-EF49-CF70BA415D36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2" actId="478"/>
          <ac:spMkLst>
            <pc:docMk/>
            <pc:sldMk cId="2657612807" sldId="360"/>
            <ac:spMk id="33" creationId="{AB9108F1-BF1A-54B3-F997-72797F3604DE}"/>
          </ac:spMkLst>
        </pc:spChg>
        <pc:spChg chg="del mod modVis">
          <ac:chgData name="Trần Công Minh" userId="871f590d-e1fd-475e-948a-9d4e2c5d2c12" providerId="ADAL" clId="{A77ECEF7-A105-4F78-9ED1-BF1279D1618B}" dt="2025-09-06T11:21:41.700" v="691" actId="478"/>
          <ac:spMkLst>
            <pc:docMk/>
            <pc:sldMk cId="2657612807" sldId="360"/>
            <ac:spMk id="34" creationId="{285D9695-5151-7C8E-0C59-A1B9CE165194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2" actId="478"/>
          <ac:spMkLst>
            <pc:docMk/>
            <pc:sldMk cId="2657612807" sldId="360"/>
            <ac:spMk id="35" creationId="{F10899C5-AE47-6D0E-18EC-B3F0335FA7B9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1" actId="478"/>
          <ac:spMkLst>
            <pc:docMk/>
            <pc:sldMk cId="2657612807" sldId="360"/>
            <ac:spMk id="36" creationId="{E707DB1F-8BCB-76E7-E1A9-A88DF788D987}"/>
          </ac:spMkLst>
        </pc:spChg>
        <pc:spChg chg="del mod modVis">
          <ac:chgData name="Trần Công Minh" userId="871f590d-e1fd-475e-948a-9d4e2c5d2c12" providerId="ADAL" clId="{A77ECEF7-A105-4F78-9ED1-BF1279D1618B}" dt="2025-09-06T11:21:42.076" v="720" actId="478"/>
          <ac:spMkLst>
            <pc:docMk/>
            <pc:sldMk cId="2657612807" sldId="360"/>
            <ac:spMk id="37" creationId="{598C9477-0E93-947A-D5FA-97DF181F348A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1" actId="478"/>
          <ac:spMkLst>
            <pc:docMk/>
            <pc:sldMk cId="2657612807" sldId="360"/>
            <ac:spMk id="38" creationId="{EA061513-92F3-B77F-9217-3ABBDEB7734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0" actId="478"/>
          <ac:spMkLst>
            <pc:docMk/>
            <pc:sldMk cId="2657612807" sldId="360"/>
            <ac:spMk id="39" creationId="{3AAD7D56-D76F-FDD9-2D2F-085C91CF73C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49" actId="478"/>
          <ac:spMkLst>
            <pc:docMk/>
            <pc:sldMk cId="2657612807" sldId="360"/>
            <ac:spMk id="40" creationId="{BF2439F7-A9F6-63EE-314C-036ADF7B4955}"/>
          </ac:spMkLst>
        </pc:spChg>
        <pc:spChg chg="del mod modVis">
          <ac:chgData name="Trần Công Minh" userId="871f590d-e1fd-475e-948a-9d4e2c5d2c12" providerId="ADAL" clId="{A77ECEF7-A105-4F78-9ED1-BF1279D1618B}" dt="2025-09-06T11:21:42.836" v="780" actId="478"/>
          <ac:spMkLst>
            <pc:docMk/>
            <pc:sldMk cId="2657612807" sldId="360"/>
            <ac:spMk id="41" creationId="{CA131A90-F918-7E4E-CA3A-7BA7BB4E19B5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9" actId="478"/>
          <ac:spMkLst>
            <pc:docMk/>
            <pc:sldMk cId="2657612807" sldId="360"/>
            <ac:spMk id="42" creationId="{989930E7-C8D2-E5FC-645B-FBBB790AE4B8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8" actId="478"/>
          <ac:spMkLst>
            <pc:docMk/>
            <pc:sldMk cId="2657612807" sldId="360"/>
            <ac:spMk id="43" creationId="{3F65B1AF-E58F-1158-B0A5-8F4CEEB1C38C}"/>
          </ac:spMkLst>
        </pc:spChg>
        <pc:spChg chg="del mod modVis">
          <ac:chgData name="Trần Công Minh" userId="871f590d-e1fd-475e-948a-9d4e2c5d2c12" providerId="ADAL" clId="{A77ECEF7-A105-4F78-9ED1-BF1279D1618B}" dt="2025-09-06T11:21:43.301" v="809" actId="478"/>
          <ac:spMkLst>
            <pc:docMk/>
            <pc:sldMk cId="2657612807" sldId="360"/>
            <ac:spMk id="44" creationId="{32E555F5-90E6-A0C0-31E8-1CD45B104F8A}"/>
          </ac:spMkLst>
        </pc:spChg>
        <pc:spChg chg="del mod modVis">
          <ac:chgData name="Trần Công Minh" userId="871f590d-e1fd-475e-948a-9d4e2c5d2c12" providerId="ADAL" clId="{A77ECEF7-A105-4F78-9ED1-BF1279D1618B}" dt="2025-09-06T11:21:43.300" v="808" actId="478"/>
          <ac:spMkLst>
            <pc:docMk/>
            <pc:sldMk cId="2657612807" sldId="360"/>
            <ac:spMk id="45" creationId="{64439EC5-78BB-9000-3773-808EFF1418A1}"/>
          </ac:spMkLst>
        </pc:spChg>
        <pc:spChg chg="del mod modVis">
          <ac:chgData name="Trần Công Minh" userId="871f590d-e1fd-475e-948a-9d4e2c5d2c12" providerId="ADAL" clId="{A77ECEF7-A105-4F78-9ED1-BF1279D1618B}" dt="2025-09-06T11:21:43.299" v="807" actId="478"/>
          <ac:spMkLst>
            <pc:docMk/>
            <pc:sldMk cId="2657612807" sldId="360"/>
            <ac:spMk id="46" creationId="{B9E1BC05-0FE2-8C85-5EAE-1D836883F90D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8" actId="478"/>
          <ac:spMkLst>
            <pc:docMk/>
            <pc:sldMk cId="2657612807" sldId="360"/>
            <ac:spMk id="47" creationId="{5C838FB4-FDBF-14C4-B63D-C22E9AE99AA6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7" actId="478"/>
          <ac:spMkLst>
            <pc:docMk/>
            <pc:sldMk cId="2657612807" sldId="360"/>
            <ac:spMk id="48" creationId="{AA375B97-CAAB-F07C-1326-0573D15BA188}"/>
          </ac:spMkLst>
        </pc:spChg>
        <pc:spChg chg="del mod modVis">
          <ac:chgData name="Trần Công Minh" userId="871f590d-e1fd-475e-948a-9d4e2c5d2c12" providerId="ADAL" clId="{A77ECEF7-A105-4F78-9ED1-BF1279D1618B}" dt="2025-09-06T11:21:44.253" v="836" actId="478"/>
          <ac:spMkLst>
            <pc:docMk/>
            <pc:sldMk cId="2657612807" sldId="360"/>
            <ac:spMk id="49" creationId="{A1FD6807-89E1-5822-3D53-6367751AC2E0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7" actId="478"/>
          <ac:spMkLst>
            <pc:docMk/>
            <pc:sldMk cId="2657612807" sldId="360"/>
            <ac:spMk id="50" creationId="{71AD48D8-66B7-2B5B-0A51-94FE353245C5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6" actId="478"/>
          <ac:spMkLst>
            <pc:docMk/>
            <pc:sldMk cId="2657612807" sldId="360"/>
            <ac:spMk id="51" creationId="{ADFC1C29-905B-ECA3-C2CB-D1458BA1BD77}"/>
          </ac:spMkLst>
        </pc:spChg>
        <pc:spChg chg="del mod modVis">
          <ac:chgData name="Trần Công Minh" userId="871f590d-e1fd-475e-948a-9d4e2c5d2c12" providerId="ADAL" clId="{A77ECEF7-A105-4F78-9ED1-BF1279D1618B}" dt="2025-09-06T11:21:44.668" v="865" actId="478"/>
          <ac:spMkLst>
            <pc:docMk/>
            <pc:sldMk cId="2657612807" sldId="360"/>
            <ac:spMk id="52" creationId="{420AA056-9009-C7C1-9F5A-B231361FD5C3}"/>
          </ac:spMkLst>
        </pc:spChg>
        <pc:spChg chg="del mod modVis">
          <ac:chgData name="Trần Công Minh" userId="871f590d-e1fd-475e-948a-9d4e2c5d2c12" providerId="ADAL" clId="{A77ECEF7-A105-4F78-9ED1-BF1279D1618B}" dt="2025-09-06T11:21:44.966" v="896" actId="478"/>
          <ac:spMkLst>
            <pc:docMk/>
            <pc:sldMk cId="2657612807" sldId="360"/>
            <ac:spMk id="53" creationId="{75CE207C-CE78-5370-C460-71522CFB5AF4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5" actId="478"/>
          <ac:spMkLst>
            <pc:docMk/>
            <pc:sldMk cId="2657612807" sldId="360"/>
            <ac:spMk id="54" creationId="{0158A2CC-6E0C-501F-B9A0-CAA1673BEC50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4" actId="478"/>
          <ac:spMkLst>
            <pc:docMk/>
            <pc:sldMk cId="2657612807" sldId="360"/>
            <ac:spMk id="55" creationId="{13566E2E-9C22-F100-B4B6-C3211B48173F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5" actId="478"/>
          <ac:spMkLst>
            <pc:docMk/>
            <pc:sldMk cId="2657612807" sldId="360"/>
            <ac:spMk id="56" creationId="{51AA38DF-0813-1DAE-5A2A-8AF24C64C2EB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4" actId="478"/>
          <ac:spMkLst>
            <pc:docMk/>
            <pc:sldMk cId="2657612807" sldId="360"/>
            <ac:spMk id="57" creationId="{36E4B358-CBFB-0A47-1CDA-150AA76AAE0B}"/>
          </ac:spMkLst>
        </pc:spChg>
        <pc:spChg chg="del mod modVis">
          <ac:chgData name="Trần Công Minh" userId="871f590d-e1fd-475e-948a-9d4e2c5d2c12" providerId="ADAL" clId="{A77ECEF7-A105-4F78-9ED1-BF1279D1618B}" dt="2025-09-06T11:21:46.727" v="923" actId="478"/>
          <ac:spMkLst>
            <pc:docMk/>
            <pc:sldMk cId="2657612807" sldId="360"/>
            <ac:spMk id="58" creationId="{CD7C08FD-E2FE-738B-9048-4D734CC8FE1F}"/>
          </ac:spMkLst>
        </pc:spChg>
        <pc:spChg chg="del mod modVis">
          <ac:chgData name="Trần Công Minh" userId="871f590d-e1fd-475e-948a-9d4e2c5d2c12" providerId="ADAL" clId="{A77ECEF7-A105-4F78-9ED1-BF1279D1618B}" dt="2025-09-06T11:22:38.712" v="2026" actId="478"/>
          <ac:spMkLst>
            <pc:docMk/>
            <pc:sldMk cId="2657612807" sldId="360"/>
            <ac:spMk id="59" creationId="{4BF4D507-7548-3FFC-04C1-87066AA7038B}"/>
          </ac:spMkLst>
        </pc:spChg>
        <pc:spChg chg="del mod modVis">
          <ac:chgData name="Trần Công Minh" userId="871f590d-e1fd-475e-948a-9d4e2c5d2c12" providerId="ADAL" clId="{A77ECEF7-A105-4F78-9ED1-BF1279D1618B}" dt="2025-09-06T11:22:11.915" v="1007" actId="478"/>
          <ac:spMkLst>
            <pc:docMk/>
            <pc:sldMk cId="2657612807" sldId="360"/>
            <ac:spMk id="60" creationId="{87F1E660-E339-C20C-867D-AA7ACF11383D}"/>
          </ac:spMkLst>
        </pc:spChg>
        <pc:spChg chg="del mod modVis">
          <ac:chgData name="Trần Công Minh" userId="871f590d-e1fd-475e-948a-9d4e2c5d2c12" providerId="ADAL" clId="{A77ECEF7-A105-4F78-9ED1-BF1279D1618B}" dt="2025-09-06T11:22:11.523" v="1006" actId="478"/>
          <ac:spMkLst>
            <pc:docMk/>
            <pc:sldMk cId="2657612807" sldId="360"/>
            <ac:spMk id="61" creationId="{56FAD23E-2C67-06BD-01C2-B9AE30A8E0FE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8" actId="478"/>
          <ac:spMkLst>
            <pc:docMk/>
            <pc:sldMk cId="2657612807" sldId="360"/>
            <ac:spMk id="62" creationId="{3A9A6630-4EFA-A1C3-CB35-6B24216666AC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7" actId="478"/>
          <ac:spMkLst>
            <pc:docMk/>
            <pc:sldMk cId="2657612807" sldId="360"/>
            <ac:spMk id="63" creationId="{7638BA72-90DC-7872-F91F-C6759A130E74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6" actId="478"/>
          <ac:spMkLst>
            <pc:docMk/>
            <pc:sldMk cId="2657612807" sldId="360"/>
            <ac:spMk id="64" creationId="{766C411A-38C5-2265-7D1E-5EEDF2B8F254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7" actId="478"/>
          <ac:spMkLst>
            <pc:docMk/>
            <pc:sldMk cId="2657612807" sldId="360"/>
            <ac:spMk id="65" creationId="{32F767D9-99D0-BF8A-E026-BBE7273485C8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6" actId="478"/>
          <ac:spMkLst>
            <pc:docMk/>
            <pc:sldMk cId="2657612807" sldId="360"/>
            <ac:spMk id="66" creationId="{89F7EF6D-598A-35F1-936C-114F80E358EE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5" actId="478"/>
          <ac:spMkLst>
            <pc:docMk/>
            <pc:sldMk cId="2657612807" sldId="360"/>
            <ac:spMk id="67" creationId="{F9E61B0E-56D0-5F56-1743-45FF7337848B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6" actId="478"/>
          <ac:spMkLst>
            <pc:docMk/>
            <pc:sldMk cId="2657612807" sldId="360"/>
            <ac:spMk id="68" creationId="{AA52BE16-3164-9EA2-2636-135F0F1CF415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5" actId="478"/>
          <ac:spMkLst>
            <pc:docMk/>
            <pc:sldMk cId="2657612807" sldId="360"/>
            <ac:spMk id="69" creationId="{65669E2E-D449-0CFE-5F4E-27FF4A21280D}"/>
          </ac:spMkLst>
        </pc:spChg>
        <pc:spChg chg="del mod modVis">
          <ac:chgData name="Trần Công Minh" userId="871f590d-e1fd-475e-948a-9d4e2c5d2c12" providerId="ADAL" clId="{A77ECEF7-A105-4F78-9ED1-BF1279D1618B}" dt="2025-09-06T11:22:26.421" v="1094" actId="478"/>
          <ac:spMkLst>
            <pc:docMk/>
            <pc:sldMk cId="2657612807" sldId="360"/>
            <ac:spMk id="70" creationId="{CE278F42-5583-A41D-52B5-923F5F4C7315}"/>
          </ac:spMkLst>
        </pc:spChg>
        <pc:spChg chg="del mod modVis">
          <ac:chgData name="Trần Công Minh" userId="871f590d-e1fd-475e-948a-9d4e2c5d2c12" providerId="ADAL" clId="{A77ECEF7-A105-4F78-9ED1-BF1279D1618B}" dt="2025-09-06T11:22:26.435" v="1125" actId="478"/>
          <ac:spMkLst>
            <pc:docMk/>
            <pc:sldMk cId="2657612807" sldId="360"/>
            <ac:spMk id="71" creationId="{C8BD8C84-FB12-5C59-D460-BCF3D1075433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4" actId="478"/>
          <ac:spMkLst>
            <pc:docMk/>
            <pc:sldMk cId="2657612807" sldId="360"/>
            <ac:spMk id="72" creationId="{0F77A7AE-02CA-D447-4554-3F433912C964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3" actId="478"/>
          <ac:spMkLst>
            <pc:docMk/>
            <pc:sldMk cId="2657612807" sldId="360"/>
            <ac:spMk id="73" creationId="{F8356883-1B2A-E34E-8563-51B53B49770D}"/>
          </ac:spMkLst>
        </pc:spChg>
        <pc:spChg chg="del mod modVis">
          <ac:chgData name="Trần Công Minh" userId="871f590d-e1fd-475e-948a-9d4e2c5d2c12" providerId="ADAL" clId="{A77ECEF7-A105-4F78-9ED1-BF1279D1618B}" dt="2025-09-06T11:22:27.822" v="1154" actId="478"/>
          <ac:spMkLst>
            <pc:docMk/>
            <pc:sldMk cId="2657612807" sldId="360"/>
            <ac:spMk id="74" creationId="{692DA35C-FB70-9A49-B902-510DD0CC7DE2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3" actId="478"/>
          <ac:spMkLst>
            <pc:docMk/>
            <pc:sldMk cId="2657612807" sldId="360"/>
            <ac:spMk id="75" creationId="{2A42D62F-DA40-0A2F-914F-72FD4C9679A0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2" actId="478"/>
          <ac:spMkLst>
            <pc:docMk/>
            <pc:sldMk cId="2657612807" sldId="360"/>
            <ac:spMk id="76" creationId="{009DA582-AFCE-E746-84F2-CECE8087E87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3" actId="478"/>
          <ac:spMkLst>
            <pc:docMk/>
            <pc:sldMk cId="2657612807" sldId="360"/>
            <ac:spMk id="77" creationId="{171A9060-FE7F-1F72-6C03-A2AC6DFB655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2" actId="478"/>
          <ac:spMkLst>
            <pc:docMk/>
            <pc:sldMk cId="2657612807" sldId="360"/>
            <ac:spMk id="78" creationId="{1993896C-8530-5E41-ABB8-3BC4EBBD7C77}"/>
          </ac:spMkLst>
        </pc:spChg>
        <pc:spChg chg="del mod modVis">
          <ac:chgData name="Trần Công Minh" userId="871f590d-e1fd-475e-948a-9d4e2c5d2c12" providerId="ADAL" clId="{A77ECEF7-A105-4F78-9ED1-BF1279D1618B}" dt="2025-09-06T11:22:29.304" v="1181" actId="478"/>
          <ac:spMkLst>
            <pc:docMk/>
            <pc:sldMk cId="2657612807" sldId="360"/>
            <ac:spMk id="79" creationId="{B18FCF81-E0B5-182E-B8A3-71D50CEB84BB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2" actId="478"/>
          <ac:spMkLst>
            <pc:docMk/>
            <pc:sldMk cId="2657612807" sldId="360"/>
            <ac:spMk id="80" creationId="{89F446D8-204E-64F0-CA4F-06ACC53AE8B5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1" actId="478"/>
          <ac:spMkLst>
            <pc:docMk/>
            <pc:sldMk cId="2657612807" sldId="360"/>
            <ac:spMk id="81" creationId="{392D3328-1289-E715-B0D6-02B53EDC6B45}"/>
          </ac:spMkLst>
        </pc:spChg>
        <pc:spChg chg="del mod modVis">
          <ac:chgData name="Trần Công Minh" userId="871f590d-e1fd-475e-948a-9d4e2c5d2c12" providerId="ADAL" clId="{A77ECEF7-A105-4F78-9ED1-BF1279D1618B}" dt="2025-09-06T11:22:30.655" v="1210" actId="478"/>
          <ac:spMkLst>
            <pc:docMk/>
            <pc:sldMk cId="2657612807" sldId="360"/>
            <ac:spMk id="82" creationId="{5A077B90-E49C-8D1E-EA98-7B4BC1453C5E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1" actId="478"/>
          <ac:spMkLst>
            <pc:docMk/>
            <pc:sldMk cId="2657612807" sldId="360"/>
            <ac:spMk id="83" creationId="{E67430D8-ED1A-BD82-D88E-0D52542CD561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0" actId="478"/>
          <ac:spMkLst>
            <pc:docMk/>
            <pc:sldMk cId="2657612807" sldId="360"/>
            <ac:spMk id="84" creationId="{C08F8560-DBA2-A9B8-8216-95E928219EA4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39" actId="478"/>
          <ac:spMkLst>
            <pc:docMk/>
            <pc:sldMk cId="2657612807" sldId="360"/>
            <ac:spMk id="85" creationId="{F069FCD1-421F-DAD0-3915-D48DF2B462DB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70" actId="478"/>
          <ac:spMkLst>
            <pc:docMk/>
            <pc:sldMk cId="2657612807" sldId="360"/>
            <ac:spMk id="86" creationId="{0A360AB4-E7E2-38A1-D9D0-B5E6BBF53E76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69" actId="478"/>
          <ac:spMkLst>
            <pc:docMk/>
            <pc:sldMk cId="2657612807" sldId="360"/>
            <ac:spMk id="87" creationId="{FEFF8D27-0C4E-F3AF-9FA8-C16AD3750921}"/>
          </ac:spMkLst>
        </pc:spChg>
        <pc:spChg chg="del mod modVis">
          <ac:chgData name="Trần Công Minh" userId="871f590d-e1fd-475e-948a-9d4e2c5d2c12" providerId="ADAL" clId="{A77ECEF7-A105-4F78-9ED1-BF1279D1618B}" dt="2025-09-06T11:22:30.995" v="1268" actId="478"/>
          <ac:spMkLst>
            <pc:docMk/>
            <pc:sldMk cId="2657612807" sldId="360"/>
            <ac:spMk id="88" creationId="{470103AC-7673-D088-B580-368BA656C9C7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9" actId="478"/>
          <ac:spMkLst>
            <pc:docMk/>
            <pc:sldMk cId="2657612807" sldId="360"/>
            <ac:spMk id="89" creationId="{40C7642C-E933-0165-0D9E-B977B8E54B8A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8" actId="478"/>
          <ac:spMkLst>
            <pc:docMk/>
            <pc:sldMk cId="2657612807" sldId="360"/>
            <ac:spMk id="90" creationId="{6F596546-4078-0BC1-3611-23951AF9B8C6}"/>
          </ac:spMkLst>
        </pc:spChg>
        <pc:spChg chg="del mod modVis">
          <ac:chgData name="Trần Công Minh" userId="871f590d-e1fd-475e-948a-9d4e2c5d2c12" providerId="ADAL" clId="{A77ECEF7-A105-4F78-9ED1-BF1279D1618B}" dt="2025-09-06T11:22:31.010" v="1297" actId="478"/>
          <ac:spMkLst>
            <pc:docMk/>
            <pc:sldMk cId="2657612807" sldId="360"/>
            <ac:spMk id="91" creationId="{B0A4CDDA-1156-ADBF-40BD-C0683D80717E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8" actId="478"/>
          <ac:spMkLst>
            <pc:docMk/>
            <pc:sldMk cId="2657612807" sldId="360"/>
            <ac:spMk id="92" creationId="{5979ED6D-E79F-6C65-4C90-D5E0C9B957B7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7" actId="478"/>
          <ac:spMkLst>
            <pc:docMk/>
            <pc:sldMk cId="2657612807" sldId="360"/>
            <ac:spMk id="93" creationId="{13577DAD-1436-C14D-8318-7FFC4D05C49D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6" actId="478"/>
          <ac:spMkLst>
            <pc:docMk/>
            <pc:sldMk cId="2657612807" sldId="360"/>
            <ac:spMk id="94" creationId="{ED5930B8-4091-47B2-D171-D9114D4FCA11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7" actId="478"/>
          <ac:spMkLst>
            <pc:docMk/>
            <pc:sldMk cId="2657612807" sldId="360"/>
            <ac:spMk id="95" creationId="{B45D8748-8BDE-16A9-680C-75BC5B712288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6" actId="478"/>
          <ac:spMkLst>
            <pc:docMk/>
            <pc:sldMk cId="2657612807" sldId="360"/>
            <ac:spMk id="96" creationId="{8B37CC5A-0E0D-263D-86F9-1FD78A8B8EBD}"/>
          </ac:spMkLst>
        </pc:spChg>
        <pc:spChg chg="del mod modVis">
          <ac:chgData name="Trần Công Minh" userId="871f590d-e1fd-475e-948a-9d4e2c5d2c12" providerId="ADAL" clId="{A77ECEF7-A105-4F78-9ED1-BF1279D1618B}" dt="2025-09-06T11:22:31.601" v="1355" actId="478"/>
          <ac:spMkLst>
            <pc:docMk/>
            <pc:sldMk cId="2657612807" sldId="360"/>
            <ac:spMk id="97" creationId="{068E27B9-0455-D303-E4E4-8240BFC7BB9A}"/>
          </ac:spMkLst>
        </pc:spChg>
        <pc:spChg chg="del mod modVis">
          <ac:chgData name="Trần Công Minh" userId="871f590d-e1fd-475e-948a-9d4e2c5d2c12" providerId="ADAL" clId="{A77ECEF7-A105-4F78-9ED1-BF1279D1618B}" dt="2025-09-06T11:22:33.307" v="1386" actId="478"/>
          <ac:spMkLst>
            <pc:docMk/>
            <pc:sldMk cId="2657612807" sldId="360"/>
            <ac:spMk id="98" creationId="{D3154FD8-1605-A525-0DBE-17D64EFC5DD5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5" actId="478"/>
          <ac:spMkLst>
            <pc:docMk/>
            <pc:sldMk cId="2657612807" sldId="360"/>
            <ac:spMk id="99" creationId="{A7F26136-7D18-5586-58C0-40702D36F0C4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4" actId="478"/>
          <ac:spMkLst>
            <pc:docMk/>
            <pc:sldMk cId="2657612807" sldId="360"/>
            <ac:spMk id="100" creationId="{64126A04-D586-4D44-825E-575976784675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5" actId="478"/>
          <ac:spMkLst>
            <pc:docMk/>
            <pc:sldMk cId="2657612807" sldId="360"/>
            <ac:spMk id="101" creationId="{641F250D-3210-7E72-5473-409378B9D26C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4" actId="478"/>
          <ac:spMkLst>
            <pc:docMk/>
            <pc:sldMk cId="2657612807" sldId="360"/>
            <ac:spMk id="102" creationId="{21313D3B-1C44-2C62-6DC7-3A9C05371B3E}"/>
          </ac:spMkLst>
        </pc:spChg>
        <pc:spChg chg="del mod modVis">
          <ac:chgData name="Trần Công Minh" userId="871f590d-e1fd-475e-948a-9d4e2c5d2c12" providerId="ADAL" clId="{A77ECEF7-A105-4F78-9ED1-BF1279D1618B}" dt="2025-09-06T11:22:33.320" v="1413" actId="478"/>
          <ac:spMkLst>
            <pc:docMk/>
            <pc:sldMk cId="2657612807" sldId="360"/>
            <ac:spMk id="103" creationId="{16C99871-BB10-91FE-501E-BF80BD26DCD1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4" actId="478"/>
          <ac:spMkLst>
            <pc:docMk/>
            <pc:sldMk cId="2657612807" sldId="360"/>
            <ac:spMk id="104" creationId="{858310BC-2BC9-6CC8-595D-40E21B2B776A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3" actId="478"/>
          <ac:spMkLst>
            <pc:docMk/>
            <pc:sldMk cId="2657612807" sldId="360"/>
            <ac:spMk id="105" creationId="{5AC2F2EE-D98E-9902-609C-B8B150F1127C}"/>
          </ac:spMkLst>
        </pc:spChg>
        <pc:spChg chg="del mod modVis">
          <ac:chgData name="Trần Công Minh" userId="871f590d-e1fd-475e-948a-9d4e2c5d2c12" providerId="ADAL" clId="{A77ECEF7-A105-4F78-9ED1-BF1279D1618B}" dt="2025-09-06T11:22:33.466" v="1442" actId="478"/>
          <ac:spMkLst>
            <pc:docMk/>
            <pc:sldMk cId="2657612807" sldId="360"/>
            <ac:spMk id="106" creationId="{A771271F-DB7E-4BBD-36E2-2604BBF7D231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3" actId="478"/>
          <ac:spMkLst>
            <pc:docMk/>
            <pc:sldMk cId="2657612807" sldId="360"/>
            <ac:spMk id="107" creationId="{A78EDAB6-23A9-E769-C879-2A85D212AD82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2" actId="478"/>
          <ac:spMkLst>
            <pc:docMk/>
            <pc:sldMk cId="2657612807" sldId="360"/>
            <ac:spMk id="108" creationId="{BA917A83-C837-0381-57D9-AEA0B197B571}"/>
          </ac:spMkLst>
        </pc:spChg>
        <pc:spChg chg="del mod modVis">
          <ac:chgData name="Trần Công Minh" userId="871f590d-e1fd-475e-948a-9d4e2c5d2c12" providerId="ADAL" clId="{A77ECEF7-A105-4F78-9ED1-BF1279D1618B}" dt="2025-09-06T11:22:33.478" v="1471" actId="478"/>
          <ac:spMkLst>
            <pc:docMk/>
            <pc:sldMk cId="2657612807" sldId="360"/>
            <ac:spMk id="109" creationId="{9BF84EE1-F6A7-C20E-0580-384DBAA4C8B3}"/>
          </ac:spMkLst>
        </pc:spChg>
        <pc:spChg chg="del mod modVis">
          <ac:chgData name="Trần Công Minh" userId="871f590d-e1fd-475e-948a-9d4e2c5d2c12" providerId="ADAL" clId="{A77ECEF7-A105-4F78-9ED1-BF1279D1618B}" dt="2025-09-06T11:22:33.652" v="1502" actId="478"/>
          <ac:spMkLst>
            <pc:docMk/>
            <pc:sldMk cId="2657612807" sldId="360"/>
            <ac:spMk id="110" creationId="{092630AE-C3E7-16E8-FF53-9632CB68BA3F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1" actId="478"/>
          <ac:spMkLst>
            <pc:docMk/>
            <pc:sldMk cId="2657612807" sldId="360"/>
            <ac:spMk id="111" creationId="{53AFB481-7382-EEAF-7F40-99D4FBCD80ED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0" actId="478"/>
          <ac:spMkLst>
            <pc:docMk/>
            <pc:sldMk cId="2657612807" sldId="360"/>
            <ac:spMk id="112" creationId="{18194439-D098-02D2-2611-2BF6DB288431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1" actId="478"/>
          <ac:spMkLst>
            <pc:docMk/>
            <pc:sldMk cId="2657612807" sldId="360"/>
            <ac:spMk id="113" creationId="{7EC2BE26-FA84-B131-16E8-B72A21FF8584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0" actId="478"/>
          <ac:spMkLst>
            <pc:docMk/>
            <pc:sldMk cId="2657612807" sldId="360"/>
            <ac:spMk id="114" creationId="{8FF0CD26-3CB1-5278-2758-E70873BDF20D}"/>
          </ac:spMkLst>
        </pc:spChg>
        <pc:spChg chg="del mod modVis">
          <ac:chgData name="Trần Công Minh" userId="871f590d-e1fd-475e-948a-9d4e2c5d2c12" providerId="ADAL" clId="{A77ECEF7-A105-4F78-9ED1-BF1279D1618B}" dt="2025-09-06T11:22:33.663" v="1529" actId="478"/>
          <ac:spMkLst>
            <pc:docMk/>
            <pc:sldMk cId="2657612807" sldId="360"/>
            <ac:spMk id="115" creationId="{388B32F4-27F0-B685-FEB8-81494CA67340}"/>
          </ac:spMkLst>
        </pc:spChg>
        <pc:spChg chg="del mod modVis">
          <ac:chgData name="Trần Công Minh" userId="871f590d-e1fd-475e-948a-9d4e2c5d2c12" providerId="ADAL" clId="{A77ECEF7-A105-4F78-9ED1-BF1279D1618B}" dt="2025-09-06T11:22:33.934" v="1560" actId="478"/>
          <ac:spMkLst>
            <pc:docMk/>
            <pc:sldMk cId="2657612807" sldId="360"/>
            <ac:spMk id="116" creationId="{379A092F-91F0-1766-9939-33C68BA8753E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9" actId="478"/>
          <ac:spMkLst>
            <pc:docMk/>
            <pc:sldMk cId="2657612807" sldId="360"/>
            <ac:spMk id="117" creationId="{740AD4B2-7A00-575D-283A-4EAC2EF8B4A0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8" actId="478"/>
          <ac:spMkLst>
            <pc:docMk/>
            <pc:sldMk cId="2657612807" sldId="360"/>
            <ac:spMk id="118" creationId="{D06E7781-7C72-C69C-5AEE-BBB9EDBC2A81}"/>
          </ac:spMkLst>
        </pc:spChg>
        <pc:spChg chg="del mod modVis">
          <ac:chgData name="Trần Công Minh" userId="871f590d-e1fd-475e-948a-9d4e2c5d2c12" providerId="ADAL" clId="{A77ECEF7-A105-4F78-9ED1-BF1279D1618B}" dt="2025-09-06T11:22:33.947" v="1589" actId="478"/>
          <ac:spMkLst>
            <pc:docMk/>
            <pc:sldMk cId="2657612807" sldId="360"/>
            <ac:spMk id="119" creationId="{9FB9A812-DEAA-470A-1A5A-4D50ED3B8A66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8" actId="478"/>
          <ac:spMkLst>
            <pc:docMk/>
            <pc:sldMk cId="2657612807" sldId="360"/>
            <ac:spMk id="120" creationId="{CB60771F-01E8-F328-0554-9B45F05F7B8E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7" actId="478"/>
          <ac:spMkLst>
            <pc:docMk/>
            <pc:sldMk cId="2657612807" sldId="360"/>
            <ac:spMk id="121" creationId="{65E5FB23-C27B-0CF9-8377-BDE56C47E65A}"/>
          </ac:spMkLst>
        </pc:spChg>
        <pc:spChg chg="del mod modVis">
          <ac:chgData name="Trần Công Minh" userId="871f590d-e1fd-475e-948a-9d4e2c5d2c12" providerId="ADAL" clId="{A77ECEF7-A105-4F78-9ED1-BF1279D1618B}" dt="2025-09-06T11:22:34.181" v="1618" actId="478"/>
          <ac:spMkLst>
            <pc:docMk/>
            <pc:sldMk cId="2657612807" sldId="360"/>
            <ac:spMk id="122" creationId="{970D90CB-39A0-4109-326E-410A59C60AB2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7" actId="478"/>
          <ac:spMkLst>
            <pc:docMk/>
            <pc:sldMk cId="2657612807" sldId="360"/>
            <ac:spMk id="123" creationId="{006171D8-51EF-5FE1-DC0C-8555EAD5601E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6" actId="478"/>
          <ac:spMkLst>
            <pc:docMk/>
            <pc:sldMk cId="2657612807" sldId="360"/>
            <ac:spMk id="124" creationId="{23BDB1BC-D68C-905E-A2CC-31A7A4ED293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7" actId="478"/>
          <ac:spMkLst>
            <pc:docMk/>
            <pc:sldMk cId="2657612807" sldId="360"/>
            <ac:spMk id="125" creationId="{8B81A9F5-10C5-5E3C-188B-1B54822EC49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6" actId="478"/>
          <ac:spMkLst>
            <pc:docMk/>
            <pc:sldMk cId="2657612807" sldId="360"/>
            <ac:spMk id="126" creationId="{549F6498-13AD-D68A-3B7E-7CC8DC407E09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5" actId="478"/>
          <ac:spMkLst>
            <pc:docMk/>
            <pc:sldMk cId="2657612807" sldId="360"/>
            <ac:spMk id="127" creationId="{7A0B35FB-F711-CC9A-5D16-125E6741CD4F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6" actId="478"/>
          <ac:spMkLst>
            <pc:docMk/>
            <pc:sldMk cId="2657612807" sldId="360"/>
            <ac:spMk id="128" creationId="{E4EB9485-667E-D38D-CF72-DA3A58DAA91E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5" actId="478"/>
          <ac:spMkLst>
            <pc:docMk/>
            <pc:sldMk cId="2657612807" sldId="360"/>
            <ac:spMk id="129" creationId="{ED176F2B-4C25-6C1C-F2A8-16641D93E2B7}"/>
          </ac:spMkLst>
        </pc:spChg>
        <pc:spChg chg="del mod modVis">
          <ac:chgData name="Trần Công Minh" userId="871f590d-e1fd-475e-948a-9d4e2c5d2c12" providerId="ADAL" clId="{A77ECEF7-A105-4F78-9ED1-BF1279D1618B}" dt="2025-09-06T11:22:34.537" v="1674" actId="478"/>
          <ac:spMkLst>
            <pc:docMk/>
            <pc:sldMk cId="2657612807" sldId="360"/>
            <ac:spMk id="130" creationId="{D7E531E9-BD35-B89C-56A6-F5615BAC240A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5" actId="478"/>
          <ac:spMkLst>
            <pc:docMk/>
            <pc:sldMk cId="2657612807" sldId="360"/>
            <ac:spMk id="131" creationId="{F80413BC-D9B9-E98B-E4BB-ED0BCB955685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4" actId="478"/>
          <ac:spMkLst>
            <pc:docMk/>
            <pc:sldMk cId="2657612807" sldId="360"/>
            <ac:spMk id="132" creationId="{4FF68460-56DB-4974-BDD4-635A46CF4A97}"/>
          </ac:spMkLst>
        </pc:spChg>
        <pc:spChg chg="del mod modVis">
          <ac:chgData name="Trần Công Minh" userId="871f590d-e1fd-475e-948a-9d4e2c5d2c12" providerId="ADAL" clId="{A77ECEF7-A105-4F78-9ED1-BF1279D1618B}" dt="2025-09-06T11:22:34.776" v="1703" actId="478"/>
          <ac:spMkLst>
            <pc:docMk/>
            <pc:sldMk cId="2657612807" sldId="360"/>
            <ac:spMk id="133" creationId="{F2554CE1-0F51-5FD1-7709-7FFCA34BE438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4" actId="478"/>
          <ac:spMkLst>
            <pc:docMk/>
            <pc:sldMk cId="2657612807" sldId="360"/>
            <ac:spMk id="134" creationId="{0CE07E97-EB6D-8A22-20B9-6135E09BE786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3" actId="478"/>
          <ac:spMkLst>
            <pc:docMk/>
            <pc:sldMk cId="2657612807" sldId="360"/>
            <ac:spMk id="135" creationId="{7CA1B7D2-C7F4-96B6-10CD-A7340108E61D}"/>
          </ac:spMkLst>
        </pc:spChg>
        <pc:spChg chg="del mod modVis">
          <ac:chgData name="Trần Công Minh" userId="871f590d-e1fd-475e-948a-9d4e2c5d2c12" providerId="ADAL" clId="{A77ECEF7-A105-4F78-9ED1-BF1279D1618B}" dt="2025-09-06T11:22:34.973" v="1732" actId="478"/>
          <ac:spMkLst>
            <pc:docMk/>
            <pc:sldMk cId="2657612807" sldId="360"/>
            <ac:spMk id="136" creationId="{BF5B3EE0-EA38-2029-1924-B47F55434F6B}"/>
          </ac:spMkLst>
        </pc:spChg>
        <pc:spChg chg="del mod modVis">
          <ac:chgData name="Trần Công Minh" userId="871f590d-e1fd-475e-948a-9d4e2c5d2c12" providerId="ADAL" clId="{A77ECEF7-A105-4F78-9ED1-BF1279D1618B}" dt="2025-09-06T11:22:35.183" v="1763" actId="478"/>
          <ac:spMkLst>
            <pc:docMk/>
            <pc:sldMk cId="2657612807" sldId="360"/>
            <ac:spMk id="137" creationId="{B1A04F2B-3840-51B5-CD13-2C776741E17B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2" actId="478"/>
          <ac:spMkLst>
            <pc:docMk/>
            <pc:sldMk cId="2657612807" sldId="360"/>
            <ac:spMk id="138" creationId="{EEE5BB51-D4C2-A927-EAAA-32969E9C7813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1" actId="478"/>
          <ac:spMkLst>
            <pc:docMk/>
            <pc:sldMk cId="2657612807" sldId="360"/>
            <ac:spMk id="139" creationId="{FBF809B2-6520-505B-9F6B-C09917E65020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2" actId="478"/>
          <ac:spMkLst>
            <pc:docMk/>
            <pc:sldMk cId="2657612807" sldId="360"/>
            <ac:spMk id="140" creationId="{6845087A-F9E4-1A64-85CC-BB0F9E40F996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1" actId="478"/>
          <ac:spMkLst>
            <pc:docMk/>
            <pc:sldMk cId="2657612807" sldId="360"/>
            <ac:spMk id="141" creationId="{493AE77C-AC92-83F9-9FFB-4D346F45B1D6}"/>
          </ac:spMkLst>
        </pc:spChg>
        <pc:spChg chg="del mod modVis">
          <ac:chgData name="Trần Công Minh" userId="871f590d-e1fd-475e-948a-9d4e2c5d2c12" providerId="ADAL" clId="{A77ECEF7-A105-4F78-9ED1-BF1279D1618B}" dt="2025-09-06T11:22:35.672" v="1790" actId="478"/>
          <ac:spMkLst>
            <pc:docMk/>
            <pc:sldMk cId="2657612807" sldId="360"/>
            <ac:spMk id="142" creationId="{F03CEE7F-55B9-5E57-6310-E03B1A23A82F}"/>
          </ac:spMkLst>
        </pc:spChg>
        <pc:spChg chg="del mod modVis">
          <ac:chgData name="Trần Công Minh" userId="871f590d-e1fd-475e-948a-9d4e2c5d2c12" providerId="ADAL" clId="{A77ECEF7-A105-4F78-9ED1-BF1279D1618B}" dt="2025-09-06T11:22:35.826" v="1821" actId="478"/>
          <ac:spMkLst>
            <pc:docMk/>
            <pc:sldMk cId="2657612807" sldId="360"/>
            <ac:spMk id="143" creationId="{F277431E-1883-03C7-45CD-EADAEE2C63DD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20" actId="478"/>
          <ac:spMkLst>
            <pc:docMk/>
            <pc:sldMk cId="2657612807" sldId="360"/>
            <ac:spMk id="144" creationId="{F93B4471-EFF5-89D2-4779-9EA79E4E881B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19" actId="478"/>
          <ac:spMkLst>
            <pc:docMk/>
            <pc:sldMk cId="2657612807" sldId="360"/>
            <ac:spMk id="145" creationId="{5CE27E22-E3E9-941F-EC56-B99BB9645E2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50" actId="478"/>
          <ac:spMkLst>
            <pc:docMk/>
            <pc:sldMk cId="2657612807" sldId="360"/>
            <ac:spMk id="146" creationId="{FF5CE53B-018B-5438-2A78-882E0457C84D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9" actId="478"/>
          <ac:spMkLst>
            <pc:docMk/>
            <pc:sldMk cId="2657612807" sldId="360"/>
            <ac:spMk id="147" creationId="{8E8D131A-8FCA-0955-B5F4-3E903D6F647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8" actId="478"/>
          <ac:spMkLst>
            <pc:docMk/>
            <pc:sldMk cId="2657612807" sldId="360"/>
            <ac:spMk id="148" creationId="{BD04D919-8439-CD79-71E5-D3BEEBE03DED}"/>
          </ac:spMkLst>
        </pc:spChg>
        <pc:spChg chg="del mod modVis">
          <ac:chgData name="Trần Công Minh" userId="871f590d-e1fd-475e-948a-9d4e2c5d2c12" providerId="ADAL" clId="{A77ECEF7-A105-4F78-9ED1-BF1279D1618B}" dt="2025-09-06T11:22:36.167" v="1879" actId="478"/>
          <ac:spMkLst>
            <pc:docMk/>
            <pc:sldMk cId="2657612807" sldId="360"/>
            <ac:spMk id="149" creationId="{841B83B4-98E2-F8A2-247A-A9CC959DC657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8" actId="478"/>
          <ac:spMkLst>
            <pc:docMk/>
            <pc:sldMk cId="2657612807" sldId="360"/>
            <ac:spMk id="150" creationId="{FB03DE5A-49CC-B564-EB5E-962A54738AAE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7" actId="478"/>
          <ac:spMkLst>
            <pc:docMk/>
            <pc:sldMk cId="2657612807" sldId="360"/>
            <ac:spMk id="151" creationId="{607AAFEA-80AE-9CEB-3AE1-1A56A8AF3DCC}"/>
          </ac:spMkLst>
        </pc:spChg>
        <pc:spChg chg="del mod modVis">
          <ac:chgData name="Trần Công Minh" userId="871f590d-e1fd-475e-948a-9d4e2c5d2c12" providerId="ADAL" clId="{A77ECEF7-A105-4F78-9ED1-BF1279D1618B}" dt="2025-09-06T11:22:36.356" v="1908" actId="478"/>
          <ac:spMkLst>
            <pc:docMk/>
            <pc:sldMk cId="2657612807" sldId="360"/>
            <ac:spMk id="152" creationId="{51AC6259-2E88-5CFF-815E-D961074A8753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7" actId="478"/>
          <ac:spMkLst>
            <pc:docMk/>
            <pc:sldMk cId="2657612807" sldId="360"/>
            <ac:spMk id="153" creationId="{3D36B3B8-1360-FF24-9F2C-CF521E38C169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6" actId="478"/>
          <ac:spMkLst>
            <pc:docMk/>
            <pc:sldMk cId="2657612807" sldId="360"/>
            <ac:spMk id="154" creationId="{4B3F8379-7478-7A5C-9C5C-F78485FBF724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7" actId="478"/>
          <ac:spMkLst>
            <pc:docMk/>
            <pc:sldMk cId="2657612807" sldId="360"/>
            <ac:spMk id="155" creationId="{B2B6957C-8301-6C54-34BF-EF191D3DF68B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6" actId="478"/>
          <ac:spMkLst>
            <pc:docMk/>
            <pc:sldMk cId="2657612807" sldId="360"/>
            <ac:spMk id="156" creationId="{7CE5B96F-7340-27D3-016B-AA28B063B594}"/>
          </ac:spMkLst>
        </pc:spChg>
        <pc:spChg chg="del mod modVis">
          <ac:chgData name="Trần Công Minh" userId="871f590d-e1fd-475e-948a-9d4e2c5d2c12" providerId="ADAL" clId="{A77ECEF7-A105-4F78-9ED1-BF1279D1618B}" dt="2025-09-06T11:22:36.367" v="1935" actId="478"/>
          <ac:spMkLst>
            <pc:docMk/>
            <pc:sldMk cId="2657612807" sldId="360"/>
            <ac:spMk id="157" creationId="{63C89EA9-76DA-FE7C-7356-AE0AEABBC535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6" actId="478"/>
          <ac:spMkLst>
            <pc:docMk/>
            <pc:sldMk cId="2657612807" sldId="360"/>
            <ac:spMk id="158" creationId="{A879138F-7F88-CC8D-4391-DF3E216A329C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5" actId="478"/>
          <ac:spMkLst>
            <pc:docMk/>
            <pc:sldMk cId="2657612807" sldId="360"/>
            <ac:spMk id="159" creationId="{7AD2AD08-74F8-41AE-F1D1-3347C2C4BDF5}"/>
          </ac:spMkLst>
        </pc:spChg>
        <pc:spChg chg="del mod modVis">
          <ac:chgData name="Trần Công Minh" userId="871f590d-e1fd-475e-948a-9d4e2c5d2c12" providerId="ADAL" clId="{A77ECEF7-A105-4F78-9ED1-BF1279D1618B}" dt="2025-09-06T11:22:36.533" v="1964" actId="478"/>
          <ac:spMkLst>
            <pc:docMk/>
            <pc:sldMk cId="2657612807" sldId="360"/>
            <ac:spMk id="160" creationId="{6AFFCF90-2CC4-9808-0BB9-CCE0C2867F32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5" actId="478"/>
          <ac:spMkLst>
            <pc:docMk/>
            <pc:sldMk cId="2657612807" sldId="360"/>
            <ac:spMk id="161" creationId="{2ABC6F61-3EB2-BFC7-3E70-5EA69F4A820F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4" actId="478"/>
          <ac:spMkLst>
            <pc:docMk/>
            <pc:sldMk cId="2657612807" sldId="360"/>
            <ac:spMk id="162" creationId="{5D5863B2-F70D-FB37-4FA1-FBCED65DA1A5}"/>
          </ac:spMkLst>
        </pc:spChg>
        <pc:spChg chg="del mod modVis">
          <ac:chgData name="Trần Công Minh" userId="871f590d-e1fd-475e-948a-9d4e2c5d2c12" providerId="ADAL" clId="{A77ECEF7-A105-4F78-9ED1-BF1279D1618B}" dt="2025-09-06T11:22:36.551" v="1993" actId="478"/>
          <ac:spMkLst>
            <pc:docMk/>
            <pc:sldMk cId="2657612807" sldId="360"/>
            <ac:spMk id="163" creationId="{643B78E9-3F8F-5448-FF5B-2F98CF87160C}"/>
          </ac:spMkLst>
        </pc:spChg>
        <pc:spChg chg="del mod modVis">
          <ac:chgData name="Trần Công Minh" userId="871f590d-e1fd-475e-948a-9d4e2c5d2c12" providerId="ADAL" clId="{A77ECEF7-A105-4F78-9ED1-BF1279D1618B}" dt="2025-09-06T11:22:37.089" v="2024" actId="478"/>
          <ac:spMkLst>
            <pc:docMk/>
            <pc:sldMk cId="2657612807" sldId="360"/>
            <ac:spMk id="164" creationId="{9C49539D-5A03-8CF6-6069-1637DC35DBE7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3" actId="478"/>
          <ac:spMkLst>
            <pc:docMk/>
            <pc:sldMk cId="2657612807" sldId="360"/>
            <ac:spMk id="165" creationId="{91084E58-4D4F-AA53-733E-6B8D3C470D13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2" actId="478"/>
          <ac:spMkLst>
            <pc:docMk/>
            <pc:sldMk cId="2657612807" sldId="360"/>
            <ac:spMk id="166" creationId="{9D246AB8-C65E-E609-5F56-78B70A9831BD}"/>
          </ac:spMkLst>
        </pc:spChg>
        <pc:spChg chg="add del mod modVis">
          <ac:chgData name="Trần Công Minh" userId="871f590d-e1fd-475e-948a-9d4e2c5d2c12" providerId="ADAL" clId="{A77ECEF7-A105-4F78-9ED1-BF1279D1618B}" dt="2025-09-06T11:23:13.872" v="2418" actId="478"/>
          <ac:spMkLst>
            <pc:docMk/>
            <pc:sldMk cId="2657612807" sldId="360"/>
            <ac:spMk id="167" creationId="{3A3BBCFE-1456-F18E-9D0F-5E545A111C35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2" actId="478"/>
          <ac:spMkLst>
            <pc:docMk/>
            <pc:sldMk cId="2657612807" sldId="360"/>
            <ac:spMk id="168" creationId="{5048D0F1-5731-7600-332A-C7C42CB350C6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1" actId="478"/>
          <ac:spMkLst>
            <pc:docMk/>
            <pc:sldMk cId="2657612807" sldId="360"/>
            <ac:spMk id="169" creationId="{28E93EC9-D446-8249-A185-0F35A6DB0356}"/>
          </ac:spMkLst>
        </pc:spChg>
        <pc:spChg chg="del mod modVis">
          <ac:chgData name="Trần Công Minh" userId="871f590d-e1fd-475e-948a-9d4e2c5d2c12" providerId="ADAL" clId="{A77ECEF7-A105-4F78-9ED1-BF1279D1618B}" dt="2025-09-06T11:22:58.438" v="2070" actId="478"/>
          <ac:spMkLst>
            <pc:docMk/>
            <pc:sldMk cId="2657612807" sldId="360"/>
            <ac:spMk id="170" creationId="{42F6B9FD-D2E7-8B73-BD88-524819BECC82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1" actId="478"/>
          <ac:spMkLst>
            <pc:docMk/>
            <pc:sldMk cId="2657612807" sldId="360"/>
            <ac:spMk id="171" creationId="{9E21449C-596C-A92A-06D3-B42469D2BFFC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0" actId="478"/>
          <ac:spMkLst>
            <pc:docMk/>
            <pc:sldMk cId="2657612807" sldId="360"/>
            <ac:spMk id="172" creationId="{2136D1E7-2424-758C-77D3-5BBD90098DA3}"/>
          </ac:spMkLst>
        </pc:spChg>
        <pc:spChg chg="del mod modVis">
          <ac:chgData name="Trần Công Minh" userId="871f590d-e1fd-475e-948a-9d4e2c5d2c12" providerId="ADAL" clId="{A77ECEF7-A105-4F78-9ED1-BF1279D1618B}" dt="2025-09-06T11:23:02.028" v="2099" actId="478"/>
          <ac:spMkLst>
            <pc:docMk/>
            <pc:sldMk cId="2657612807" sldId="360"/>
            <ac:spMk id="173" creationId="{9A45612C-B48B-5082-80C0-14162F91CB81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30" actId="478"/>
          <ac:spMkLst>
            <pc:docMk/>
            <pc:sldMk cId="2657612807" sldId="360"/>
            <ac:spMk id="174" creationId="{9078ECFD-EE1C-174A-49A3-80E31227DD42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29" actId="478"/>
          <ac:spMkLst>
            <pc:docMk/>
            <pc:sldMk cId="2657612807" sldId="360"/>
            <ac:spMk id="175" creationId="{2AEEA8D3-E782-EA93-AB13-C5F7A36C14F2}"/>
          </ac:spMkLst>
        </pc:spChg>
        <pc:spChg chg="del mod modVis">
          <ac:chgData name="Trần Công Minh" userId="871f590d-e1fd-475e-948a-9d4e2c5d2c12" providerId="ADAL" clId="{A77ECEF7-A105-4F78-9ED1-BF1279D1618B}" dt="2025-09-06T11:23:04.214" v="2128" actId="478"/>
          <ac:spMkLst>
            <pc:docMk/>
            <pc:sldMk cId="2657612807" sldId="360"/>
            <ac:spMk id="176" creationId="{20FCDF68-BBB3-B23A-BE8C-DBF5FD8AEBB0}"/>
          </ac:spMkLst>
        </pc:spChg>
        <pc:spChg chg="del mod modVis">
          <ac:chgData name="Trần Công Minh" userId="871f590d-e1fd-475e-948a-9d4e2c5d2c12" providerId="ADAL" clId="{A77ECEF7-A105-4F78-9ED1-BF1279D1618B}" dt="2025-09-06T11:23:04.377" v="2159" actId="478"/>
          <ac:spMkLst>
            <pc:docMk/>
            <pc:sldMk cId="2657612807" sldId="360"/>
            <ac:spMk id="177" creationId="{9CA27EED-E606-C36A-BBEF-75E7123E68ED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8" actId="478"/>
          <ac:spMkLst>
            <pc:docMk/>
            <pc:sldMk cId="2657612807" sldId="360"/>
            <ac:spMk id="178" creationId="{D913A78B-52D8-EADC-57E1-548D12368783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7" actId="478"/>
          <ac:spMkLst>
            <pc:docMk/>
            <pc:sldMk cId="2657612807" sldId="360"/>
            <ac:spMk id="179" creationId="{E25AF6CB-DC06-A3B1-B123-B4ACDE50955B}"/>
          </ac:spMkLst>
        </pc:spChg>
        <pc:spChg chg="del mod modVis">
          <ac:chgData name="Trần Công Minh" userId="871f590d-e1fd-475e-948a-9d4e2c5d2c12" providerId="ADAL" clId="{A77ECEF7-A105-4F78-9ED1-BF1279D1618B}" dt="2025-09-06T11:23:05.224" v="2188" actId="478"/>
          <ac:spMkLst>
            <pc:docMk/>
            <pc:sldMk cId="2657612807" sldId="360"/>
            <ac:spMk id="180" creationId="{DA719BD9-CD6B-6B74-9E7C-E576B72EC826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7" actId="478"/>
          <ac:spMkLst>
            <pc:docMk/>
            <pc:sldMk cId="2657612807" sldId="360"/>
            <ac:spMk id="181" creationId="{C24CEC22-8DA9-85B7-A0C4-B1519D00A23F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6" actId="478"/>
          <ac:spMkLst>
            <pc:docMk/>
            <pc:sldMk cId="2657612807" sldId="360"/>
            <ac:spMk id="182" creationId="{423A5542-556A-4BC3-0F8D-050395D7CAE9}"/>
          </ac:spMkLst>
        </pc:spChg>
        <pc:spChg chg="del mod modVis">
          <ac:chgData name="Trần Công Minh" userId="871f590d-e1fd-475e-948a-9d4e2c5d2c12" providerId="ADAL" clId="{A77ECEF7-A105-4F78-9ED1-BF1279D1618B}" dt="2025-09-06T11:23:05.949" v="2217" actId="478"/>
          <ac:spMkLst>
            <pc:docMk/>
            <pc:sldMk cId="2657612807" sldId="360"/>
            <ac:spMk id="183" creationId="{01C6F86D-081F-E488-0AC1-8A90A95A5E23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6" actId="478"/>
          <ac:spMkLst>
            <pc:docMk/>
            <pc:sldMk cId="2657612807" sldId="360"/>
            <ac:spMk id="184" creationId="{8013C94C-3892-812B-B8B4-8DC367903DA2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5" actId="478"/>
          <ac:spMkLst>
            <pc:docMk/>
            <pc:sldMk cId="2657612807" sldId="360"/>
            <ac:spMk id="185" creationId="{03950B59-8AE0-552B-E098-A7C0790928AD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6" actId="478"/>
          <ac:spMkLst>
            <pc:docMk/>
            <pc:sldMk cId="2657612807" sldId="360"/>
            <ac:spMk id="186" creationId="{3EFCD584-E7BD-E5B2-5B11-618A13B6BB64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5" actId="478"/>
          <ac:spMkLst>
            <pc:docMk/>
            <pc:sldMk cId="2657612807" sldId="360"/>
            <ac:spMk id="187" creationId="{1F8A7E5E-5778-69FA-FC62-D1C8B09E9110}"/>
          </ac:spMkLst>
        </pc:spChg>
        <pc:spChg chg="del mod modVis">
          <ac:chgData name="Trần Công Minh" userId="871f590d-e1fd-475e-948a-9d4e2c5d2c12" providerId="ADAL" clId="{A77ECEF7-A105-4F78-9ED1-BF1279D1618B}" dt="2025-09-06T11:23:07.537" v="2244" actId="478"/>
          <ac:spMkLst>
            <pc:docMk/>
            <pc:sldMk cId="2657612807" sldId="360"/>
            <ac:spMk id="188" creationId="{35A69704-4A24-ACEE-9B18-2CD168293455}"/>
          </ac:spMkLst>
        </pc:spChg>
        <pc:spChg chg="del mod modVis">
          <ac:chgData name="Trần Công Minh" userId="871f590d-e1fd-475e-948a-9d4e2c5d2c12" providerId="ADAL" clId="{A77ECEF7-A105-4F78-9ED1-BF1279D1618B}" dt="2025-09-06T11:23:08.444" v="2275" actId="478"/>
          <ac:spMkLst>
            <pc:docMk/>
            <pc:sldMk cId="2657612807" sldId="360"/>
            <ac:spMk id="189" creationId="{9CB2BE63-FEFA-C176-9F88-F45994FEAF04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4" actId="478"/>
          <ac:spMkLst>
            <pc:docMk/>
            <pc:sldMk cId="2657612807" sldId="360"/>
            <ac:spMk id="190" creationId="{B1A25721-0112-9565-634B-6A0EDC191D62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3" actId="478"/>
          <ac:spMkLst>
            <pc:docMk/>
            <pc:sldMk cId="2657612807" sldId="360"/>
            <ac:spMk id="191" creationId="{36B9F259-A64F-9046-36B8-CFD13164E2D7}"/>
          </ac:spMkLst>
        </pc:spChg>
        <pc:spChg chg="del mod modVis">
          <ac:chgData name="Trần Công Minh" userId="871f590d-e1fd-475e-948a-9d4e2c5d2c12" providerId="ADAL" clId="{A77ECEF7-A105-4F78-9ED1-BF1279D1618B}" dt="2025-09-06T11:23:08.652" v="2304" actId="478"/>
          <ac:spMkLst>
            <pc:docMk/>
            <pc:sldMk cId="2657612807" sldId="360"/>
            <ac:spMk id="192" creationId="{4A2979A6-685C-3AC8-6185-DD7350357BFF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3" actId="478"/>
          <ac:spMkLst>
            <pc:docMk/>
            <pc:sldMk cId="2657612807" sldId="360"/>
            <ac:spMk id="193" creationId="{A4226C4C-9382-A582-3DBA-3AF8F69AF717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2" actId="478"/>
          <ac:spMkLst>
            <pc:docMk/>
            <pc:sldMk cId="2657612807" sldId="360"/>
            <ac:spMk id="194" creationId="{9807C8CA-89A4-FC6F-01D1-399A55C16AE2}"/>
          </ac:spMkLst>
        </pc:spChg>
        <pc:spChg chg="del mod modVis">
          <ac:chgData name="Trần Công Minh" userId="871f590d-e1fd-475e-948a-9d4e2c5d2c12" providerId="ADAL" clId="{A77ECEF7-A105-4F78-9ED1-BF1279D1618B}" dt="2025-09-06T11:23:08.775" v="2333" actId="478"/>
          <ac:spMkLst>
            <pc:docMk/>
            <pc:sldMk cId="2657612807" sldId="360"/>
            <ac:spMk id="195" creationId="{0190C137-E077-CFF3-CAF5-44A4576FE58B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2" actId="478"/>
          <ac:spMkLst>
            <pc:docMk/>
            <pc:sldMk cId="2657612807" sldId="360"/>
            <ac:spMk id="196" creationId="{63C3C42F-5D64-1847-A9E6-D63A5F14173D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1" actId="478"/>
          <ac:spMkLst>
            <pc:docMk/>
            <pc:sldMk cId="2657612807" sldId="360"/>
            <ac:spMk id="197" creationId="{363EEAF2-2780-A7FF-7CAF-8496F82F04B0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2" actId="478"/>
          <ac:spMkLst>
            <pc:docMk/>
            <pc:sldMk cId="2657612807" sldId="360"/>
            <ac:spMk id="198" creationId="{26291B5B-26A8-7B96-0931-89EE39D39EFB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1" actId="478"/>
          <ac:spMkLst>
            <pc:docMk/>
            <pc:sldMk cId="2657612807" sldId="360"/>
            <ac:spMk id="199" creationId="{060DB1BF-9B29-7846-46F1-331EDFA12B21}"/>
          </ac:spMkLst>
        </pc:spChg>
        <pc:spChg chg="del mod modVis">
          <ac:chgData name="Trần Công Minh" userId="871f590d-e1fd-475e-948a-9d4e2c5d2c12" providerId="ADAL" clId="{A77ECEF7-A105-4F78-9ED1-BF1279D1618B}" dt="2025-09-06T11:23:10.710" v="2360" actId="478"/>
          <ac:spMkLst>
            <pc:docMk/>
            <pc:sldMk cId="2657612807" sldId="360"/>
            <ac:spMk id="200" creationId="{E57B9331-1667-1D35-7F0D-DDF64771DB7A}"/>
          </ac:spMkLst>
        </pc:spChg>
        <pc:spChg chg="del mod modVis">
          <ac:chgData name="Trần Công Minh" userId="871f590d-e1fd-475e-948a-9d4e2c5d2c12" providerId="ADAL" clId="{A77ECEF7-A105-4F78-9ED1-BF1279D1618B}" dt="2025-09-06T11:23:10.906" v="2391" actId="478"/>
          <ac:spMkLst>
            <pc:docMk/>
            <pc:sldMk cId="2657612807" sldId="360"/>
            <ac:spMk id="201" creationId="{D944D72B-4C08-077E-FAB6-1CE89CBCD4BC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90" actId="478"/>
          <ac:spMkLst>
            <pc:docMk/>
            <pc:sldMk cId="2657612807" sldId="360"/>
            <ac:spMk id="202" creationId="{DACFA483-8B13-6DAB-C05D-885B86114839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89" actId="478"/>
          <ac:spMkLst>
            <pc:docMk/>
            <pc:sldMk cId="2657612807" sldId="360"/>
            <ac:spMk id="203" creationId="{D63B527E-57AA-D31D-7A9D-CCE4FDB2DC1A}"/>
          </ac:spMkLst>
        </pc:spChg>
        <pc:spChg chg="del mod modVis">
          <ac:chgData name="Trần Công Minh" userId="871f590d-e1fd-475e-948a-9d4e2c5d2c12" providerId="ADAL" clId="{A77ECEF7-A105-4F78-9ED1-BF1279D1618B}" dt="2025-09-06T11:30:44.843" v="2494" actId="478"/>
          <ac:spMkLst>
            <pc:docMk/>
            <pc:sldMk cId="2657612807" sldId="360"/>
            <ac:spMk id="204" creationId="{F4F08E3D-36E4-EE5E-8E05-744D44937EBA}"/>
          </ac:spMkLst>
        </pc:spChg>
        <pc:spChg chg="del mod modVis">
          <ac:chgData name="Trần Công Minh" userId="871f590d-e1fd-475e-948a-9d4e2c5d2c12" providerId="ADAL" clId="{A77ECEF7-A105-4F78-9ED1-BF1279D1618B}" dt="2025-09-06T11:30:47.039" v="2495" actId="478"/>
          <ac:spMkLst>
            <pc:docMk/>
            <pc:sldMk cId="2657612807" sldId="360"/>
            <ac:spMk id="205" creationId="{A49789A6-72F7-8E87-7AAA-8DABAF09D511}"/>
          </ac:spMkLst>
        </pc:spChg>
        <pc:spChg chg="del mod modVis">
          <ac:chgData name="Trần Công Minh" userId="871f590d-e1fd-475e-948a-9d4e2c5d2c12" providerId="ADAL" clId="{A77ECEF7-A105-4F78-9ED1-BF1279D1618B}" dt="2025-09-06T11:30:47.575" v="2496" actId="478"/>
          <ac:spMkLst>
            <pc:docMk/>
            <pc:sldMk cId="2657612807" sldId="360"/>
            <ac:spMk id="206" creationId="{E9E4613E-256A-D05A-085F-203384CCD96B}"/>
          </ac:spMkLst>
        </pc:spChg>
        <pc:spChg chg="add del mod">
          <ac:chgData name="Trần Công Minh" userId="871f590d-e1fd-475e-948a-9d4e2c5d2c12" providerId="ADAL" clId="{A77ECEF7-A105-4F78-9ED1-BF1279D1618B}" dt="2025-09-06T11:23:48.769" v="2423" actId="478"/>
          <ac:spMkLst>
            <pc:docMk/>
            <pc:sldMk cId="2657612807" sldId="360"/>
            <ac:spMk id="208" creationId="{44F1A606-CFFE-A2CC-CDED-F12FFB4640C9}"/>
          </ac:spMkLst>
        </pc:spChg>
        <pc:spChg chg="add mod">
          <ac:chgData name="Trần Công Minh" userId="871f590d-e1fd-475e-948a-9d4e2c5d2c12" providerId="ADAL" clId="{A77ECEF7-A105-4F78-9ED1-BF1279D1618B}" dt="2025-09-06T11:24:23.424" v="2436" actId="1076"/>
          <ac:spMkLst>
            <pc:docMk/>
            <pc:sldMk cId="2657612807" sldId="360"/>
            <ac:spMk id="209" creationId="{05A28E38-7490-72DF-64F9-1A5FB9AB335F}"/>
          </ac:spMkLst>
        </pc:spChg>
        <pc:spChg chg="add mod">
          <ac:chgData name="Trần Công Minh" userId="871f590d-e1fd-475e-948a-9d4e2c5d2c12" providerId="ADAL" clId="{A77ECEF7-A105-4F78-9ED1-BF1279D1618B}" dt="2025-09-06T11:35:15.088" v="2607" actId="14100"/>
          <ac:spMkLst>
            <pc:docMk/>
            <pc:sldMk cId="2657612807" sldId="360"/>
            <ac:spMk id="211" creationId="{D3B4BD78-3B63-28A7-3FEA-922A7D71688A}"/>
          </ac:spMkLst>
        </pc:spChg>
        <pc:spChg chg="add mod">
          <ac:chgData name="Trần Công Minh" userId="871f590d-e1fd-475e-948a-9d4e2c5d2c12" providerId="ADAL" clId="{A77ECEF7-A105-4F78-9ED1-BF1279D1618B}" dt="2025-09-06T11:35:01.186" v="2604"/>
          <ac:spMkLst>
            <pc:docMk/>
            <pc:sldMk cId="2657612807" sldId="360"/>
            <ac:spMk id="212" creationId="{98F408EB-A0D1-7B1B-283B-834D2272DDD2}"/>
          </ac:spMkLst>
        </pc:spChg>
        <pc:spChg chg="add mod">
          <ac:chgData name="Trần Công Minh" userId="871f590d-e1fd-475e-948a-9d4e2c5d2c12" providerId="ADAL" clId="{A77ECEF7-A105-4F78-9ED1-BF1279D1618B}" dt="2025-09-06T11:34:56.993" v="2596"/>
          <ac:spMkLst>
            <pc:docMk/>
            <pc:sldMk cId="2657612807" sldId="360"/>
            <ac:spMk id="213" creationId="{D08BAACE-BA8F-ADD3-7619-6B50DDD615D1}"/>
          </ac:spMkLst>
        </pc:spChg>
        <pc:spChg chg="add mod">
          <ac:chgData name="Trần Công Minh" userId="871f590d-e1fd-475e-948a-9d4e2c5d2c12" providerId="ADAL" clId="{A77ECEF7-A105-4F78-9ED1-BF1279D1618B}" dt="2025-09-06T11:34:59.292" v="2600"/>
          <ac:spMkLst>
            <pc:docMk/>
            <pc:sldMk cId="2657612807" sldId="360"/>
            <ac:spMk id="214" creationId="{489B0586-6DF4-753E-9DE0-52799AA335C5}"/>
          </ac:spMkLst>
        </pc:spChg>
        <pc:spChg chg="add mod">
          <ac:chgData name="Trần Công Minh" userId="871f590d-e1fd-475e-948a-9d4e2c5d2c12" providerId="ADAL" clId="{A77ECEF7-A105-4F78-9ED1-BF1279D1618B}" dt="2025-09-06T11:35:31.393" v="2609" actId="207"/>
          <ac:spMkLst>
            <pc:docMk/>
            <pc:sldMk cId="2657612807" sldId="360"/>
            <ac:spMk id="215" creationId="{3BA54B45-0B1B-B31D-D5A0-A84A5BD6B7F6}"/>
          </ac:spMkLst>
        </pc:spChg>
        <pc:spChg chg="add">
          <ac:chgData name="Trần Công Minh" userId="871f590d-e1fd-475e-948a-9d4e2c5d2c12" providerId="ADAL" clId="{A77ECEF7-A105-4F78-9ED1-BF1279D1618B}" dt="2025-09-06T11:28:04.580" v="2459"/>
          <ac:spMkLst>
            <pc:docMk/>
            <pc:sldMk cId="2657612807" sldId="360"/>
            <ac:spMk id="216" creationId="{3C2BAB69-48E6-584F-54AA-13B08FE95761}"/>
          </ac:spMkLst>
        </pc:spChg>
        <pc:spChg chg="add mod">
          <ac:chgData name="Trần Công Minh" userId="871f590d-e1fd-475e-948a-9d4e2c5d2c12" providerId="ADAL" clId="{A77ECEF7-A105-4F78-9ED1-BF1279D1618B}" dt="2025-09-06T11:34:56.993" v="2598"/>
          <ac:spMkLst>
            <pc:docMk/>
            <pc:sldMk cId="2657612807" sldId="360"/>
            <ac:spMk id="218" creationId="{E0889958-B41B-8BCA-019C-507B8058F04C}"/>
          </ac:spMkLst>
        </pc:spChg>
        <pc:spChg chg="add mod">
          <ac:chgData name="Trần Công Minh" userId="871f590d-e1fd-475e-948a-9d4e2c5d2c12" providerId="ADAL" clId="{A77ECEF7-A105-4F78-9ED1-BF1279D1618B}" dt="2025-09-06T11:35:01.187" v="2605"/>
          <ac:spMkLst>
            <pc:docMk/>
            <pc:sldMk cId="2657612807" sldId="360"/>
            <ac:spMk id="219" creationId="{A09774E8-9645-BD81-7FEE-151ACC613639}"/>
          </ac:spMkLst>
        </pc:spChg>
        <pc:graphicFrameChg chg="add del mod modGraphic">
          <ac:chgData name="Trần Công Minh" userId="871f590d-e1fd-475e-948a-9d4e2c5d2c12" providerId="ADAL" clId="{A77ECEF7-A105-4F78-9ED1-BF1279D1618B}" dt="2025-09-06T11:22:10.885" v="1005" actId="478"/>
          <ac:graphicFrameMkLst>
            <pc:docMk/>
            <pc:sldMk cId="2657612807" sldId="360"/>
            <ac:graphicFrameMk id="5" creationId="{65D8A006-8623-B1A7-0191-6C66713ADFD8}"/>
          </ac:graphicFrameMkLst>
        </pc:graphicFrameChg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506708865" sldId="361"/>
        </pc:sldMkLst>
        <pc:spChg chg="mod">
          <ac:chgData name="Trần Công Minh" userId="871f590d-e1fd-475e-948a-9d4e2c5d2c12" providerId="ADAL" clId="{A77ECEF7-A105-4F78-9ED1-BF1279D1618B}" dt="2025-09-06T11:57:43.057" v="8642" actId="1076"/>
          <ac:spMkLst>
            <pc:docMk/>
            <pc:sldMk cId="1506708865" sldId="361"/>
            <ac:spMk id="2" creationId="{8313E85D-0671-9659-7BE3-FA79DB365A36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6" creationId="{00363A5C-3C3D-D6C4-52B9-3D04F48BF2AE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7" creationId="{B66AAE91-C178-A11A-A3B8-DFE4028FE3ED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1" creationId="{185074D7-477B-DA5F-0862-FB4AF11BF18A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2" creationId="{7B37AE5A-3779-58CF-9AB4-808DF0B0A306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6" creationId="{B9F36C0D-98E8-1F62-EA7B-592333570632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7" creationId="{8CF9EBFF-EF66-39D1-637D-34797AEDC83C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1" creationId="{71602657-D6D0-0C9A-3ABA-34921848808D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2" creationId="{12E60A0D-B2CD-A5D0-25A0-63A58FE732C6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6" creationId="{A88C5F3D-2111-933B-E031-D97830507885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7" creationId="{6A4B865B-6E8C-1C67-C821-F6D3B72A70FD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1" creationId="{D0E30131-3AC1-5DB4-C1A2-7184795FF87C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2" creationId="{856F2B11-3027-9DF6-400E-D3B0C1277F8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3" creationId="{C44BD0C9-78FD-09EE-BE27-BDD7F18F008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4" creationId="{AD852501-18C6-F236-2E8C-3E091FE929C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5" creationId="{FCCA2FAF-4D67-C2EC-07E2-97444CCEC79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6" creationId="{BFA63C74-2331-D744-6B48-52E1CDDF375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7" creationId="{1DBAE334-D2B7-7E72-303E-FAC0C291989A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8" creationId="{3424D290-0DFD-4185-CE12-C07B3206FEDB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9" creationId="{00AA0B3D-8398-499D-D4D9-2624962DB52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0" creationId="{CC9AF290-E497-39DE-8B54-BBB779806F54}"/>
          </ac:spMkLst>
        </pc:spChg>
        <pc:spChg chg="mod">
          <ac:chgData name="Trần Công Minh" userId="871f590d-e1fd-475e-948a-9d4e2c5d2c12" providerId="ADAL" clId="{A77ECEF7-A105-4F78-9ED1-BF1279D1618B}" dt="2025-09-06T11:46:37.361" v="8600" actId="108"/>
          <ac:spMkLst>
            <pc:docMk/>
            <pc:sldMk cId="1506708865" sldId="361"/>
            <ac:spMk id="41" creationId="{02F33B51-FADE-B99A-B07C-0269E10BF624}"/>
          </ac:spMkLst>
        </pc:spChg>
        <pc:spChg chg="mod">
          <ac:chgData name="Trần Công Minh" userId="871f590d-e1fd-475e-948a-9d4e2c5d2c12" providerId="ADAL" clId="{A77ECEF7-A105-4F78-9ED1-BF1279D1618B}" dt="2025-09-06T11:48:03.879" v="8618" actId="108"/>
          <ac:spMkLst>
            <pc:docMk/>
            <pc:sldMk cId="1506708865" sldId="361"/>
            <ac:spMk id="42" creationId="{48A0D870-33F9-6E80-D7AC-6717A898A3C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3" creationId="{1073EA6D-4803-73A1-8A00-F093673D1CE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4" creationId="{FCA67F12-CC44-A404-F78C-871591288492}"/>
          </ac:spMkLst>
        </pc:spChg>
        <pc:spChg chg="mod">
          <ac:chgData name="Trần Công Minh" userId="871f590d-e1fd-475e-948a-9d4e2c5d2c12" providerId="ADAL" clId="{A77ECEF7-A105-4F78-9ED1-BF1279D1618B}" dt="2025-09-06T11:47:48.571" v="8614" actId="108"/>
          <ac:spMkLst>
            <pc:docMk/>
            <pc:sldMk cId="1506708865" sldId="361"/>
            <ac:spMk id="48" creationId="{C1CA4692-6EFF-CE83-2A56-DC923266250A}"/>
          </ac:spMkLst>
        </pc:spChg>
        <pc:spChg chg="del">
          <ac:chgData name="Trần Công Minh" userId="871f590d-e1fd-475e-948a-9d4e2c5d2c12" providerId="ADAL" clId="{A77ECEF7-A105-4F78-9ED1-BF1279D1618B}" dt="2025-09-06T11:47:33.619" v="8609" actId="478"/>
          <ac:spMkLst>
            <pc:docMk/>
            <pc:sldMk cId="1506708865" sldId="361"/>
            <ac:spMk id="49" creationId="{83E10B91-3DE6-D015-6D8D-83BC85C1CD8B}"/>
          </ac:spMkLst>
        </pc:spChg>
        <pc:spChg chg="del">
          <ac:chgData name="Trần Công Minh" userId="871f590d-e1fd-475e-948a-9d4e2c5d2c12" providerId="ADAL" clId="{A77ECEF7-A105-4F78-9ED1-BF1279D1618B}" dt="2025-09-06T11:47:32.310" v="8608" actId="478"/>
          <ac:spMkLst>
            <pc:docMk/>
            <pc:sldMk cId="1506708865" sldId="361"/>
            <ac:spMk id="50" creationId="{159A192F-02FD-57D7-8DEF-F1CBEDB6BB81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1" creationId="{406AE32D-AAA7-9C48-7636-D4635F42F382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2" creationId="{710063F5-7825-F2F8-53B8-62A2FF5BE2E9}"/>
          </ac:spMkLst>
        </pc:spChg>
        <pc:spChg chg="mod">
          <ac:chgData name="Trần Công Minh" userId="871f590d-e1fd-475e-948a-9d4e2c5d2c12" providerId="ADAL" clId="{A77ECEF7-A105-4F78-9ED1-BF1279D1618B}" dt="2025-09-06T11:46:19.721" v="8594" actId="20577"/>
          <ac:spMkLst>
            <pc:docMk/>
            <pc:sldMk cId="1506708865" sldId="361"/>
            <ac:spMk id="56" creationId="{E3CE78B1-C68C-149B-61EA-29117666A4D2}"/>
          </ac:spMkLst>
        </pc:spChg>
        <pc:spChg chg="del">
          <ac:chgData name="Trần Công Minh" userId="871f590d-e1fd-475e-948a-9d4e2c5d2c12" providerId="ADAL" clId="{A77ECEF7-A105-4F78-9ED1-BF1279D1618B}" dt="2025-09-06T11:45:59.452" v="8586" actId="478"/>
          <ac:spMkLst>
            <pc:docMk/>
            <pc:sldMk cId="1506708865" sldId="361"/>
            <ac:spMk id="57" creationId="{B280BBDC-D20A-DE2E-0291-087055DF0EE3}"/>
          </ac:spMkLst>
        </pc:spChg>
        <pc:spChg chg="del">
          <ac:chgData name="Trần Công Minh" userId="871f590d-e1fd-475e-948a-9d4e2c5d2c12" providerId="ADAL" clId="{A77ECEF7-A105-4F78-9ED1-BF1279D1618B}" dt="2025-09-06T11:46:00.546" v="8587" actId="478"/>
          <ac:spMkLst>
            <pc:docMk/>
            <pc:sldMk cId="1506708865" sldId="361"/>
            <ac:spMk id="58" creationId="{DFEB1EF2-3326-9CE4-6B31-FF979DFCBEBC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59" creationId="{82D751F3-6C6A-4964-4E5B-ED2367C87CF5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60" creationId="{F5454750-E1F5-AF48-C57C-7E7B19548F86}"/>
          </ac:spMkLst>
        </pc:spChg>
        <pc:spChg chg="mod">
          <ac:chgData name="Trần Công Minh" userId="871f590d-e1fd-475e-948a-9d4e2c5d2c12" providerId="ADAL" clId="{A77ECEF7-A105-4F78-9ED1-BF1279D1618B}" dt="2025-09-06T11:48:30.378" v="8624" actId="14100"/>
          <ac:spMkLst>
            <pc:docMk/>
            <pc:sldMk cId="1506708865" sldId="361"/>
            <ac:spMk id="64" creationId="{60688296-2DE5-2A51-457B-E5BF52C5CA9E}"/>
          </ac:spMkLst>
        </pc:spChg>
        <pc:spChg chg="del">
          <ac:chgData name="Trần Công Minh" userId="871f590d-e1fd-475e-948a-9d4e2c5d2c12" providerId="ADAL" clId="{A77ECEF7-A105-4F78-9ED1-BF1279D1618B}" dt="2025-09-06T11:48:19.925" v="8620" actId="478"/>
          <ac:spMkLst>
            <pc:docMk/>
            <pc:sldMk cId="1506708865" sldId="361"/>
            <ac:spMk id="65" creationId="{32CD8AF2-93F5-7696-73A1-24B682D54540}"/>
          </ac:spMkLst>
        </pc:spChg>
        <pc:spChg chg="del">
          <ac:chgData name="Trần Công Minh" userId="871f590d-e1fd-475e-948a-9d4e2c5d2c12" providerId="ADAL" clId="{A77ECEF7-A105-4F78-9ED1-BF1279D1618B}" dt="2025-09-06T11:48:20.986" v="8621" actId="478"/>
          <ac:spMkLst>
            <pc:docMk/>
            <pc:sldMk cId="1506708865" sldId="361"/>
            <ac:spMk id="66" creationId="{C01E9F5F-2705-BA53-A811-FAFDCB9F7D2A}"/>
          </ac:spMkLst>
        </pc:spChg>
        <pc:spChg chg="mod">
          <ac:chgData name="Trần Công Minh" userId="871f590d-e1fd-475e-948a-9d4e2c5d2c12" providerId="ADAL" clId="{A77ECEF7-A105-4F78-9ED1-BF1279D1618B}" dt="2025-09-06T11:49:06.648" v="8629" actId="1076"/>
          <ac:spMkLst>
            <pc:docMk/>
            <pc:sldMk cId="1506708865" sldId="361"/>
            <ac:spMk id="72" creationId="{C50CA25F-30FB-EFB6-4D98-8B1A424BD699}"/>
          </ac:spMkLst>
        </pc:spChg>
        <pc:spChg chg="del">
          <ac:chgData name="Trần Công Minh" userId="871f590d-e1fd-475e-948a-9d4e2c5d2c12" providerId="ADAL" clId="{A77ECEF7-A105-4F78-9ED1-BF1279D1618B}" dt="2025-09-06T11:42:59.909" v="8538" actId="478"/>
          <ac:spMkLst>
            <pc:docMk/>
            <pc:sldMk cId="1506708865" sldId="361"/>
            <ac:spMk id="73" creationId="{017414EC-20CE-FE40-0A21-6DA568BE60E0}"/>
          </ac:spMkLst>
        </pc:spChg>
        <pc:spChg chg="del">
          <ac:chgData name="Trần Công Minh" userId="871f590d-e1fd-475e-948a-9d4e2c5d2c12" providerId="ADAL" clId="{A77ECEF7-A105-4F78-9ED1-BF1279D1618B}" dt="2025-09-06T11:43:01.221" v="8539" actId="478"/>
          <ac:spMkLst>
            <pc:docMk/>
            <pc:sldMk cId="1506708865" sldId="361"/>
            <ac:spMk id="74" creationId="{3073BC46-3D96-95FC-55A5-A7CFC5ED1BF5}"/>
          </ac:spMkLst>
        </pc:spChg>
        <pc:spChg chg="del">
          <ac:chgData name="Trần Công Minh" userId="871f590d-e1fd-475e-948a-9d4e2c5d2c12" providerId="ADAL" clId="{A77ECEF7-A105-4F78-9ED1-BF1279D1618B}" dt="2025-09-06T11:36:27.227" v="2621" actId="478"/>
          <ac:spMkLst>
            <pc:docMk/>
            <pc:sldMk cId="1506708865" sldId="361"/>
            <ac:spMk id="80" creationId="{0C5FE055-7FE6-5806-D65F-7F01722CDAF1}"/>
          </ac:spMkLst>
        </pc:spChg>
        <pc:spChg chg="del">
          <ac:chgData name="Trần Công Minh" userId="871f590d-e1fd-475e-948a-9d4e2c5d2c12" providerId="ADAL" clId="{A77ECEF7-A105-4F78-9ED1-BF1279D1618B}" dt="2025-09-06T11:36:28.284" v="2622" actId="478"/>
          <ac:spMkLst>
            <pc:docMk/>
            <pc:sldMk cId="1506708865" sldId="361"/>
            <ac:spMk id="81" creationId="{4536DB86-6796-6101-BD49-0C2AB362D206}"/>
          </ac:spMkLst>
        </pc:spChg>
        <pc:spChg chg="add del mod topLvl">
          <ac:chgData name="Trần Công Minh" userId="871f590d-e1fd-475e-948a-9d4e2c5d2c12" providerId="ADAL" clId="{A77ECEF7-A105-4F78-9ED1-BF1279D1618B}" dt="2025-09-06T11:43:08.404" v="8541" actId="403"/>
          <ac:spMkLst>
            <pc:docMk/>
            <pc:sldMk cId="1506708865" sldId="361"/>
            <ac:spMk id="82" creationId="{FA617EF1-DFE6-32E2-B483-2ED99C39ACD2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3" creationId="{20BBA160-8A06-1164-BF22-0A487E326F6D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4" creationId="{FC2D32A6-3DB4-15BA-E718-00A844B8A550}"/>
          </ac:spMkLst>
        </pc:spChg>
        <pc:spChg chg="mod">
          <ac:chgData name="Trần Công Minh" userId="871f590d-e1fd-475e-948a-9d4e2c5d2c12" providerId="ADAL" clId="{A77ECEF7-A105-4F78-9ED1-BF1279D1618B}" dt="2025-09-06T11:57:20.785" v="8634" actId="14100"/>
          <ac:spMkLst>
            <pc:docMk/>
            <pc:sldMk cId="1506708865" sldId="361"/>
            <ac:spMk id="88" creationId="{B937777A-332F-99C5-F0EF-404825104DAF}"/>
          </ac:spMkLst>
        </pc:spChg>
        <pc:spChg chg="del">
          <ac:chgData name="Trần Công Minh" userId="871f590d-e1fd-475e-948a-9d4e2c5d2c12" providerId="ADAL" clId="{A77ECEF7-A105-4F78-9ED1-BF1279D1618B}" dt="2025-09-06T11:43:44.996" v="8553" actId="478"/>
          <ac:spMkLst>
            <pc:docMk/>
            <pc:sldMk cId="1506708865" sldId="361"/>
            <ac:spMk id="89" creationId="{5C907254-7D96-7358-0F22-B4DE326EB610}"/>
          </ac:spMkLst>
        </pc:spChg>
        <pc:spChg chg="del">
          <ac:chgData name="Trần Công Minh" userId="871f590d-e1fd-475e-948a-9d4e2c5d2c12" providerId="ADAL" clId="{A77ECEF7-A105-4F78-9ED1-BF1279D1618B}" dt="2025-09-06T11:43:43.823" v="8552" actId="478"/>
          <ac:spMkLst>
            <pc:docMk/>
            <pc:sldMk cId="1506708865" sldId="361"/>
            <ac:spMk id="90" creationId="{368F10E8-6A4A-30F9-8BFB-E223BBEDAB4A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1" creationId="{F5963CA5-40D4-3DC0-0BF2-5BD6F135937C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2" creationId="{29BEC6DB-5463-5B1A-E266-C5885B4FC211}"/>
          </ac:spMkLst>
        </pc:spChg>
        <pc:spChg chg="add">
          <ac:chgData name="Trần Công Minh" userId="871f590d-e1fd-475e-948a-9d4e2c5d2c12" providerId="ADAL" clId="{A77ECEF7-A105-4F78-9ED1-BF1279D1618B}" dt="2025-09-06T11:36:32.481" v="2623"/>
          <ac:spMkLst>
            <pc:docMk/>
            <pc:sldMk cId="1506708865" sldId="361"/>
            <ac:spMk id="93" creationId="{0AF25D34-8F3B-11CA-8779-91EBFC45E100}"/>
          </ac:spMkLst>
        </pc:spChg>
        <pc:spChg chg="add mod">
          <ac:chgData name="Trần Công Minh" userId="871f590d-e1fd-475e-948a-9d4e2c5d2c12" providerId="ADAL" clId="{A77ECEF7-A105-4F78-9ED1-BF1279D1618B}" dt="2025-09-06T11:38:21.442" v="2644"/>
          <ac:spMkLst>
            <pc:docMk/>
            <pc:sldMk cId="1506708865" sldId="361"/>
            <ac:spMk id="94" creationId="{3BA0BD1C-FC96-3517-8626-C1DB5195F23D}"/>
          </ac:spMkLst>
        </pc:spChg>
        <pc:spChg chg="add del mod modVis">
          <ac:chgData name="Trần Công Minh" userId="871f590d-e1fd-475e-948a-9d4e2c5d2c12" providerId="ADAL" clId="{A77ECEF7-A105-4F78-9ED1-BF1279D1618B}" dt="2025-09-06T11:38:38.079" v="2824"/>
          <ac:spMkLst>
            <pc:docMk/>
            <pc:sldMk cId="1506708865" sldId="361"/>
            <ac:spMk id="95" creationId="{6E337BBC-BFAC-9050-7084-86C6F2C90074}"/>
          </ac:spMkLst>
        </pc:spChg>
        <pc:spChg chg="add del mod modVis">
          <ac:chgData name="Trần Công Minh" userId="871f590d-e1fd-475e-948a-9d4e2c5d2c12" providerId="ADAL" clId="{A77ECEF7-A105-4F78-9ED1-BF1279D1618B}" dt="2025-09-06T11:39:04.400" v="6308"/>
          <ac:spMkLst>
            <pc:docMk/>
            <pc:sldMk cId="1506708865" sldId="361"/>
            <ac:spMk id="96" creationId="{762BD95A-76E9-1D4F-9F46-C0599B71F14C}"/>
          </ac:spMkLst>
        </pc:spChg>
        <pc:spChg chg="add del mod modVis">
          <ac:chgData name="Trần Công Minh" userId="871f590d-e1fd-475e-948a-9d4e2c5d2c12" providerId="ADAL" clId="{A77ECEF7-A105-4F78-9ED1-BF1279D1618B}" dt="2025-09-06T11:40:30.952" v="6735"/>
          <ac:spMkLst>
            <pc:docMk/>
            <pc:sldMk cId="1506708865" sldId="361"/>
            <ac:spMk id="97" creationId="{3C7EBA0F-ED84-4C40-2370-508196349250}"/>
          </ac:spMkLst>
        </pc:spChg>
        <pc:spChg chg="add del mod modVis">
          <ac:chgData name="Trần Công Minh" userId="871f590d-e1fd-475e-948a-9d4e2c5d2c12" providerId="ADAL" clId="{A77ECEF7-A105-4F78-9ED1-BF1279D1618B}" dt="2025-09-06T11:40:53.059" v="8467"/>
          <ac:spMkLst>
            <pc:docMk/>
            <pc:sldMk cId="1506708865" sldId="361"/>
            <ac:spMk id="98" creationId="{DD6E5481-5B34-CE46-B907-B308263D85C5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2" creationId="{5110990B-5249-AB97-2B95-34E75BD1C25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3" creationId="{D363F069-08AB-B254-26A3-E1937504FC00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4" creationId="{91E337EA-251A-E700-F666-410B11CD9F2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5" creationId="{4D871A23-6F99-30A0-5ABF-8BD9898A335D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6" creationId="{12BE1345-2818-A5ED-211E-DAE30EF0C7C1}"/>
          </ac:spMkLst>
        </pc:spChg>
        <pc:spChg chg="add">
          <ac:chgData name="Trần Công Minh" userId="871f590d-e1fd-475e-948a-9d4e2c5d2c12" providerId="ADAL" clId="{A77ECEF7-A105-4F78-9ED1-BF1279D1618B}" dt="2025-09-06T11:42:28.991" v="8530"/>
          <ac:spMkLst>
            <pc:docMk/>
            <pc:sldMk cId="1506708865" sldId="361"/>
            <ac:spMk id="107" creationId="{8B56CE98-4470-760D-52F8-F76B30B7F8FF}"/>
          </ac:spMkLst>
        </pc:s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3" creationId="{92FABCD5-5DD5-EBB3-43AA-F10208AAC44B}"/>
          </ac:grpSpMkLst>
        </pc:gr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5" creationId="{2A69EE00-EB45-55FA-52E3-A937754774C3}"/>
          </ac:grpSpMkLst>
        </pc:grpChg>
        <pc:grpChg chg="mod">
          <ac:chgData name="Trần Công Minh" userId="871f590d-e1fd-475e-948a-9d4e2c5d2c12" providerId="ADAL" clId="{A77ECEF7-A105-4F78-9ED1-BF1279D1618B}" dt="2025-09-06T11:40:55.294" v="8469" actId="1076"/>
          <ac:grpSpMkLst>
            <pc:docMk/>
            <pc:sldMk cId="1506708865" sldId="361"/>
            <ac:grpSpMk id="8" creationId="{441421A9-9450-E514-F357-711890F83DA6}"/>
          </ac:grpSpMkLst>
        </pc:grpChg>
        <pc:grpChg chg="mod">
          <ac:chgData name="Trần Công Minh" userId="871f590d-e1fd-475e-948a-9d4e2c5d2c12" providerId="ADAL" clId="{A77ECEF7-A105-4F78-9ED1-BF1279D1618B}" dt="2025-09-06T11:40:53.057" v="8460"/>
          <ac:grpSpMkLst>
            <pc:docMk/>
            <pc:sldMk cId="1506708865" sldId="361"/>
            <ac:grpSpMk id="10" creationId="{605EF25C-DD9E-AD06-C9D8-F499E84CC4DC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3" creationId="{26ED6866-602D-3539-5F22-6A0EAE3C0F28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5" creationId="{2B9A9D5C-9CED-965A-7737-708B4C575BC6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18" creationId="{9A6EBBE0-DCFF-20CF-FD93-C8C6522E0012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20" creationId="{33C070BF-5246-E6F9-9BE1-C46B8C30CFBA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3" creationId="{77DE2911-AD23-D12A-BA3E-2288BDEA2884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5" creationId="{7B7646A9-1E81-2D49-7AC1-931D19D29519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28" creationId="{8F26EDDE-A769-C022-81C0-547AFBC2B39B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30" creationId="{16F24D15-6210-2F6A-C52C-97977B22173B}"/>
          </ac:grpSpMkLst>
        </pc:grpChg>
        <pc:grpChg chg="mod">
          <ac:chgData name="Trần Công Minh" userId="871f590d-e1fd-475e-948a-9d4e2c5d2c12" providerId="ADAL" clId="{A77ECEF7-A105-4F78-9ED1-BF1279D1618B}" dt="2025-09-06T11:57:14.841" v="8633" actId="14100"/>
          <ac:grpSpMkLst>
            <pc:docMk/>
            <pc:sldMk cId="1506708865" sldId="361"/>
            <ac:grpSpMk id="45" creationId="{D16FA2CA-2E3C-D985-7804-9AD8B889883C}"/>
          </ac:grpSpMkLst>
        </pc:grpChg>
        <pc:grpChg chg="mod">
          <ac:chgData name="Trần Công Minh" userId="871f590d-e1fd-475e-948a-9d4e2c5d2c12" providerId="ADAL" clId="{A77ECEF7-A105-4F78-9ED1-BF1279D1618B}" dt="2025-09-06T11:47:35.452" v="8611"/>
          <ac:grpSpMkLst>
            <pc:docMk/>
            <pc:sldMk cId="1506708865" sldId="361"/>
            <ac:grpSpMk id="46" creationId="{59F69040-47E7-E47A-AE7C-4A85C5633945}"/>
          </ac:grpSpMkLst>
        </pc:grpChg>
        <pc:grpChg chg="del">
          <ac:chgData name="Trần Công Minh" userId="871f590d-e1fd-475e-948a-9d4e2c5d2c12" providerId="ADAL" clId="{A77ECEF7-A105-4F78-9ED1-BF1279D1618B}" dt="2025-09-06T11:47:33.619" v="8609" actId="478"/>
          <ac:grpSpMkLst>
            <pc:docMk/>
            <pc:sldMk cId="1506708865" sldId="361"/>
            <ac:grpSpMk id="47" creationId="{E65FC287-022B-26C2-E5A6-078756F9A22C}"/>
          </ac:grpSpMkLst>
        </pc:grpChg>
        <pc:grpChg chg="mod">
          <ac:chgData name="Trần Công Minh" userId="871f590d-e1fd-475e-948a-9d4e2c5d2c12" providerId="ADAL" clId="{A77ECEF7-A105-4F78-9ED1-BF1279D1618B}" dt="2025-09-06T11:47:11.225" v="8605" actId="1076"/>
          <ac:grpSpMkLst>
            <pc:docMk/>
            <pc:sldMk cId="1506708865" sldId="361"/>
            <ac:grpSpMk id="53" creationId="{7CDE09EF-2DB0-2E61-21F8-367DE879EA7E}"/>
          </ac:grpSpMkLst>
        </pc:grpChg>
        <pc:grpChg chg="mod">
          <ac:chgData name="Trần Công Minh" userId="871f590d-e1fd-475e-948a-9d4e2c5d2c12" providerId="ADAL" clId="{A77ECEF7-A105-4F78-9ED1-BF1279D1618B}" dt="2025-09-06T11:46:03.049" v="8589"/>
          <ac:grpSpMkLst>
            <pc:docMk/>
            <pc:sldMk cId="1506708865" sldId="361"/>
            <ac:grpSpMk id="54" creationId="{D0596EBC-9C3F-5639-2AD8-4804BD94D8CA}"/>
          </ac:grpSpMkLst>
        </pc:grpChg>
        <pc:grpChg chg="del">
          <ac:chgData name="Trần Công Minh" userId="871f590d-e1fd-475e-948a-9d4e2c5d2c12" providerId="ADAL" clId="{A77ECEF7-A105-4F78-9ED1-BF1279D1618B}" dt="2025-09-06T11:46:00.546" v="8587" actId="478"/>
          <ac:grpSpMkLst>
            <pc:docMk/>
            <pc:sldMk cId="1506708865" sldId="361"/>
            <ac:grpSpMk id="55" creationId="{E421131F-5B42-A620-58B6-044C77C6B392}"/>
          </ac:grpSpMkLst>
        </pc:grpChg>
        <pc:grpChg chg="mod">
          <ac:chgData name="Trần Công Minh" userId="871f590d-e1fd-475e-948a-9d4e2c5d2c12" providerId="ADAL" clId="{A77ECEF7-A105-4F78-9ED1-BF1279D1618B}" dt="2025-09-06T11:47:24.808" v="8607" actId="1076"/>
          <ac:grpSpMkLst>
            <pc:docMk/>
            <pc:sldMk cId="1506708865" sldId="361"/>
            <ac:grpSpMk id="61" creationId="{1CB8C737-1A1A-C4F1-6D65-86A54092EBB3}"/>
          </ac:grpSpMkLst>
        </pc:grpChg>
        <pc:grpChg chg="del">
          <ac:chgData name="Trần Công Minh" userId="871f590d-e1fd-475e-948a-9d4e2c5d2c12" providerId="ADAL" clId="{A77ECEF7-A105-4F78-9ED1-BF1279D1618B}" dt="2025-09-06T11:48:20.986" v="8621" actId="478"/>
          <ac:grpSpMkLst>
            <pc:docMk/>
            <pc:sldMk cId="1506708865" sldId="361"/>
            <ac:grpSpMk id="63" creationId="{80FC2B0B-9122-D03B-47D6-E945FC88EC93}"/>
          </ac:grpSpMkLst>
        </pc:grpChg>
        <pc:grpChg chg="add del mod">
          <ac:chgData name="Trần Công Minh" userId="871f590d-e1fd-475e-948a-9d4e2c5d2c12" providerId="ADAL" clId="{A77ECEF7-A105-4F78-9ED1-BF1279D1618B}" dt="2025-09-06T11:57:27.864" v="8636" actId="1076"/>
          <ac:grpSpMkLst>
            <pc:docMk/>
            <pc:sldMk cId="1506708865" sldId="361"/>
            <ac:grpSpMk id="69" creationId="{F23906B5-EE5F-5EE2-40DC-E7E568995BB4}"/>
          </ac:grpSpMkLst>
        </pc:grpChg>
        <pc:grpChg chg="del">
          <ac:chgData name="Trần Công Minh" userId="871f590d-e1fd-475e-948a-9d4e2c5d2c12" providerId="ADAL" clId="{A77ECEF7-A105-4F78-9ED1-BF1279D1618B}" dt="2025-09-06T11:43:01.221" v="8539" actId="478"/>
          <ac:grpSpMkLst>
            <pc:docMk/>
            <pc:sldMk cId="1506708865" sldId="361"/>
            <ac:grpSpMk id="71" creationId="{390A34D3-5C67-B7FB-2667-5BFB7DCC34E3}"/>
          </ac:grpSpMkLst>
        </pc:grpChg>
        <pc:grpChg chg="add del mod">
          <ac:chgData name="Trần Công Minh" userId="871f590d-e1fd-475e-948a-9d4e2c5d2c12" providerId="ADAL" clId="{A77ECEF7-A105-4F78-9ED1-BF1279D1618B}" dt="2025-09-06T11:57:30.200" v="8637" actId="1076"/>
          <ac:grpSpMkLst>
            <pc:docMk/>
            <pc:sldMk cId="1506708865" sldId="361"/>
            <ac:grpSpMk id="77" creationId="{BA96EE33-6960-C3BB-8DD8-E88D38AF6F6D}"/>
          </ac:grpSpMkLst>
        </pc:grpChg>
        <pc:grpChg chg="add del mod topLvl">
          <ac:chgData name="Trần Công Minh" userId="871f590d-e1fd-475e-948a-9d4e2c5d2c12" providerId="ADAL" clId="{A77ECEF7-A105-4F78-9ED1-BF1279D1618B}" dt="2025-09-06T11:42:30.915" v="8532"/>
          <ac:grpSpMkLst>
            <pc:docMk/>
            <pc:sldMk cId="1506708865" sldId="361"/>
            <ac:grpSpMk id="78" creationId="{658D75DA-57B2-7E1C-1521-66BA7C70D2C0}"/>
          </ac:grpSpMkLst>
        </pc:grpChg>
        <pc:grpChg chg="del">
          <ac:chgData name="Trần Công Minh" userId="871f590d-e1fd-475e-948a-9d4e2c5d2c12" providerId="ADAL" clId="{A77ECEF7-A105-4F78-9ED1-BF1279D1618B}" dt="2025-09-06T11:36:28.284" v="2622" actId="478"/>
          <ac:grpSpMkLst>
            <pc:docMk/>
            <pc:sldMk cId="1506708865" sldId="361"/>
            <ac:grpSpMk id="79" creationId="{43392274-DE79-BDF8-2438-0925B787F8FE}"/>
          </ac:grpSpMkLst>
        </pc:grpChg>
        <pc:grpChg chg="mod">
          <ac:chgData name="Trần Công Minh" userId="871f590d-e1fd-475e-948a-9d4e2c5d2c12" providerId="ADAL" clId="{A77ECEF7-A105-4F78-9ED1-BF1279D1618B}" dt="2025-09-06T11:57:24.985" v="8635" actId="1076"/>
          <ac:grpSpMkLst>
            <pc:docMk/>
            <pc:sldMk cId="1506708865" sldId="361"/>
            <ac:grpSpMk id="85" creationId="{74C07070-27BD-99E1-A648-27FCA981149D}"/>
          </ac:grpSpMkLst>
        </pc:grpChg>
        <pc:grpChg chg="mod">
          <ac:chgData name="Trần Công Minh" userId="871f590d-e1fd-475e-948a-9d4e2c5d2c12" providerId="ADAL" clId="{A77ECEF7-A105-4F78-9ED1-BF1279D1618B}" dt="2025-09-06T11:43:55.532" v="8555"/>
          <ac:grpSpMkLst>
            <pc:docMk/>
            <pc:sldMk cId="1506708865" sldId="361"/>
            <ac:grpSpMk id="86" creationId="{5D32A4F4-4197-1857-BEFC-E5CCCF9DA296}"/>
          </ac:grpSpMkLst>
        </pc:grpChg>
        <pc:grpChg chg="del">
          <ac:chgData name="Trần Công Minh" userId="871f590d-e1fd-475e-948a-9d4e2c5d2c12" providerId="ADAL" clId="{A77ECEF7-A105-4F78-9ED1-BF1279D1618B}" dt="2025-09-06T11:43:44.996" v="8553" actId="478"/>
          <ac:grpSpMkLst>
            <pc:docMk/>
            <pc:sldMk cId="1506708865" sldId="361"/>
            <ac:grpSpMk id="87" creationId="{1678DE76-0664-F184-8380-A764B56623FE}"/>
          </ac:grpSpMkLst>
        </pc:grpChg>
        <pc:grpChg chg="add mod">
          <ac:chgData name="Trần Công Minh" userId="871f590d-e1fd-475e-948a-9d4e2c5d2c12" providerId="ADAL" clId="{A77ECEF7-A105-4F78-9ED1-BF1279D1618B}" dt="2025-09-06T11:42:14.357" v="8525" actId="1076"/>
          <ac:grpSpMkLst>
            <pc:docMk/>
            <pc:sldMk cId="1506708865" sldId="361"/>
            <ac:grpSpMk id="99" creationId="{D601BE83-1A13-DB3C-FAB9-688D8712B4E0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0" creationId="{82C7EF43-B4A3-E1EE-DA6E-6B821C15BCED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1" creationId="{8DE15187-C22A-63D5-83CF-FBA70E48A95A}"/>
          </ac:grpSpMkLst>
        </pc:grpChg>
        <pc:picChg chg="mod">
          <ac:chgData name="Trần Công Minh" userId="871f590d-e1fd-475e-948a-9d4e2c5d2c12" providerId="ADAL" clId="{A77ECEF7-A105-4F78-9ED1-BF1279D1618B}" dt="2025-09-06T11:40:21.705" v="6360"/>
          <ac:picMkLst>
            <pc:docMk/>
            <pc:sldMk cId="1506708865" sldId="361"/>
            <ac:picMk id="4" creationId="{F738951A-2FFE-5744-7CDC-10728A20CACA}"/>
          </ac:picMkLst>
        </pc:picChg>
        <pc:picChg chg="mod">
          <ac:chgData name="Trần Công Minh" userId="871f590d-e1fd-475e-948a-9d4e2c5d2c12" providerId="ADAL" clId="{A77ECEF7-A105-4F78-9ED1-BF1279D1618B}" dt="2025-09-06T11:40:53.057" v="8460"/>
          <ac:picMkLst>
            <pc:docMk/>
            <pc:sldMk cId="1506708865" sldId="361"/>
            <ac:picMk id="9" creationId="{4C899791-150A-8D37-58DB-937F7A2E524B}"/>
          </ac:picMkLst>
        </pc:picChg>
        <pc:picChg chg="mod">
          <ac:chgData name="Trần Công Minh" userId="871f590d-e1fd-475e-948a-9d4e2c5d2c12" providerId="ADAL" clId="{A77ECEF7-A105-4F78-9ED1-BF1279D1618B}" dt="2025-09-06T11:41:14.346" v="8493"/>
          <ac:picMkLst>
            <pc:docMk/>
            <pc:sldMk cId="1506708865" sldId="361"/>
            <ac:picMk id="14" creationId="{71D28A7A-F119-59E0-750B-8C347B4A1C8E}"/>
          </ac:picMkLst>
        </pc:picChg>
        <pc:picChg chg="mod">
          <ac:chgData name="Trần Công Minh" userId="871f590d-e1fd-475e-948a-9d4e2c5d2c12" providerId="ADAL" clId="{A77ECEF7-A105-4F78-9ED1-BF1279D1618B}" dt="2025-09-06T11:41:18.298" v="8499"/>
          <ac:picMkLst>
            <pc:docMk/>
            <pc:sldMk cId="1506708865" sldId="361"/>
            <ac:picMk id="19" creationId="{EE5A64AB-2B94-69D8-70FE-C0B63F8F7222}"/>
          </ac:picMkLst>
        </pc:picChg>
        <pc:picChg chg="mod">
          <ac:chgData name="Trần Công Minh" userId="871f590d-e1fd-475e-948a-9d4e2c5d2c12" providerId="ADAL" clId="{A77ECEF7-A105-4F78-9ED1-BF1279D1618B}" dt="2025-09-06T11:41:28.459" v="8508"/>
          <ac:picMkLst>
            <pc:docMk/>
            <pc:sldMk cId="1506708865" sldId="361"/>
            <ac:picMk id="24" creationId="{A6DEE3A7-A933-892B-A730-AA12063F9B25}"/>
          </ac:picMkLst>
        </pc:picChg>
        <pc:picChg chg="mod">
          <ac:chgData name="Trần Công Minh" userId="871f590d-e1fd-475e-948a-9d4e2c5d2c12" providerId="ADAL" clId="{A77ECEF7-A105-4F78-9ED1-BF1279D1618B}" dt="2025-09-06T11:41:28.459" v="8510"/>
          <ac:picMkLst>
            <pc:docMk/>
            <pc:sldMk cId="1506708865" sldId="361"/>
            <ac:picMk id="29" creationId="{C1BBFFD2-A139-1FEF-5203-E908DDCC322B}"/>
          </ac:picMkLst>
        </pc:picChg>
      </pc:sldChg>
      <pc:sldChg chg="new del">
        <pc:chgData name="Trần Công Minh" userId="871f590d-e1fd-475e-948a-9d4e2c5d2c12" providerId="ADAL" clId="{A77ECEF7-A105-4F78-9ED1-BF1279D1618B}" dt="2025-09-06T12:10:41.820" v="8986" actId="680"/>
        <pc:sldMkLst>
          <pc:docMk/>
          <pc:sldMk cId="1155336905" sldId="362"/>
        </pc:sldMkLst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843001152" sldId="362"/>
        </pc:sldMkLst>
        <pc:spChg chg="mod">
          <ac:chgData name="Trần Công Minh" userId="871f590d-e1fd-475e-948a-9d4e2c5d2c12" providerId="ADAL" clId="{A77ECEF7-A105-4F78-9ED1-BF1279D1618B}" dt="2025-09-06T12:10:55.617" v="8992" actId="404"/>
          <ac:spMkLst>
            <pc:docMk/>
            <pc:sldMk cId="3843001152" sldId="362"/>
            <ac:spMk id="2" creationId="{E30EB81A-E50A-C2E1-3DA9-152EE5D8380B}"/>
          </ac:spMkLst>
        </pc:spChg>
        <pc:spChg chg="add mod topLvl">
          <ac:chgData name="Trần Công Minh" userId="871f590d-e1fd-475e-948a-9d4e2c5d2c12" providerId="ADAL" clId="{A77ECEF7-A105-4F78-9ED1-BF1279D1618B}" dt="2025-09-06T12:17:26.378" v="9102" actId="207"/>
          <ac:spMkLst>
            <pc:docMk/>
            <pc:sldMk cId="3843001152" sldId="362"/>
            <ac:spMk id="7" creationId="{B23901EF-CE9A-DC6D-507D-B29C11B06A26}"/>
          </ac:spMkLst>
        </pc:spChg>
        <pc:spChg chg="add">
          <ac:chgData name="Trần Công Minh" userId="871f590d-e1fd-475e-948a-9d4e2c5d2c12" providerId="ADAL" clId="{A77ECEF7-A105-4F78-9ED1-BF1279D1618B}" dt="2025-09-06T12:12:09.864" v="9022"/>
          <ac:spMkLst>
            <pc:docMk/>
            <pc:sldMk cId="3843001152" sldId="362"/>
            <ac:spMk id="8" creationId="{C02C8AA5-3C5F-3FDA-BB37-FD94F68F15B9}"/>
          </ac:spMkLst>
        </pc:spChg>
        <pc:spChg chg="add">
          <ac:chgData name="Trần Công Minh" userId="871f590d-e1fd-475e-948a-9d4e2c5d2c12" providerId="ADAL" clId="{A77ECEF7-A105-4F78-9ED1-BF1279D1618B}" dt="2025-09-06T12:12:13.745" v="9023"/>
          <ac:spMkLst>
            <pc:docMk/>
            <pc:sldMk cId="3843001152" sldId="362"/>
            <ac:spMk id="9" creationId="{3FA4C5BD-3A55-4E79-9AC5-700B31B32F26}"/>
          </ac:spMkLst>
        </pc:spChg>
        <pc:spChg chg="add mod topLvl">
          <ac:chgData name="Trần Công Minh" userId="871f590d-e1fd-475e-948a-9d4e2c5d2c12" providerId="ADAL" clId="{A77ECEF7-A105-4F78-9ED1-BF1279D1618B}" dt="2025-09-06T12:17:53.407" v="9109" actId="207"/>
          <ac:spMkLst>
            <pc:docMk/>
            <pc:sldMk cId="3843001152" sldId="362"/>
            <ac:spMk id="10" creationId="{9010F934-E078-8D97-5B2A-765A47DD6798}"/>
          </ac:spMkLst>
        </pc:spChg>
        <pc:spChg chg="add">
          <ac:chgData name="Trần Công Minh" userId="871f590d-e1fd-475e-948a-9d4e2c5d2c12" providerId="ADAL" clId="{A77ECEF7-A105-4F78-9ED1-BF1279D1618B}" dt="2025-09-06T12:12:16.810" v="9025"/>
          <ac:spMkLst>
            <pc:docMk/>
            <pc:sldMk cId="3843001152" sldId="362"/>
            <ac:spMk id="11" creationId="{51549A8F-6938-41F4-4CD4-1C5CAC512D3B}"/>
          </ac:spMkLst>
        </pc:spChg>
        <pc:spChg chg="add mod topLvl">
          <ac:chgData name="Trần Công Minh" userId="871f590d-e1fd-475e-948a-9d4e2c5d2c12" providerId="ADAL" clId="{A77ECEF7-A105-4F78-9ED1-BF1279D1618B}" dt="2025-09-06T12:17:29.926" v="9103" actId="207"/>
          <ac:spMkLst>
            <pc:docMk/>
            <pc:sldMk cId="3843001152" sldId="362"/>
            <ac:spMk id="13" creationId="{C7DA40D3-01CA-3F16-7CD8-737BD2108339}"/>
          </ac:spMkLst>
        </pc:spChg>
        <pc:spChg chg="add mod topLvl">
          <ac:chgData name="Trần Công Minh" userId="871f590d-e1fd-475e-948a-9d4e2c5d2c12" providerId="ADAL" clId="{A77ECEF7-A105-4F78-9ED1-BF1279D1618B}" dt="2025-09-06T12:17:48.590" v="9108" actId="207"/>
          <ac:spMkLst>
            <pc:docMk/>
            <pc:sldMk cId="3843001152" sldId="362"/>
            <ac:spMk id="14" creationId="{30356622-A143-5FA2-EB6D-90F760798FEC}"/>
          </ac:spMkLst>
        </pc:spChg>
        <pc:spChg chg="add mod topLvl">
          <ac:chgData name="Trần Công Minh" userId="871f590d-e1fd-475e-948a-9d4e2c5d2c12" providerId="ADAL" clId="{A77ECEF7-A105-4F78-9ED1-BF1279D1618B}" dt="2025-09-06T12:17:34.812" v="9104" actId="207"/>
          <ac:spMkLst>
            <pc:docMk/>
            <pc:sldMk cId="3843001152" sldId="362"/>
            <ac:spMk id="16" creationId="{E7E04976-46BE-6601-ECB5-56DE327D373F}"/>
          </ac:spMkLst>
        </pc:spChg>
        <pc:spChg chg="add mod topLvl">
          <ac:chgData name="Trần Công Minh" userId="871f590d-e1fd-475e-948a-9d4e2c5d2c12" providerId="ADAL" clId="{A77ECEF7-A105-4F78-9ED1-BF1279D1618B}" dt="2025-09-06T12:17:43.019" v="9105" actId="207"/>
          <ac:spMkLst>
            <pc:docMk/>
            <pc:sldMk cId="3843001152" sldId="362"/>
            <ac:spMk id="17" creationId="{C5B86F9F-4B13-5D1D-EABF-A693CF1F6AD4}"/>
          </ac:spMkLst>
        </pc:spChg>
        <pc:spChg chg="add mod">
          <ac:chgData name="Trần Công Minh" userId="871f590d-e1fd-475e-948a-9d4e2c5d2c12" providerId="ADAL" clId="{A77ECEF7-A105-4F78-9ED1-BF1279D1618B}" dt="2025-09-06T12:20:02.834" v="9123" actId="14100"/>
          <ac:spMkLst>
            <pc:docMk/>
            <pc:sldMk cId="3843001152" sldId="362"/>
            <ac:spMk id="23" creationId="{3B6B05B1-A06A-50C8-2577-C3D401E90C1C}"/>
          </ac:spMkLst>
        </pc:spChg>
        <pc:spChg chg="add">
          <ac:chgData name="Trần Công Minh" userId="871f590d-e1fd-475e-948a-9d4e2c5d2c12" providerId="ADAL" clId="{A77ECEF7-A105-4F78-9ED1-BF1279D1618B}" dt="2025-09-06T12:19:38.185" v="9114"/>
          <ac:spMkLst>
            <pc:docMk/>
            <pc:sldMk cId="3843001152" sldId="362"/>
            <ac:spMk id="24" creationId="{B221639D-BF71-DEA9-A3E5-074ECAF699A0}"/>
          </ac:spMkLst>
        </pc:spChg>
        <pc:spChg chg="add">
          <ac:chgData name="Trần Công Minh" userId="871f590d-e1fd-475e-948a-9d4e2c5d2c12" providerId="ADAL" clId="{A77ECEF7-A105-4F78-9ED1-BF1279D1618B}" dt="2025-09-06T12:19:40.881" v="9115"/>
          <ac:spMkLst>
            <pc:docMk/>
            <pc:sldMk cId="3843001152" sldId="362"/>
            <ac:spMk id="25" creationId="{96452FD7-FDAB-228A-8AFE-3D81044E938A}"/>
          </ac:spMkLst>
        </pc:spChg>
        <pc:grpChg chg="add del mod">
          <ac:chgData name="Trần Công Minh" userId="871f590d-e1fd-475e-948a-9d4e2c5d2c12" providerId="ADAL" clId="{A77ECEF7-A105-4F78-9ED1-BF1279D1618B}" dt="2025-09-06T12:15:54.685" v="9085" actId="165"/>
          <ac:grpSpMkLst>
            <pc:docMk/>
            <pc:sldMk cId="3843001152" sldId="362"/>
            <ac:grpSpMk id="18" creationId="{14C43898-D11D-68F6-6C69-9B48883798EC}"/>
          </ac:grpSpMkLst>
        </pc:grpChg>
        <pc:grpChg chg="add del mod">
          <ac:chgData name="Trần Công Minh" userId="871f590d-e1fd-475e-948a-9d4e2c5d2c12" providerId="ADAL" clId="{A77ECEF7-A105-4F78-9ED1-BF1279D1618B}" dt="2025-09-06T12:14:13.429" v="9055" actId="165"/>
          <ac:grpSpMkLst>
            <pc:docMk/>
            <pc:sldMk cId="3843001152" sldId="362"/>
            <ac:grpSpMk id="19" creationId="{6530AE10-0D91-9938-7192-478F8A3889E8}"/>
          </ac:grpSpMkLst>
        </pc:grpChg>
        <pc:grpChg chg="add del mod">
          <ac:chgData name="Trần Công Minh" userId="871f590d-e1fd-475e-948a-9d4e2c5d2c12" providerId="ADAL" clId="{A77ECEF7-A105-4F78-9ED1-BF1279D1618B}" dt="2025-09-06T12:15:59.364" v="9086" actId="165"/>
          <ac:grpSpMkLst>
            <pc:docMk/>
            <pc:sldMk cId="3843001152" sldId="362"/>
            <ac:grpSpMk id="20" creationId="{EB4074DB-9EAA-522F-0560-B9A7C52540FA}"/>
          </ac:grpSpMkLst>
        </pc:grpChg>
        <pc:graphicFrameChg chg="add del mod modGraphic">
          <ac:chgData name="Trần Công Minh" userId="871f590d-e1fd-475e-948a-9d4e2c5d2c12" providerId="ADAL" clId="{A77ECEF7-A105-4F78-9ED1-BF1279D1618B}" dt="2025-09-06T12:11:48.325" v="9014" actId="478"/>
          <ac:graphicFrameMkLst>
            <pc:docMk/>
            <pc:sldMk cId="3843001152" sldId="362"/>
            <ac:graphicFrameMk id="3" creationId="{2708CDBA-0CD4-ABD4-FB84-DABA97B042CC}"/>
          </ac:graphicFrameMkLst>
        </pc:graphicFrameChg>
        <pc:picChg chg="add mod topLvl">
          <ac:chgData name="Trần Công Minh" userId="871f590d-e1fd-475e-948a-9d4e2c5d2c12" providerId="ADAL" clId="{A77ECEF7-A105-4F78-9ED1-BF1279D1618B}" dt="2025-09-06T12:15:59.364" v="9086" actId="165"/>
          <ac:picMkLst>
            <pc:docMk/>
            <pc:sldMk cId="3843001152" sldId="362"/>
            <ac:picMk id="5" creationId="{CB7775F8-399C-F297-9BFF-C5A6002A2702}"/>
          </ac:picMkLst>
        </pc:picChg>
        <pc:picChg chg="add del mod topLvl">
          <ac:chgData name="Trần Công Minh" userId="871f590d-e1fd-475e-948a-9d4e2c5d2c12" providerId="ADAL" clId="{A77ECEF7-A105-4F78-9ED1-BF1279D1618B}" dt="2025-09-06T12:14:17.336" v="9056" actId="478"/>
          <ac:picMkLst>
            <pc:docMk/>
            <pc:sldMk cId="3843001152" sldId="362"/>
            <ac:picMk id="12" creationId="{FA39BFE5-DE53-6779-BE4F-89A47D0EAE9E}"/>
          </ac:picMkLst>
        </pc:picChg>
        <pc:picChg chg="add del mod topLvl">
          <ac:chgData name="Trần Công Minh" userId="871f590d-e1fd-475e-948a-9d4e2c5d2c12" providerId="ADAL" clId="{A77ECEF7-A105-4F78-9ED1-BF1279D1618B}" dt="2025-09-06T12:16:56.966" v="9095" actId="478"/>
          <ac:picMkLst>
            <pc:docMk/>
            <pc:sldMk cId="3843001152" sldId="362"/>
            <ac:picMk id="15" creationId="{E10759FB-70A2-1A01-C701-B201B7A85121}"/>
          </ac:picMkLst>
        </pc:picChg>
        <pc:picChg chg="add mod modCrop">
          <ac:chgData name="Trần Công Minh" userId="871f590d-e1fd-475e-948a-9d4e2c5d2c12" providerId="ADAL" clId="{A77ECEF7-A105-4F78-9ED1-BF1279D1618B}" dt="2025-09-06T12:15:34.282" v="9082" actId="1076"/>
          <ac:picMkLst>
            <pc:docMk/>
            <pc:sldMk cId="3843001152" sldId="362"/>
            <ac:picMk id="21" creationId="{F13A6D0C-CF3C-A75E-B3FA-F0BCEB59609C}"/>
          </ac:picMkLst>
        </pc:picChg>
        <pc:picChg chg="add mod">
          <ac:chgData name="Trần Công Minh" userId="871f590d-e1fd-475e-948a-9d4e2c5d2c12" providerId="ADAL" clId="{A77ECEF7-A105-4F78-9ED1-BF1279D1618B}" dt="2025-09-06T12:20:29.186" v="9125" actId="1076"/>
          <ac:picMkLst>
            <pc:docMk/>
            <pc:sldMk cId="3843001152" sldId="362"/>
            <ac:picMk id="26" creationId="{A66D5881-C18C-831B-5D15-F4CE69E0E2D3}"/>
          </ac:picMkLst>
        </pc:picChg>
        <pc:picChg chg="add mod">
          <ac:chgData name="Trần Công Minh" userId="871f590d-e1fd-475e-948a-9d4e2c5d2c12" providerId="ADAL" clId="{A77ECEF7-A105-4F78-9ED1-BF1279D1618B}" dt="2025-09-06T12:14:20.589" v="9059" actId="1076"/>
          <ac:picMkLst>
            <pc:docMk/>
            <pc:sldMk cId="3843001152" sldId="362"/>
            <ac:picMk id="6149" creationId="{C3471996-B658-F957-FAB1-3135DEC1B816}"/>
          </ac:picMkLst>
        </pc:picChg>
        <pc:picChg chg="add del mod">
          <ac:chgData name="Trần Công Minh" userId="871f590d-e1fd-475e-948a-9d4e2c5d2c12" providerId="ADAL" clId="{A77ECEF7-A105-4F78-9ED1-BF1279D1618B}" dt="2025-09-06T12:14:44.087" v="9063" actId="478"/>
          <ac:picMkLst>
            <pc:docMk/>
            <pc:sldMk cId="3843001152" sldId="362"/>
            <ac:picMk id="6151" creationId="{1E34AD08-C561-E050-8924-41926C5E1685}"/>
          </ac:picMkLst>
        </pc:picChg>
        <pc:picChg chg="add mod">
          <ac:chgData name="Trần Công Minh" userId="871f590d-e1fd-475e-948a-9d4e2c5d2c12" providerId="ADAL" clId="{A77ECEF7-A105-4F78-9ED1-BF1279D1618B}" dt="2025-09-06T12:17:18.336" v="9101" actId="1076"/>
          <ac:picMkLst>
            <pc:docMk/>
            <pc:sldMk cId="3843001152" sldId="362"/>
            <ac:picMk id="6153" creationId="{3333B6D5-B37D-4024-70BE-E55E77A2CDA3}"/>
          </ac:picMkLst>
        </pc:picChg>
      </pc:sldChg>
      <pc:sldChg chg="addSp delSp modSp add del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740268880" sldId="363"/>
        </pc:sldMkLst>
        <pc:spChg chg="mod">
          <ac:chgData name="Trần Công Minh" userId="871f590d-e1fd-475e-948a-9d4e2c5d2c12" providerId="ADAL" clId="{A77ECEF7-A105-4F78-9ED1-BF1279D1618B}" dt="2025-09-06T12:26:37.275" v="9222" actId="207"/>
          <ac:spMkLst>
            <pc:docMk/>
            <pc:sldMk cId="2740268880" sldId="363"/>
            <ac:spMk id="2" creationId="{BD444569-E5EC-16F6-1594-26F73EF1CAD7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4" creationId="{5DDDB6E1-DDF4-5DC8-5385-D6CCDC1FC612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5" creationId="{C0305B88-0B67-157F-FBB1-969DA5615F1E}"/>
          </ac:spMkLst>
        </pc:spChg>
        <pc:spChg chg="mod">
          <ac:chgData name="Trần Công Minh" userId="871f590d-e1fd-475e-948a-9d4e2c5d2c12" providerId="ADAL" clId="{A77ECEF7-A105-4F78-9ED1-BF1279D1618B}" dt="2025-09-06T12:22:09.670" v="9139"/>
          <ac:spMkLst>
            <pc:docMk/>
            <pc:sldMk cId="2740268880" sldId="363"/>
            <ac:spMk id="6" creationId="{8FA46510-67D6-39DF-47F5-289DDE76E96B}"/>
          </ac:spMkLst>
        </pc:spChg>
        <pc:spChg chg="mod">
          <ac:chgData name="Trần Công Minh" userId="871f590d-e1fd-475e-948a-9d4e2c5d2c12" providerId="ADAL" clId="{A77ECEF7-A105-4F78-9ED1-BF1279D1618B}" dt="2025-09-06T12:22:28.623" v="9146"/>
          <ac:spMkLst>
            <pc:docMk/>
            <pc:sldMk cId="2740268880" sldId="363"/>
            <ac:spMk id="7" creationId="{C6BDFC01-8110-C2FA-5243-47734E6580E5}"/>
          </ac:spMkLst>
        </pc:spChg>
        <pc:spChg chg="mod">
          <ac:chgData name="Trần Công Minh" userId="871f590d-e1fd-475e-948a-9d4e2c5d2c12" providerId="ADAL" clId="{A77ECEF7-A105-4F78-9ED1-BF1279D1618B}" dt="2025-09-06T12:22:48.170" v="9149" actId="207"/>
          <ac:spMkLst>
            <pc:docMk/>
            <pc:sldMk cId="2740268880" sldId="363"/>
            <ac:spMk id="10" creationId="{12F08595-2BF6-2DC3-4E83-711AA50BAA84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18" creationId="{31CA5507-8D46-92C1-1E01-496F391F12E8}"/>
          </ac:spMkLst>
        </pc:spChg>
        <pc:spChg chg="mod">
          <ac:chgData name="Trần Công Minh" userId="871f590d-e1fd-475e-948a-9d4e2c5d2c12" providerId="ADAL" clId="{A77ECEF7-A105-4F78-9ED1-BF1279D1618B}" dt="2025-09-06T12:25:33.089" v="9204" actId="1076"/>
          <ac:spMkLst>
            <pc:docMk/>
            <pc:sldMk cId="2740268880" sldId="363"/>
            <ac:spMk id="19" creationId="{2110BF9F-E563-464B-7D8A-17CA90339A19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20" creationId="{3FB5C2CE-CC22-AC7C-0F40-03A745B4E86A}"/>
          </ac:spMkLst>
        </pc:spChg>
        <pc:spChg chg="del mod">
          <ac:chgData name="Trần Công Minh" userId="871f590d-e1fd-475e-948a-9d4e2c5d2c12" providerId="ADAL" clId="{A77ECEF7-A105-4F78-9ED1-BF1279D1618B}" dt="2025-09-06T12:25:28.428" v="9203" actId="478"/>
          <ac:spMkLst>
            <pc:docMk/>
            <pc:sldMk cId="2740268880" sldId="363"/>
            <ac:spMk id="21" creationId="{F28A96B9-BBE9-8A59-749D-42141C487878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3" creationId="{EE11601E-1F8C-4D1C-4DC5-0EDF7840E097}"/>
          </ac:spMkLst>
        </pc:spChg>
        <pc:spChg chg="del topLvl">
          <ac:chgData name="Trần Công Minh" userId="871f590d-e1fd-475e-948a-9d4e2c5d2c12" providerId="ADAL" clId="{A77ECEF7-A105-4F78-9ED1-BF1279D1618B}" dt="2025-09-06T12:23:02.650" v="9150" actId="478"/>
          <ac:spMkLst>
            <pc:docMk/>
            <pc:sldMk cId="2740268880" sldId="363"/>
            <ac:spMk id="24" creationId="{4E9EB68B-E6A3-2F94-12E7-08B6841128AC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6" creationId="{7E89C571-EE84-BEF3-D465-EE11238D749F}"/>
          </ac:spMkLst>
        </pc:spChg>
        <pc:spChg chg="del topLvl">
          <ac:chgData name="Trần Công Minh" userId="871f590d-e1fd-475e-948a-9d4e2c5d2c12" providerId="ADAL" clId="{A77ECEF7-A105-4F78-9ED1-BF1279D1618B}" dt="2025-09-06T12:24:17.375" v="9180" actId="478"/>
          <ac:spMkLst>
            <pc:docMk/>
            <pc:sldMk cId="2740268880" sldId="363"/>
            <ac:spMk id="27" creationId="{0FAE00CA-4AF2-847C-6B5D-A453A9DA8023}"/>
          </ac:spMkLst>
        </pc:spChg>
        <pc:spChg chg="mod topLvl">
          <ac:chgData name="Trần Công Minh" userId="871f590d-e1fd-475e-948a-9d4e2c5d2c12" providerId="ADAL" clId="{A77ECEF7-A105-4F78-9ED1-BF1279D1618B}" dt="2025-09-06T12:25:39.469" v="9205" actId="207"/>
          <ac:spMkLst>
            <pc:docMk/>
            <pc:sldMk cId="2740268880" sldId="363"/>
            <ac:spMk id="29" creationId="{59844A94-DD23-BAB6-028B-585BB17116DB}"/>
          </ac:spMkLst>
        </pc:spChg>
        <pc:spChg chg="del topLvl">
          <ac:chgData name="Trần Công Minh" userId="871f590d-e1fd-475e-948a-9d4e2c5d2c12" providerId="ADAL" clId="{A77ECEF7-A105-4F78-9ED1-BF1279D1618B}" dt="2025-09-06T12:24:59.046" v="9191" actId="478"/>
          <ac:spMkLst>
            <pc:docMk/>
            <pc:sldMk cId="2740268880" sldId="363"/>
            <ac:spMk id="30" creationId="{4B7DD619-C73B-5ADF-B6C9-2DD925BE2613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5" creationId="{F04C690E-056D-F844-D2E3-C27E219EA4E7}"/>
          </ac:spMkLst>
        </pc:spChg>
        <pc:spChg chg="del topLvl">
          <ac:chgData name="Trần Công Minh" userId="871f590d-e1fd-475e-948a-9d4e2c5d2c12" providerId="ADAL" clId="{A77ECEF7-A105-4F78-9ED1-BF1279D1618B}" dt="2025-09-06T12:23:21.087" v="9160" actId="478"/>
          <ac:spMkLst>
            <pc:docMk/>
            <pc:sldMk cId="2740268880" sldId="363"/>
            <ac:spMk id="36" creationId="{6E4D1F28-2B5D-6033-39CB-C017206D4A3B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8" creationId="{AA27BFAD-0F9E-FC6D-D2A6-F8EC7D173586}"/>
          </ac:spMkLst>
        </pc:spChg>
        <pc:spChg chg="del topLvl">
          <ac:chgData name="Trần Công Minh" userId="871f590d-e1fd-475e-948a-9d4e2c5d2c12" providerId="ADAL" clId="{A77ECEF7-A105-4F78-9ED1-BF1279D1618B}" dt="2025-09-06T12:23:42.216" v="9167" actId="478"/>
          <ac:spMkLst>
            <pc:docMk/>
            <pc:sldMk cId="2740268880" sldId="363"/>
            <ac:spMk id="39" creationId="{54F698C3-C2CC-D1E4-C7A5-A30E765D7980}"/>
          </ac:spMkLst>
        </pc:spChg>
        <pc:spChg chg="add mod">
          <ac:chgData name="Trần Công Minh" userId="871f590d-e1fd-475e-948a-9d4e2c5d2c12" providerId="ADAL" clId="{A77ECEF7-A105-4F78-9ED1-BF1279D1618B}" dt="2025-09-06T12:26:27.618" v="9220" actId="1076"/>
          <ac:spMkLst>
            <pc:docMk/>
            <pc:sldMk cId="2740268880" sldId="363"/>
            <ac:spMk id="46" creationId="{3B6E50DB-6B1F-DC7E-259C-682A12DAF59B}"/>
          </ac:spMkLst>
        </pc:spChg>
        <pc:spChg chg="add mod">
          <ac:chgData name="Trần Công Minh" userId="871f590d-e1fd-475e-948a-9d4e2c5d2c12" providerId="ADAL" clId="{A77ECEF7-A105-4F78-9ED1-BF1279D1618B}" dt="2025-09-06T12:26:32.794" v="9221"/>
          <ac:spMkLst>
            <pc:docMk/>
            <pc:sldMk cId="2740268880" sldId="363"/>
            <ac:spMk id="47" creationId="{9B3F97BA-692F-7CC5-846D-4BC308CBDFE3}"/>
          </ac:spMkLst>
        </pc:spChg>
        <pc:grpChg chg="mod">
          <ac:chgData name="Trần Công Minh" userId="871f590d-e1fd-475e-948a-9d4e2c5d2c12" providerId="ADAL" clId="{A77ECEF7-A105-4F78-9ED1-BF1279D1618B}" dt="2025-09-06T12:25:24.159" v="9202" actId="1076"/>
          <ac:grpSpMkLst>
            <pc:docMk/>
            <pc:sldMk cId="2740268880" sldId="363"/>
            <ac:grpSpMk id="17" creationId="{C7B0D923-169F-EC04-327E-AEEE5975A772}"/>
          </ac:grpSpMkLst>
        </pc:grpChg>
        <pc:grpChg chg="del">
          <ac:chgData name="Trần Công Minh" userId="871f590d-e1fd-475e-948a-9d4e2c5d2c12" providerId="ADAL" clId="{A77ECEF7-A105-4F78-9ED1-BF1279D1618B}" dt="2025-09-06T12:23:02.650" v="9150" actId="478"/>
          <ac:grpSpMkLst>
            <pc:docMk/>
            <pc:sldMk cId="2740268880" sldId="363"/>
            <ac:grpSpMk id="22" creationId="{BA415EE2-5339-DC9F-C75D-8739F91455A1}"/>
          </ac:grpSpMkLst>
        </pc:grpChg>
        <pc:grpChg chg="del">
          <ac:chgData name="Trần Công Minh" userId="871f590d-e1fd-475e-948a-9d4e2c5d2c12" providerId="ADAL" clId="{A77ECEF7-A105-4F78-9ED1-BF1279D1618B}" dt="2025-09-06T12:24:17.375" v="9180" actId="478"/>
          <ac:grpSpMkLst>
            <pc:docMk/>
            <pc:sldMk cId="2740268880" sldId="363"/>
            <ac:grpSpMk id="25" creationId="{8C7C5088-9D40-18A1-DDC0-7D67EB30A09B}"/>
          </ac:grpSpMkLst>
        </pc:grpChg>
        <pc:grpChg chg="del">
          <ac:chgData name="Trần Công Minh" userId="871f590d-e1fd-475e-948a-9d4e2c5d2c12" providerId="ADAL" clId="{A77ECEF7-A105-4F78-9ED1-BF1279D1618B}" dt="2025-09-06T12:24:59.046" v="9191" actId="478"/>
          <ac:grpSpMkLst>
            <pc:docMk/>
            <pc:sldMk cId="2740268880" sldId="363"/>
            <ac:grpSpMk id="28" creationId="{33638DE7-7945-7DA8-CC6D-8879A6E4B989}"/>
          </ac:grpSpMkLst>
        </pc:grpChg>
        <pc:grpChg chg="del">
          <ac:chgData name="Trần Công Minh" userId="871f590d-e1fd-475e-948a-9d4e2c5d2c12" providerId="ADAL" clId="{A77ECEF7-A105-4F78-9ED1-BF1279D1618B}" dt="2025-09-06T12:25:05.148" v="9194" actId="478"/>
          <ac:grpSpMkLst>
            <pc:docMk/>
            <pc:sldMk cId="2740268880" sldId="363"/>
            <ac:grpSpMk id="31" creationId="{E5153FC7-B95E-8694-404C-83521C012FE4}"/>
          </ac:grpSpMkLst>
        </pc:grpChg>
        <pc:grpChg chg="del">
          <ac:chgData name="Trần Công Minh" userId="871f590d-e1fd-475e-948a-9d4e2c5d2c12" providerId="ADAL" clId="{A77ECEF7-A105-4F78-9ED1-BF1279D1618B}" dt="2025-09-06T12:23:21.087" v="9160" actId="478"/>
          <ac:grpSpMkLst>
            <pc:docMk/>
            <pc:sldMk cId="2740268880" sldId="363"/>
            <ac:grpSpMk id="34" creationId="{0285CF9A-9E99-982C-8CE4-FF599077CCE6}"/>
          </ac:grpSpMkLst>
        </pc:grpChg>
        <pc:grpChg chg="del">
          <ac:chgData name="Trần Công Minh" userId="871f590d-e1fd-475e-948a-9d4e2c5d2c12" providerId="ADAL" clId="{A77ECEF7-A105-4F78-9ED1-BF1279D1618B}" dt="2025-09-06T12:23:42.216" v="9167" actId="478"/>
          <ac:grpSpMkLst>
            <pc:docMk/>
            <pc:sldMk cId="2740268880" sldId="363"/>
            <ac:grpSpMk id="37" creationId="{ED2980D8-7C06-7E5D-F817-2AF80E506191}"/>
          </ac:grpSpMkLst>
        </pc:grpChg>
        <pc:grpChg chg="del">
          <ac:chgData name="Trần Công Minh" userId="871f590d-e1fd-475e-948a-9d4e2c5d2c12" providerId="ADAL" clId="{A77ECEF7-A105-4F78-9ED1-BF1279D1618B}" dt="2025-09-06T12:25:02.699" v="9192" actId="478"/>
          <ac:grpSpMkLst>
            <pc:docMk/>
            <pc:sldMk cId="2740268880" sldId="363"/>
            <ac:grpSpMk id="40" creationId="{50929AAC-357A-1E42-BE86-41CD7216C52C}"/>
          </ac:grpSpMkLst>
        </pc:grpChg>
        <pc:grpChg chg="del">
          <ac:chgData name="Trần Công Minh" userId="871f590d-e1fd-475e-948a-9d4e2c5d2c12" providerId="ADAL" clId="{A77ECEF7-A105-4F78-9ED1-BF1279D1618B}" dt="2025-09-06T12:25:03.465" v="9193" actId="478"/>
          <ac:grpSpMkLst>
            <pc:docMk/>
            <pc:sldMk cId="2740268880" sldId="363"/>
            <ac:grpSpMk id="43" creationId="{267DC5B2-D586-0F81-7590-B6B02A438FAE}"/>
          </ac:grpSpMkLst>
        </pc:grp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88613844" sldId="364"/>
        </pc:sldMkLst>
        <pc:spChg chg="del mod">
          <ac:chgData name="Trần Công Minh" userId="871f590d-e1fd-475e-948a-9d4e2c5d2c12" providerId="ADAL" clId="{A77ECEF7-A105-4F78-9ED1-BF1279D1618B}" dt="2025-09-06T12:54:11.943" v="9496" actId="478"/>
          <ac:spMkLst>
            <pc:docMk/>
            <pc:sldMk cId="2688613844" sldId="364"/>
            <ac:spMk id="4" creationId="{26166189-DCB0-8367-CC49-C4F1478349F6}"/>
          </ac:spMkLst>
        </pc:spChg>
        <pc:spChg chg="del">
          <ac:chgData name="Trần Công Minh" userId="871f590d-e1fd-475e-948a-9d4e2c5d2c12" providerId="ADAL" clId="{A77ECEF7-A105-4F78-9ED1-BF1279D1618B}" dt="2025-09-06T12:54:10.841" v="9494" actId="478"/>
          <ac:spMkLst>
            <pc:docMk/>
            <pc:sldMk cId="2688613844" sldId="364"/>
            <ac:spMk id="5" creationId="{B6BD1579-F3E7-3714-2268-E2FF8190B10D}"/>
          </ac:spMkLst>
        </pc:spChg>
        <pc:spChg chg="del mod">
          <ac:chgData name="Trần Công Minh" userId="871f590d-e1fd-475e-948a-9d4e2c5d2c12" providerId="ADAL" clId="{A77ECEF7-A105-4F78-9ED1-BF1279D1618B}" dt="2025-09-06T12:54:16.006" v="9501" actId="478"/>
          <ac:spMkLst>
            <pc:docMk/>
            <pc:sldMk cId="2688613844" sldId="364"/>
            <ac:spMk id="6" creationId="{4EF7A462-7BD7-7FED-5377-B45665A889C2}"/>
          </ac:spMkLst>
        </pc:spChg>
        <pc:spChg chg="del mod">
          <ac:chgData name="Trần Công Minh" userId="871f590d-e1fd-475e-948a-9d4e2c5d2c12" providerId="ADAL" clId="{A77ECEF7-A105-4F78-9ED1-BF1279D1618B}" dt="2025-09-06T12:54:13.394" v="9498" actId="478"/>
          <ac:spMkLst>
            <pc:docMk/>
            <pc:sldMk cId="2688613844" sldId="364"/>
            <ac:spMk id="7" creationId="{25FF8ED3-A0D2-F849-DCEA-860DE806768C}"/>
          </ac:spMkLst>
        </pc:spChg>
        <pc:spChg chg="del">
          <ac:chgData name="Trần Công Minh" userId="871f590d-e1fd-475e-948a-9d4e2c5d2c12" providerId="ADAL" clId="{A77ECEF7-A105-4F78-9ED1-BF1279D1618B}" dt="2025-09-06T12:54:14.375" v="9499" actId="478"/>
          <ac:spMkLst>
            <pc:docMk/>
            <pc:sldMk cId="2688613844" sldId="364"/>
            <ac:spMk id="8" creationId="{90A226A7-4F1C-9E32-2053-2D58DFF8A376}"/>
          </ac:spMkLst>
        </pc:spChg>
        <pc:spChg chg="mod">
          <ac:chgData name="Trần Công Minh" userId="871f590d-e1fd-475e-948a-9d4e2c5d2c12" providerId="ADAL" clId="{A77ECEF7-A105-4F78-9ED1-BF1279D1618B}" dt="2025-09-06T12:54:27.491" v="9515" actId="1076"/>
          <ac:spMkLst>
            <pc:docMk/>
            <pc:sldMk cId="2688613844" sldId="364"/>
            <ac:spMk id="9" creationId="{B2D3E3C6-8C41-C5FB-0489-9ACF7BAB3E9A}"/>
          </ac:spMkLst>
        </pc:spChg>
      </pc:sldChg>
      <pc:sldMasterChg chg="del delSldLayout">
        <pc:chgData name="Trần Công Minh" userId="871f590d-e1fd-475e-948a-9d4e2c5d2c12" providerId="ADAL" clId="{A77ECEF7-A105-4F78-9ED1-BF1279D1618B}" dt="2025-09-06T12:54:34.413" v="9516" actId="47"/>
        <pc:sldMasterMkLst>
          <pc:docMk/>
          <pc:sldMasterMk cId="2045990320" sldId="2147483648"/>
        </pc:sldMasterMkLst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3947691796" sldId="2147483649"/>
          </pc:sldLayoutMkLst>
        </pc:sldLayoutChg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1750667146" sldId="2147483650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615311501" sldId="2147483651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899324262" sldId="214748365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45839437" sldId="214748365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6392755" sldId="214748367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13676580" sldId="214748367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82320069" sldId="214748367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768664198" sldId="214748367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833295095" sldId="214748367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220445115" sldId="214748367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199585678" sldId="2147483679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4292667485" sldId="2147483680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5283475" sldId="214748368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648684626" sldId="214748368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18837966" sldId="2147483683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645574303" sldId="214748368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50974003" sldId="214748368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16366204" sldId="214748368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74830917" sldId="214748368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79604065" sldId="214748368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64928051" sldId="2147483689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198408049" sldId="2147483673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198408049" sldId="2147483673"/>
            <pc:sldLayoutMk cId="2984720244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E08898-00B4-67B5-8D22-A2C3A2D80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1BEB-E110-B6A6-1313-961D1B5DB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9EEF-C538-4B52-87D8-E688AA063D04}" type="datetimeFigureOut">
              <a:rPr lang="en-US" smtClean="0"/>
              <a:t>10/03/2025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377A4-3B52-B6C3-ED29-920E65D41F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74E23-D74D-8BAB-2317-346A30875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5890F-FDA3-41C6-8890-639925C1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B68779-C2FF-EE99-CB54-3727DD6BE528}"/>
              </a:ext>
            </a:extLst>
          </p:cNvPr>
          <p:cNvGrpSpPr/>
          <p:nvPr userDrawn="1"/>
        </p:nvGrpSpPr>
        <p:grpSpPr>
          <a:xfrm>
            <a:off x="0" y="1381215"/>
            <a:ext cx="12192000" cy="4095571"/>
            <a:chOff x="0" y="1496624"/>
            <a:chExt cx="12192000" cy="4095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A44D55-097E-422E-A0B3-604835A6742A}"/>
                </a:ext>
              </a:extLst>
            </p:cNvPr>
            <p:cNvSpPr/>
            <p:nvPr userDrawn="1"/>
          </p:nvSpPr>
          <p:spPr>
            <a:xfrm>
              <a:off x="0" y="1750011"/>
              <a:ext cx="12192000" cy="35887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1C925C01-FEE1-492E-8512-B10BDB521E39}"/>
                </a:ext>
              </a:extLst>
            </p:cNvPr>
            <p:cNvSpPr/>
            <p:nvPr userDrawn="1"/>
          </p:nvSpPr>
          <p:spPr>
            <a:xfrm>
              <a:off x="0" y="5488678"/>
              <a:ext cx="12192000" cy="1035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B9FAACAB-F737-49F9-BFB3-F3E4D0C18877}"/>
                </a:ext>
              </a:extLst>
            </p:cNvPr>
            <p:cNvSpPr/>
            <p:nvPr userDrawn="1"/>
          </p:nvSpPr>
          <p:spPr>
            <a:xfrm>
              <a:off x="0" y="1496624"/>
              <a:ext cx="12192000" cy="1035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pache Tika">
            <a:extLst>
              <a:ext uri="{FF2B5EF4-FFF2-40B4-BE49-F238E27FC236}">
                <a16:creationId xmlns:a16="http://schemas.microsoft.com/office/drawing/2014/main" id="{41DBE423-CFFF-F704-4A4F-F0A424CC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47" y="1745785"/>
            <a:ext cx="3630706" cy="12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C78EC-2B2C-5C6B-7CE8-81A83079A826}"/>
              </a:ext>
            </a:extLst>
          </p:cNvPr>
          <p:cNvSpPr txBox="1"/>
          <p:nvPr/>
        </p:nvSpPr>
        <p:spPr>
          <a:xfrm>
            <a:off x="4119282" y="3235370"/>
            <a:ext cx="398481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BÁO CÁO MÔN BIG DATA</a:t>
            </a:r>
          </a:p>
          <a:p>
            <a:pPr algn="ctr">
              <a:spcBef>
                <a:spcPts val="600"/>
              </a:spcBef>
            </a:pPr>
            <a:r>
              <a:rPr lang="en-US" sz="2000" b="1" i="1" dirty="0" err="1">
                <a:solidFill>
                  <a:schemeClr val="bg1"/>
                </a:solidFill>
              </a:rPr>
              <a:t>Đề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tài</a:t>
            </a:r>
            <a:r>
              <a:rPr lang="en-US" sz="2000" b="1" i="1" dirty="0">
                <a:solidFill>
                  <a:schemeClr val="bg1"/>
                </a:solidFill>
              </a:rPr>
              <a:t>: Apache Tika</a:t>
            </a:r>
          </a:p>
          <a:p>
            <a:pPr algn="ctr"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11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2001222641 – Trần Công Minh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2001225676 – Lê Đức Trung</a:t>
            </a:r>
          </a:p>
        </p:txBody>
      </p: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F7975-36EB-22B0-90C2-E535AC58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44569-E5EC-16F6-1594-26F73EF1C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sz="4000" b="1" dirty="0">
                <a:solidFill>
                  <a:srgbClr val="1CC59D"/>
                </a:solidFill>
              </a:rPr>
              <a:t>ƯU ĐIỂM </a:t>
            </a:r>
            <a:r>
              <a:rPr lang="vi-VN" sz="4000" b="1" dirty="0"/>
              <a:t>VÀ </a:t>
            </a:r>
            <a:r>
              <a:rPr lang="vi-VN" sz="4000" b="1" dirty="0">
                <a:solidFill>
                  <a:srgbClr val="FFC000"/>
                </a:solidFill>
              </a:rPr>
              <a:t>HẠN CHẾ </a:t>
            </a:r>
            <a:r>
              <a:rPr lang="vi-VN" sz="4000" b="1" dirty="0"/>
              <a:t>CỦA APACHE TIKA</a:t>
            </a:r>
            <a:endParaRPr lang="en-US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24C4B5-9353-E231-F711-EA3AA8386930}"/>
              </a:ext>
            </a:extLst>
          </p:cNvPr>
          <p:cNvGrpSpPr/>
          <p:nvPr/>
        </p:nvGrpSpPr>
        <p:grpSpPr>
          <a:xfrm rot="5400000">
            <a:off x="4669517" y="2738185"/>
            <a:ext cx="2851220" cy="2383831"/>
            <a:chOff x="3149505" y="2815122"/>
            <a:chExt cx="2439507" cy="2039609"/>
          </a:xfrm>
        </p:grpSpPr>
        <p:sp>
          <p:nvSpPr>
            <p:cNvPr id="4" name="Right Arrow 5">
              <a:extLst>
                <a:ext uri="{FF2B5EF4-FFF2-40B4-BE49-F238E27FC236}">
                  <a16:creationId xmlns:a16="http://schemas.microsoft.com/office/drawing/2014/main" id="{5DDDB6E1-DDF4-5DC8-5385-D6CCDC1FC612}"/>
                </a:ext>
              </a:extLst>
            </p:cNvPr>
            <p:cNvSpPr/>
            <p:nvPr/>
          </p:nvSpPr>
          <p:spPr>
            <a:xfrm rot="10800000">
              <a:off x="3149505" y="3581684"/>
              <a:ext cx="1702383" cy="127304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C0305B88-0B67-157F-FBB1-969DA5615F1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A46510-67D6-39DF-47F5-289DDE76E96B}"/>
              </a:ext>
            </a:extLst>
          </p:cNvPr>
          <p:cNvSpPr txBox="1"/>
          <p:nvPr/>
        </p:nvSpPr>
        <p:spPr>
          <a:xfrm>
            <a:off x="5229210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FC01-8110-C2FA-5243-47734E6580E5}"/>
              </a:ext>
            </a:extLst>
          </p:cNvPr>
          <p:cNvSpPr txBox="1"/>
          <p:nvPr/>
        </p:nvSpPr>
        <p:spPr>
          <a:xfrm>
            <a:off x="6122376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HẠN CHẾ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Donut 8">
            <a:extLst>
              <a:ext uri="{FF2B5EF4-FFF2-40B4-BE49-F238E27FC236}">
                <a16:creationId xmlns:a16="http://schemas.microsoft.com/office/drawing/2014/main" id="{7C8121E7-E65B-53B9-C647-C8D641D3C8DE}"/>
              </a:ext>
            </a:extLst>
          </p:cNvPr>
          <p:cNvSpPr/>
          <p:nvPr/>
        </p:nvSpPr>
        <p:spPr>
          <a:xfrm>
            <a:off x="6372385" y="442728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Donut 39">
            <a:extLst>
              <a:ext uri="{FF2B5EF4-FFF2-40B4-BE49-F238E27FC236}">
                <a16:creationId xmlns:a16="http://schemas.microsoft.com/office/drawing/2014/main" id="{E7FE55A8-46E0-D715-0AE0-0B0E23604539}"/>
              </a:ext>
            </a:extLst>
          </p:cNvPr>
          <p:cNvSpPr/>
          <p:nvPr/>
        </p:nvSpPr>
        <p:spPr>
          <a:xfrm>
            <a:off x="5455361" y="2995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31">
            <a:extLst>
              <a:ext uri="{FF2B5EF4-FFF2-40B4-BE49-F238E27FC236}">
                <a16:creationId xmlns:a16="http://schemas.microsoft.com/office/drawing/2014/main" id="{12F08595-2BF6-2DC3-4E83-711AA50BAA84}"/>
              </a:ext>
            </a:extLst>
          </p:cNvPr>
          <p:cNvSpPr/>
          <p:nvPr/>
        </p:nvSpPr>
        <p:spPr>
          <a:xfrm rot="10800000">
            <a:off x="4155062" y="1977709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32">
            <a:extLst>
              <a:ext uri="{FF2B5EF4-FFF2-40B4-BE49-F238E27FC236}">
                <a16:creationId xmlns:a16="http://schemas.microsoft.com/office/drawing/2014/main" id="{B3BCA00F-7F9D-3413-2DC0-8BA627390066}"/>
              </a:ext>
            </a:extLst>
          </p:cNvPr>
          <p:cNvSpPr/>
          <p:nvPr/>
        </p:nvSpPr>
        <p:spPr>
          <a:xfrm>
            <a:off x="4155062" y="1977709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38">
            <a:extLst>
              <a:ext uri="{FF2B5EF4-FFF2-40B4-BE49-F238E27FC236}">
                <a16:creationId xmlns:a16="http://schemas.microsoft.com/office/drawing/2014/main" id="{63C483C3-D8DB-BB99-6D1C-3A1A4C1FDECB}"/>
              </a:ext>
            </a:extLst>
          </p:cNvPr>
          <p:cNvGrpSpPr/>
          <p:nvPr/>
        </p:nvGrpSpPr>
        <p:grpSpPr>
          <a:xfrm>
            <a:off x="4274527" y="2098230"/>
            <a:ext cx="3637583" cy="1024631"/>
            <a:chOff x="4274527" y="2098230"/>
            <a:chExt cx="3637583" cy="1024631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DB66E151-155F-B29A-8DC9-3D62FE08ECA2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B8F03D88-A621-8F55-3FAC-327629E3EC5D}"/>
                </a:ext>
              </a:extLst>
            </p:cNvPr>
            <p:cNvSpPr/>
            <p:nvPr/>
          </p:nvSpPr>
          <p:spPr>
            <a:xfrm>
              <a:off x="5101905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9B0A9E91-FE92-402B-0891-F22BC223FDB7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43">
              <a:extLst>
                <a:ext uri="{FF2B5EF4-FFF2-40B4-BE49-F238E27FC236}">
                  <a16:creationId xmlns:a16="http://schemas.microsoft.com/office/drawing/2014/main" id="{E6E4B51C-5A0C-13EB-B710-8F7198B87A1A}"/>
                </a:ext>
              </a:extLst>
            </p:cNvPr>
            <p:cNvSpPr/>
            <p:nvPr/>
          </p:nvSpPr>
          <p:spPr>
            <a:xfrm>
              <a:off x="6835488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C7B0D923-169F-EC04-327E-AEEE5975A772}"/>
              </a:ext>
            </a:extLst>
          </p:cNvPr>
          <p:cNvGrpSpPr/>
          <p:nvPr/>
        </p:nvGrpSpPr>
        <p:grpSpPr>
          <a:xfrm flipV="1">
            <a:off x="4274527" y="4745076"/>
            <a:ext cx="3637583" cy="1229562"/>
            <a:chOff x="4274527" y="1893299"/>
            <a:chExt cx="3637583" cy="1229562"/>
          </a:xfrm>
          <a:solidFill>
            <a:srgbClr val="FFC000"/>
          </a:solidFill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31CA5507-8D46-92C1-1E01-496F391F12E8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2110BF9F-E563-464B-7D8A-17CA90339A19}"/>
                </a:ext>
              </a:extLst>
            </p:cNvPr>
            <p:cNvSpPr/>
            <p:nvPr/>
          </p:nvSpPr>
          <p:spPr>
            <a:xfrm>
              <a:off x="5855518" y="1893299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3FB5C2CE-CC22-AC7C-0F40-03A745B4E86A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11601E-1F8C-4D1C-4DC5-0EDF7840E097}"/>
              </a:ext>
            </a:extLst>
          </p:cNvPr>
          <p:cNvSpPr txBox="1"/>
          <p:nvPr/>
        </p:nvSpPr>
        <p:spPr>
          <a:xfrm>
            <a:off x="1092833" y="2576006"/>
            <a:ext cx="300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nguồn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mở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miễn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phí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cộng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đồng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mạnh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9C571-EE84-BEF3-D465-EE11238D749F}"/>
              </a:ext>
            </a:extLst>
          </p:cNvPr>
          <p:cNvSpPr txBox="1"/>
          <p:nvPr/>
        </p:nvSpPr>
        <p:spPr>
          <a:xfrm>
            <a:off x="8096671" y="2690548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khai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linh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hoạt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app jar, server, library.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44A94-DD23-BAB6-028B-585BB17116DB}"/>
              </a:ext>
            </a:extLst>
          </p:cNvPr>
          <p:cNvSpPr txBox="1"/>
          <p:nvPr/>
        </p:nvSpPr>
        <p:spPr>
          <a:xfrm>
            <a:off x="789345" y="4632275"/>
            <a:ext cx="334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Chủ yếu tập trung vào trích xuất text, chưa mạnh về NLP nâng cao.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C690E-056D-F844-D2E3-C27E219EA4E7}"/>
              </a:ext>
            </a:extLst>
          </p:cNvPr>
          <p:cNvSpPr txBox="1"/>
          <p:nvPr/>
        </p:nvSpPr>
        <p:spPr>
          <a:xfrm>
            <a:off x="2243693" y="145991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Hỗ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đa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định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(1500+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loại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file).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7BFAD-0F9E-FC6D-D2A6-F8EC7D173586}"/>
              </a:ext>
            </a:extLst>
          </p:cNvPr>
          <p:cNvSpPr txBox="1"/>
          <p:nvPr/>
        </p:nvSpPr>
        <p:spPr>
          <a:xfrm>
            <a:off x="6958274" y="143927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Dễ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dàng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tích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hợp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Java API, Python, REST API.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6E50DB-6B1F-DC7E-259C-682A12DAF59B}"/>
              </a:ext>
            </a:extLst>
          </p:cNvPr>
          <p:cNvSpPr txBox="1"/>
          <p:nvPr/>
        </p:nvSpPr>
        <p:spPr>
          <a:xfrm>
            <a:off x="4385564" y="6045724"/>
            <a:ext cx="334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Xử lý chậm với file rất lớn hoặc số lượng lớn.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F97BA-692F-7CC5-846D-4BC308CBDFE3}"/>
              </a:ext>
            </a:extLst>
          </p:cNvPr>
          <p:cNvSpPr txBox="1"/>
          <p:nvPr/>
        </p:nvSpPr>
        <p:spPr>
          <a:xfrm>
            <a:off x="7963179" y="4640505"/>
            <a:ext cx="376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Một số định dạng đặc thù chưa hỗ trợ đầy đủ.</a:t>
            </a:r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 (RAR, </a:t>
            </a:r>
            <a:r>
              <a:rPr lang="en-US" altLang="ko-KR" b="1" dirty="0" err="1">
                <a:solidFill>
                  <a:srgbClr val="FFC000"/>
                </a:solidFill>
                <a:cs typeface="Arial" pitchFamily="34" charset="0"/>
              </a:rPr>
              <a:t>định</a:t>
            </a:r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C000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 CAD, </a:t>
            </a:r>
            <a:r>
              <a:rPr lang="en-US" altLang="ko-KR" b="1" dirty="0" err="1">
                <a:solidFill>
                  <a:srgbClr val="FFC000"/>
                </a:solidFill>
                <a:cs typeface="Arial" pitchFamily="34" charset="0"/>
              </a:rPr>
              <a:t>định</a:t>
            </a:r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C000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 3D,…)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B987-245D-6F2E-AF3A-695BF760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D3E3C6-8C41-C5FB-0489-9ACF7BAB3E9A}"/>
              </a:ext>
            </a:extLst>
          </p:cNvPr>
          <p:cNvSpPr txBox="1"/>
          <p:nvPr/>
        </p:nvSpPr>
        <p:spPr>
          <a:xfrm>
            <a:off x="6831608" y="1949914"/>
            <a:ext cx="5062222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115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D423A-53E4-D02C-1D17-E58AFB7C57C8}"/>
              </a:ext>
            </a:extLst>
          </p:cNvPr>
          <p:cNvSpPr txBox="1"/>
          <p:nvPr/>
        </p:nvSpPr>
        <p:spPr>
          <a:xfrm>
            <a:off x="304799" y="285982"/>
            <a:ext cx="5997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Arial (Headings)"/>
              </a:rPr>
              <a:t>📌 THUẬT NGỮ &amp; TỪ KHÓA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80277A-D585-95FA-8A54-FBDDD4F0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64740"/>
              </p:ext>
            </p:extLst>
          </p:nvPr>
        </p:nvGraphicFramePr>
        <p:xfrm>
          <a:off x="567764" y="961714"/>
          <a:ext cx="11056472" cy="5505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2330">
                  <a:extLst>
                    <a:ext uri="{9D8B030D-6E8A-4147-A177-3AD203B41FA5}">
                      <a16:colId xmlns:a16="http://schemas.microsoft.com/office/drawing/2014/main" val="1908141776"/>
                    </a:ext>
                  </a:extLst>
                </a:gridCol>
                <a:gridCol w="8854142">
                  <a:extLst>
                    <a:ext uri="{9D8B030D-6E8A-4147-A177-3AD203B41FA5}">
                      <a16:colId xmlns:a16="http://schemas.microsoft.com/office/drawing/2014/main" val="2658978925"/>
                    </a:ext>
                  </a:extLst>
                </a:gridCol>
              </a:tblGrid>
              <a:tr h="737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/>
                        <a:t>Thuật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ngữ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/>
                        <a:t>Giải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thích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08507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Metadata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2000" dirty="0"/>
                        <a:t>Siêu dữ liệu mô tả file: tác giả, ngày tạo, dung lượng, độ phân giải, bitrate…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0166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OCR (Optical Character Recognition)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/>
                        <a:t>Nhận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dạng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chữ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trong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ảnh</a:t>
                      </a:r>
                      <a:r>
                        <a:rPr lang="en-US" sz="2000" dirty="0"/>
                        <a:t>/PDF scan → </a:t>
                      </a:r>
                      <a:r>
                        <a:rPr lang="en-US" sz="2000" dirty="0" err="1"/>
                        <a:t>chuyển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thành</a:t>
                      </a:r>
                      <a:r>
                        <a:rPr lang="en-US" sz="2000" dirty="0"/>
                        <a:t> text </a:t>
                      </a:r>
                      <a:r>
                        <a:rPr lang="en-US" sz="2000" dirty="0" err="1"/>
                        <a:t>có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thể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tìm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kiếm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xử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lý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857067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MIME Type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/>
                        <a:t>Chuẩn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xác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định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loại</a:t>
                      </a:r>
                      <a:r>
                        <a:rPr lang="en-US" sz="2000" dirty="0"/>
                        <a:t> file, </a:t>
                      </a:r>
                      <a:r>
                        <a:rPr lang="en-US" sz="2000" dirty="0" err="1"/>
                        <a:t>ví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dụ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>
                          <a:latin typeface="Courier New" panose="02070309020205020404" pitchFamily="49" charset="0"/>
                        </a:rPr>
                        <a:t>application/pdf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latin typeface="Courier New" panose="02070309020205020404" pitchFamily="49" charset="0"/>
                        </a:rPr>
                        <a:t>image/jpeg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latin typeface="Courier New" panose="02070309020205020404" pitchFamily="49" charset="0"/>
                        </a:rPr>
                        <a:t>audio/mpeg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193659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Parser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/>
                        <a:t>Bộ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tích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nội</a:t>
                      </a:r>
                      <a:r>
                        <a:rPr lang="en-US" sz="2000" dirty="0"/>
                        <a:t> dung file, </a:t>
                      </a:r>
                      <a:r>
                        <a:rPr lang="en-US" sz="2000" dirty="0" err="1"/>
                        <a:t>mỗi</a:t>
                      </a:r>
                      <a:r>
                        <a:rPr lang="en-US" sz="2000" dirty="0"/>
                        <a:t> parser </a:t>
                      </a:r>
                      <a:r>
                        <a:rPr lang="en-US" sz="2000" dirty="0" err="1"/>
                        <a:t>hỗ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trợ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một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định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dạng</a:t>
                      </a:r>
                      <a:r>
                        <a:rPr lang="en-US" sz="2000" dirty="0"/>
                        <a:t> (PDF, MP3, </a:t>
                      </a:r>
                      <a:r>
                        <a:rPr lang="en-US" sz="2000" dirty="0" err="1"/>
                        <a:t>hình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ảnh</a:t>
                      </a:r>
                      <a:r>
                        <a:rPr lang="en-US" sz="2000" dirty="0"/>
                        <a:t>…).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256588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NLP (Natural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en-US" sz="2000" b="1" dirty="0"/>
                        <a:t> Processing)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nhiên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tóm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tắt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xúc</a:t>
                      </a: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6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>
            <a:extLst>
              <a:ext uri="{FF2B5EF4-FFF2-40B4-BE49-F238E27FC236}">
                <a16:creationId xmlns:a16="http://schemas.microsoft.com/office/drawing/2014/main" id="{87F01D8E-8A97-4C3E-BA32-AFE8873C7EFF}"/>
              </a:ext>
            </a:extLst>
          </p:cNvPr>
          <p:cNvSpPr/>
          <p:nvPr/>
        </p:nvSpPr>
        <p:spPr>
          <a:xfrm>
            <a:off x="299961" y="200882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rgbClr val="1CC59D"/>
                </a:solidFill>
                <a:latin typeface="+mj-lt"/>
              </a:rPr>
              <a:t>GIỚI THIỆU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41D206BB-3FB1-4556-B8CE-46B5F30382DE}"/>
              </a:ext>
            </a:extLst>
          </p:cNvPr>
          <p:cNvSpPr/>
          <p:nvPr/>
        </p:nvSpPr>
        <p:spPr>
          <a:xfrm>
            <a:off x="3238721" y="561201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rgbClr val="FF0000"/>
                </a:solidFill>
                <a:latin typeface="+mj-lt"/>
              </a:rPr>
              <a:t>APACHE TIKA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182BF-759A-7BB0-A0BB-B6F9C43215D5}"/>
              </a:ext>
            </a:extLst>
          </p:cNvPr>
          <p:cNvSpPr txBox="1"/>
          <p:nvPr/>
        </p:nvSpPr>
        <p:spPr>
          <a:xfrm>
            <a:off x="108176" y="1813171"/>
            <a:ext cx="74311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chemeClr val="bg1"/>
                </a:solidFill>
              </a:rPr>
              <a:t>Apache Tika là thư viện mã nguồn mở thuộc </a:t>
            </a:r>
            <a:r>
              <a:rPr lang="vi-VN" sz="2200" b="1" dirty="0">
                <a:solidFill>
                  <a:schemeClr val="bg1"/>
                </a:solidFill>
              </a:rPr>
              <a:t>Apache Software Foundation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dựa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trên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ngôn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ngữ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i="1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chemeClr val="bg1"/>
                </a:solidFill>
              </a:rPr>
              <a:t>Được mệnh danh là “Content Analysis Toolkit”.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chemeClr val="bg1"/>
                </a:solidFill>
              </a:rPr>
              <a:t>Mục đích: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Phát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hiện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định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dạng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tài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liệu</a:t>
            </a:r>
            <a:r>
              <a:rPr lang="en-US" sz="2200" dirty="0">
                <a:solidFill>
                  <a:schemeClr val="bg1"/>
                </a:solidFill>
              </a:rPr>
              <a:t> (File Detection).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Trích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xuất</a:t>
            </a:r>
            <a:r>
              <a:rPr lang="en-US" sz="2200" dirty="0">
                <a:solidFill>
                  <a:schemeClr val="bg1"/>
                </a:solidFill>
              </a:rPr>
              <a:t> metadata.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Trích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xuất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văn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bản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từ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nhiều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loại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tệp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51837B-98CA-9DAD-20E4-2D32098C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0" y="383236"/>
            <a:ext cx="4061016" cy="60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LỊCH SỬ &amp; PHÁT TRIỂN CỦA APACHE TIKA</a:t>
            </a:r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837981" y="3346613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327793" y="320446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450474" y="3204468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169804" y="3204468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608464" y="3204468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889134" y="3204468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DB9F775F-8E6E-4FBF-93DA-75269DE22540}"/>
              </a:ext>
            </a:extLst>
          </p:cNvPr>
          <p:cNvSpPr/>
          <p:nvPr/>
        </p:nvSpPr>
        <p:spPr>
          <a:xfrm>
            <a:off x="880923" y="3620933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id="{5B60125D-80C1-4EC9-AE7E-0AC0A5BF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84" y="3638340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2007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978F3-9A03-49CF-9A12-B5EDEDE23366}"/>
              </a:ext>
            </a:extLst>
          </p:cNvPr>
          <p:cNvSpPr txBox="1"/>
          <p:nvPr/>
        </p:nvSpPr>
        <p:spPr>
          <a:xfrm>
            <a:off x="699890" y="4044114"/>
            <a:ext cx="26911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600" dirty="0"/>
              <a:t>Bắt đầu dưới dạng một module của </a:t>
            </a:r>
            <a:r>
              <a:rPr lang="vi-VN" sz="1600" b="1" dirty="0"/>
              <a:t>Apache Lucene</a:t>
            </a:r>
            <a:r>
              <a:rPr lang="vi-VN" sz="1600" dirty="0"/>
              <a:t>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id="{6D1DF9A4-7686-4A36-AA17-CCAFE56F9EE8}"/>
              </a:ext>
            </a:extLst>
          </p:cNvPr>
          <p:cNvSpPr/>
          <p:nvPr/>
        </p:nvSpPr>
        <p:spPr>
          <a:xfrm>
            <a:off x="2612010" y="2637370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B59DC62-35A2-4A84-B5F4-7A46996A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571" y="265477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2008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2911D-1B2B-43D7-A305-6F5FE2AA9E7E}"/>
              </a:ext>
            </a:extLst>
          </p:cNvPr>
          <p:cNvSpPr txBox="1"/>
          <p:nvPr/>
        </p:nvSpPr>
        <p:spPr>
          <a:xfrm>
            <a:off x="2480232" y="1762410"/>
            <a:ext cx="25004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600" dirty="0"/>
              <a:t>Tách ra thành dự án độc lập dưới </a:t>
            </a:r>
            <a:r>
              <a:rPr lang="vi-VN" sz="1600" b="1" dirty="0"/>
              <a:t>Apache Software Foundation</a:t>
            </a:r>
            <a:r>
              <a:rPr lang="vi-VN" sz="1600" dirty="0"/>
              <a:t>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id="{AA68805D-E19E-4F18-B53D-756BE654E9C5}"/>
              </a:ext>
            </a:extLst>
          </p:cNvPr>
          <p:cNvSpPr/>
          <p:nvPr/>
        </p:nvSpPr>
        <p:spPr>
          <a:xfrm>
            <a:off x="4311935" y="3567564"/>
            <a:ext cx="1484856" cy="976585"/>
          </a:xfrm>
          <a:prstGeom prst="roundRect">
            <a:avLst>
              <a:gd name="adj" fmla="val 29919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217" y="3701913"/>
            <a:ext cx="12697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2009-2012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12AFA-9EA6-48B8-8C12-E9D90751FB55}"/>
              </a:ext>
            </a:extLst>
          </p:cNvPr>
          <p:cNvSpPr txBox="1"/>
          <p:nvPr/>
        </p:nvSpPr>
        <p:spPr>
          <a:xfrm>
            <a:off x="4211187" y="4571370"/>
            <a:ext cx="239727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Hoàn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b="1" dirty="0"/>
              <a:t>Tika Core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b="1" dirty="0"/>
              <a:t>Parser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PDF, Office, Media.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id="{1CE9A96F-10BC-4D7B-8B99-81B7B3C957F0}"/>
              </a:ext>
            </a:extLst>
          </p:cNvPr>
          <p:cNvSpPr/>
          <p:nvPr/>
        </p:nvSpPr>
        <p:spPr>
          <a:xfrm>
            <a:off x="6006485" y="2067279"/>
            <a:ext cx="1484856" cy="1001710"/>
          </a:xfrm>
          <a:prstGeom prst="roundRect">
            <a:avLst>
              <a:gd name="adj" fmla="val 3120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68" y="2060302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2013-2016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67C9-6E97-4E95-A2BE-08E840F6860E}"/>
              </a:ext>
            </a:extLst>
          </p:cNvPr>
          <p:cNvSpPr txBox="1"/>
          <p:nvPr/>
        </p:nvSpPr>
        <p:spPr>
          <a:xfrm>
            <a:off x="7491341" y="2138206"/>
            <a:ext cx="26153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600" dirty="0"/>
              <a:t>Được sử dụng rộng rãi trong </a:t>
            </a:r>
            <a:r>
              <a:rPr lang="vi-VN" sz="1600" b="1" dirty="0"/>
              <a:t>Solr, Elasticsearch, Hadoop ecosystem</a:t>
            </a:r>
            <a:r>
              <a:rPr lang="vi-VN" sz="1600" dirty="0"/>
              <a:t>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739A9612-6000-4A1E-B9C1-78496DC5DA6B}"/>
              </a:ext>
            </a:extLst>
          </p:cNvPr>
          <p:cNvSpPr/>
          <p:nvPr/>
        </p:nvSpPr>
        <p:spPr>
          <a:xfrm>
            <a:off x="7761169" y="3567564"/>
            <a:ext cx="1484856" cy="1015663"/>
          </a:xfrm>
          <a:prstGeom prst="roundRect">
            <a:avLst>
              <a:gd name="adj" fmla="val 3087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452" y="3567564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2017-</a:t>
            </a:r>
          </a:p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Nay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DB612-CA96-4204-8CC0-8B6457F98274}"/>
              </a:ext>
            </a:extLst>
          </p:cNvPr>
          <p:cNvSpPr txBox="1"/>
          <p:nvPr/>
        </p:nvSpPr>
        <p:spPr>
          <a:xfrm>
            <a:off x="7761169" y="4583227"/>
            <a:ext cx="26602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sang </a:t>
            </a:r>
            <a:r>
              <a:rPr lang="en-US" sz="1600" dirty="0" err="1"/>
              <a:t>lĩnh</a:t>
            </a:r>
            <a:r>
              <a:rPr lang="en-US" sz="1600" dirty="0"/>
              <a:t> </a:t>
            </a:r>
            <a:r>
              <a:rPr lang="en-US" sz="1600" dirty="0" err="1"/>
              <a:t>vực</a:t>
            </a:r>
            <a:r>
              <a:rPr lang="en-US" sz="1600" dirty="0"/>
              <a:t> </a:t>
            </a:r>
            <a:r>
              <a:rPr lang="en-US" sz="1600" b="1" dirty="0"/>
              <a:t>Big Data, AI, NLP, Digital Forensics</a:t>
            </a:r>
            <a:r>
              <a:rPr lang="en-US" sz="1600" dirty="0"/>
              <a:t>,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mạnh</a:t>
            </a:r>
            <a:r>
              <a:rPr lang="en-US" sz="1600" dirty="0"/>
              <a:t>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7B99-07C7-3A8F-607B-C3039838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79574-438D-145C-7E45-72D8CDEAF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/>
              <a:t>KIẾN TRÚC TỔNG QUAN APACHE TIKA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8934E-375F-AF25-816B-FF626C7FAE56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BA0600EB-9EA8-97E4-9B19-BF2719C3E699}"/>
              </a:ext>
            </a:extLst>
          </p:cNvPr>
          <p:cNvGrpSpPr/>
          <p:nvPr/>
        </p:nvGrpSpPr>
        <p:grpSpPr>
          <a:xfrm>
            <a:off x="8914355" y="1774999"/>
            <a:ext cx="2982371" cy="1859425"/>
            <a:chOff x="575693" y="4105536"/>
            <a:chExt cx="2919670" cy="18594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878471-6BD7-C094-DB33-8939361B3C8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Các bộ phân tích tài liệu: PDFParser, OOXMLParser, MP3Parser, ImageParser, …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Hỗ trợ hơn 1500 loại định dạng.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9A37C6-BE7E-5162-7E75-D142254D8368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Parsers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C6253691-8EBA-5AD9-A421-19022B2C2FF2}"/>
              </a:ext>
            </a:extLst>
          </p:cNvPr>
          <p:cNvGrpSpPr/>
          <p:nvPr/>
        </p:nvGrpSpPr>
        <p:grpSpPr>
          <a:xfrm>
            <a:off x="383065" y="3250257"/>
            <a:ext cx="2894238" cy="1120762"/>
            <a:chOff x="23197" y="4105536"/>
            <a:chExt cx="3120514" cy="11207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CA5FD-3559-A294-0081-5EB0AC06044B}"/>
                </a:ext>
              </a:extLst>
            </p:cNvPr>
            <p:cNvSpPr txBox="1"/>
            <p:nvPr/>
          </p:nvSpPr>
          <p:spPr>
            <a:xfrm>
              <a:off x="23197" y="4395301"/>
              <a:ext cx="3109641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Bộ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API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và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công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cụ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phát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hiện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loại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tệp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(MIME Detection).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EBE3B-AC89-F885-9253-FEE5151FB977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Core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40">
            <a:extLst>
              <a:ext uri="{FF2B5EF4-FFF2-40B4-BE49-F238E27FC236}">
                <a16:creationId xmlns:a16="http://schemas.microsoft.com/office/drawing/2014/main" id="{BF3E0ACF-962D-CD2F-86A0-9C45EAA9F20C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42">
            <a:extLst>
              <a:ext uri="{FF2B5EF4-FFF2-40B4-BE49-F238E27FC236}">
                <a16:creationId xmlns:a16="http://schemas.microsoft.com/office/drawing/2014/main" id="{294485A5-ADB9-D00E-CE81-4602D40F5073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43">
            <a:extLst>
              <a:ext uri="{FF2B5EF4-FFF2-40B4-BE49-F238E27FC236}">
                <a16:creationId xmlns:a16="http://schemas.microsoft.com/office/drawing/2014/main" id="{870FC643-44F7-CD5E-4843-DDC44F68189C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ADD14-5489-393E-0607-B2BB2B80B7C4}"/>
              </a:ext>
            </a:extLst>
          </p:cNvPr>
          <p:cNvSpPr txBox="1"/>
          <p:nvPr/>
        </p:nvSpPr>
        <p:spPr>
          <a:xfrm>
            <a:off x="652435" y="1518102"/>
            <a:ext cx="6355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/>
              <a:t>Apache Tika được thiết kế theo </a:t>
            </a:r>
            <a:r>
              <a:rPr lang="vi-VN" sz="2000" b="1" dirty="0"/>
              <a:t>kiến trúc 3 lớp chính</a:t>
            </a:r>
            <a:r>
              <a:rPr lang="vi-VN" sz="2000" dirty="0"/>
              <a:t>:</a:t>
            </a:r>
            <a:endParaRPr lang="en-US" sz="2000" dirty="0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B10045D8-0855-62B0-F486-29FD2EFF5380}"/>
              </a:ext>
            </a:extLst>
          </p:cNvPr>
          <p:cNvGrpSpPr/>
          <p:nvPr/>
        </p:nvGrpSpPr>
        <p:grpSpPr>
          <a:xfrm>
            <a:off x="7411689" y="5153029"/>
            <a:ext cx="2982371" cy="1120762"/>
            <a:chOff x="575693" y="4105536"/>
            <a:chExt cx="2919670" cy="11207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D2EB08-5E60-CF25-4591-178D6A3C73D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Cho phép sử dụng Tika như ứng dụng độc lập (CLI, JAR) hoặc dịch vụ REST API.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7FF667-DD72-5133-DA0E-8F161C0F1764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App / Tika Server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8B97813-591D-3970-786A-37C17699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90000" l="10000" r="90000">
                        <a14:foregroundMark x1="62000" y1="10500" x2="65500" y2="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932" y="3429000"/>
            <a:ext cx="1066742" cy="1066742"/>
          </a:xfrm>
          <a:prstGeom prst="rect">
            <a:avLst/>
          </a:prstGeom>
        </p:spPr>
      </p:pic>
      <p:pic>
        <p:nvPicPr>
          <p:cNvPr id="1026" name="Picture 2" descr="Core Generic Flat icon | Freepik">
            <a:extLst>
              <a:ext uri="{FF2B5EF4-FFF2-40B4-BE49-F238E27FC236}">
                <a16:creationId xmlns:a16="http://schemas.microsoft.com/office/drawing/2014/main" id="{6165D7AF-9436-13C5-F702-058DE276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30" y="3575051"/>
            <a:ext cx="636494" cy="6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sing - Free files and folders icons">
            <a:extLst>
              <a:ext uri="{FF2B5EF4-FFF2-40B4-BE49-F238E27FC236}">
                <a16:creationId xmlns:a16="http://schemas.microsoft.com/office/drawing/2014/main" id="{9142B067-FF45-131D-6C72-B74DD77F6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51" y="2096020"/>
            <a:ext cx="663388" cy="6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Server Icon PNG Transparent Background, Free Download #3705 -  FreeIconsPNG">
            <a:extLst>
              <a:ext uri="{FF2B5EF4-FFF2-40B4-BE49-F238E27FC236}">
                <a16:creationId xmlns:a16="http://schemas.microsoft.com/office/drawing/2014/main" id="{57B52E38-81EC-7F91-6297-E7BF72AE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74" y="5276471"/>
            <a:ext cx="607355" cy="6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7E1B-A783-71B2-DBB2-8731A926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00708-6D03-C216-4A59-CC8030ED7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339509"/>
            <a:ext cx="11573197" cy="724247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PARSER TIÊU BIỂU TRONG APACHE TIKA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29CF1AC7-F53B-D8B4-6913-BA5E0BB09771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42">
              <a:extLst>
                <a:ext uri="{FF2B5EF4-FFF2-40B4-BE49-F238E27FC236}">
                  <a16:creationId xmlns:a16="http://schemas.microsoft.com/office/drawing/2014/main" id="{8BE4F994-160A-B5F4-E92F-638BE7E00BFE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6">
              <a:extLst>
                <a:ext uri="{FF2B5EF4-FFF2-40B4-BE49-F238E27FC236}">
                  <a16:creationId xmlns:a16="http://schemas.microsoft.com/office/drawing/2014/main" id="{60B5FC8A-CDE7-87E7-6A13-CB30B3CBED21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id="{B89973AF-FA0C-A29B-C2C6-AF296C7B0365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50">
                <a:extLst>
                  <a:ext uri="{FF2B5EF4-FFF2-40B4-BE49-F238E27FC236}">
                    <a16:creationId xmlns:a16="http://schemas.microsoft.com/office/drawing/2014/main" id="{CBBDAC86-C833-04E1-82C1-66C3998D856C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51">
                <a:extLst>
                  <a:ext uri="{FF2B5EF4-FFF2-40B4-BE49-F238E27FC236}">
                    <a16:creationId xmlns:a16="http://schemas.microsoft.com/office/drawing/2014/main" id="{5F66F9A0-7D2A-051F-3A00-97B955565062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48">
              <a:extLst>
                <a:ext uri="{FF2B5EF4-FFF2-40B4-BE49-F238E27FC236}">
                  <a16:creationId xmlns:a16="http://schemas.microsoft.com/office/drawing/2014/main" id="{942B2A47-4BB3-BF82-6364-F2E7E4FDD52E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49">
              <a:extLst>
                <a:ext uri="{FF2B5EF4-FFF2-40B4-BE49-F238E27FC236}">
                  <a16:creationId xmlns:a16="http://schemas.microsoft.com/office/drawing/2014/main" id="{CFC98CDF-6EF1-9376-BDC3-83E339DDDA83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4B9705C9-0867-FD19-CEB4-6AE068364339}"/>
              </a:ext>
            </a:extLst>
          </p:cNvPr>
          <p:cNvGrpSpPr/>
          <p:nvPr/>
        </p:nvGrpSpPr>
        <p:grpSpPr>
          <a:xfrm>
            <a:off x="8814536" y="1449439"/>
            <a:ext cx="2827389" cy="856773"/>
            <a:chOff x="6457218" y="1772816"/>
            <a:chExt cx="2291246" cy="856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1DB633-8BFF-3A1A-FD5F-D567A530B45B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ImageParser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03DE7-749E-BFCC-4721-85B440B3ABB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metadata EXIF từ ảnh (JPEG, PNG, TIFF).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B8BAF1F-B5AD-902F-A6D6-42D43254CAD0}"/>
              </a:ext>
            </a:extLst>
          </p:cNvPr>
          <p:cNvGrpSpPr/>
          <p:nvPr/>
        </p:nvGrpSpPr>
        <p:grpSpPr>
          <a:xfrm>
            <a:off x="9272449" y="3284987"/>
            <a:ext cx="2827389" cy="856773"/>
            <a:chOff x="6889266" y="3284984"/>
            <a:chExt cx="1998238" cy="8567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2BC2DA-9E29-A9F1-8A87-5993122F50A5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MP3Parser / MP4Parser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97B58-FE43-E0BC-E1BD-3B385D420C6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file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video.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446E26C1-1F83-2397-0D34-318CB62E91F6}"/>
              </a:ext>
            </a:extLst>
          </p:cNvPr>
          <p:cNvGrpSpPr/>
          <p:nvPr/>
        </p:nvGrpSpPr>
        <p:grpSpPr>
          <a:xfrm>
            <a:off x="9055210" y="5150217"/>
            <a:ext cx="3044628" cy="1102995"/>
            <a:chOff x="6673242" y="5020022"/>
            <a:chExt cx="2291246" cy="11029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AF238-2824-380A-9A6C-EAA68D259DF1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EmailParser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98E192-63D0-171D-D48B-9D71855CB734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Xử</a:t>
              </a:r>
              <a:r>
                <a:rPr lang="en-US" sz="1600" dirty="0"/>
                <a:t> </a:t>
              </a:r>
              <a:r>
                <a:rPr lang="en-US" sz="1600" dirty="0" err="1"/>
                <a:t>lý</a:t>
              </a:r>
              <a:r>
                <a:rPr lang="en-US" sz="1600" dirty="0"/>
                <a:t> email (EML, MSG), </a:t>
              </a:r>
              <a:r>
                <a:rPr lang="en-US" sz="1600" dirty="0" err="1"/>
                <a:t>trích</a:t>
              </a:r>
              <a:r>
                <a:rPr lang="en-US" sz="1600" dirty="0"/>
                <a:t> </a:t>
              </a:r>
              <a:r>
                <a:rPr lang="en-US" sz="1600" dirty="0" err="1"/>
                <a:t>xuất</a:t>
              </a:r>
              <a:r>
                <a:rPr lang="en-US" sz="1600" dirty="0"/>
                <a:t> </a:t>
              </a:r>
              <a:r>
                <a:rPr lang="en-US" sz="1600" dirty="0" err="1"/>
                <a:t>nội</a:t>
              </a:r>
              <a:r>
                <a:rPr lang="en-US" sz="1600" dirty="0"/>
                <a:t> dung, </a:t>
              </a:r>
              <a:r>
                <a:rPr lang="en-US" sz="1600" dirty="0" err="1"/>
                <a:t>tiêu</a:t>
              </a:r>
              <a:r>
                <a:rPr lang="en-US" sz="1600" dirty="0"/>
                <a:t> </a:t>
              </a:r>
              <a:r>
                <a:rPr lang="en-US" sz="1600" dirty="0" err="1"/>
                <a:t>đề</a:t>
              </a:r>
              <a:r>
                <a:rPr lang="en-US" sz="1600" dirty="0"/>
                <a:t>, </a:t>
              </a:r>
              <a:r>
                <a:rPr lang="en-US" sz="1600" dirty="0" err="1"/>
                <a:t>và</a:t>
              </a:r>
              <a:r>
                <a:rPr lang="en-US" sz="1600" dirty="0"/>
                <a:t> </a:t>
              </a:r>
              <a:r>
                <a:rPr lang="en-US" sz="1600" dirty="0" err="1"/>
                <a:t>tệp</a:t>
              </a:r>
              <a:r>
                <a:rPr lang="en-US" sz="1600" dirty="0"/>
                <a:t> </a:t>
              </a:r>
              <a:r>
                <a:rPr lang="en-US" sz="1600" dirty="0" err="1"/>
                <a:t>đính</a:t>
              </a:r>
              <a:r>
                <a:rPr lang="en-US" sz="1600" dirty="0"/>
                <a:t> </a:t>
              </a:r>
              <a:r>
                <a:rPr lang="en-US" sz="1600" dirty="0" err="1"/>
                <a:t>kèm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B27583B6-F4BC-12C5-6D5F-75DAF55F9A39}"/>
              </a:ext>
            </a:extLst>
          </p:cNvPr>
          <p:cNvGrpSpPr/>
          <p:nvPr/>
        </p:nvGrpSpPr>
        <p:grpSpPr>
          <a:xfrm>
            <a:off x="629889" y="1508494"/>
            <a:ext cx="2789947" cy="856773"/>
            <a:chOff x="467544" y="1749941"/>
            <a:chExt cx="2291246" cy="8567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1AB603-3CE0-2E17-C4CA-235EFDB66B96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PDFParser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F20F1-2B4F-E25D-4AEE-32AA83D251D8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&amp; metadata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 PDF.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1B7A1CBF-D516-D90F-A995-1B177416FF22}"/>
              </a:ext>
            </a:extLst>
          </p:cNvPr>
          <p:cNvGrpSpPr/>
          <p:nvPr/>
        </p:nvGrpSpPr>
        <p:grpSpPr>
          <a:xfrm>
            <a:off x="149594" y="3230934"/>
            <a:ext cx="2802170" cy="856773"/>
            <a:chOff x="242744" y="3314387"/>
            <a:chExt cx="2011990" cy="856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6477A9-CB9A-EBC1-2789-CDBD466843B7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/>
                <a:t>OOXMLParser</a:t>
              </a:r>
              <a:r>
                <a:rPr lang="en-US" dirty="0"/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440437-787C-E789-9977-5EE7E63F3CC0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err="1"/>
                <a:t>Xử</a:t>
              </a:r>
              <a:r>
                <a:rPr lang="en-US" sz="1600" dirty="0"/>
                <a:t> </a:t>
              </a:r>
              <a:r>
                <a:rPr lang="en-US" sz="1600" dirty="0" err="1"/>
                <a:t>lý</a:t>
              </a:r>
              <a:r>
                <a:rPr lang="en-US" sz="1600" dirty="0"/>
                <a:t> </a:t>
              </a:r>
              <a:r>
                <a:rPr lang="en-US" sz="1600" dirty="0" err="1"/>
                <a:t>tài</a:t>
              </a:r>
              <a:r>
                <a:rPr lang="en-US" sz="1600" dirty="0"/>
                <a:t> </a:t>
              </a:r>
              <a:r>
                <a:rPr lang="en-US" sz="1600" dirty="0" err="1"/>
                <a:t>liệu</a:t>
              </a:r>
              <a:r>
                <a:rPr lang="en-US" sz="1600" dirty="0"/>
                <a:t> Microsoft Office (DOCX, XLSX, PPTX).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2ADD478-236E-2914-7134-139EE3BA108A}"/>
              </a:ext>
            </a:extLst>
          </p:cNvPr>
          <p:cNvGrpSpPr/>
          <p:nvPr/>
        </p:nvGrpSpPr>
        <p:grpSpPr>
          <a:xfrm>
            <a:off x="202766" y="5213465"/>
            <a:ext cx="2802170" cy="856773"/>
            <a:chOff x="251520" y="4998238"/>
            <a:chExt cx="2291246" cy="856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523F3-BB34-9EC3-5CE0-36292D2605B7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/ XML Parser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0B2E8A-3333-7318-9CDC-99308C779F6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web &amp;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XML.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67DD30A-FCF3-3C0A-092A-E45E282244F7}"/>
              </a:ext>
            </a:extLst>
          </p:cNvPr>
          <p:cNvSpPr txBox="1"/>
          <p:nvPr/>
        </p:nvSpPr>
        <p:spPr>
          <a:xfrm>
            <a:off x="5044455" y="4309100"/>
            <a:ext cx="2083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Apache Tika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b="1" dirty="0"/>
              <a:t>Parser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 98">
            <a:extLst>
              <a:ext uri="{FF2B5EF4-FFF2-40B4-BE49-F238E27FC236}">
                <a16:creationId xmlns:a16="http://schemas.microsoft.com/office/drawing/2014/main" id="{73163FF6-48EC-FDFF-C281-C36C3F974F7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55217AD8-820F-B11F-6FA3-7CB29D0E32A9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100">
            <a:extLst>
              <a:ext uri="{FF2B5EF4-FFF2-40B4-BE49-F238E27FC236}">
                <a16:creationId xmlns:a16="http://schemas.microsoft.com/office/drawing/2014/main" id="{98013E5E-95E0-78CC-7AC4-9B58C5D87F7E}"/>
              </a:ext>
            </a:extLst>
          </p:cNvPr>
          <p:cNvCxnSpPr>
            <a:cxnSpLocks/>
          </p:cNvCxnSpPr>
          <p:nvPr/>
        </p:nvCxnSpPr>
        <p:spPr>
          <a:xfrm>
            <a:off x="7973336" y="3460475"/>
            <a:ext cx="581917" cy="36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DB565DDB-6093-F0D5-EC64-87B510B1024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40">
            <a:extLst>
              <a:ext uri="{FF2B5EF4-FFF2-40B4-BE49-F238E27FC236}">
                <a16:creationId xmlns:a16="http://schemas.microsoft.com/office/drawing/2014/main" id="{66236D99-723D-DD5F-68AA-BB75EEAF37E5}"/>
              </a:ext>
            </a:extLst>
          </p:cNvPr>
          <p:cNvCxnSpPr>
            <a:cxnSpLocks/>
            <a:endCxn id="2050" idx="3"/>
          </p:cNvCxnSpPr>
          <p:nvPr/>
        </p:nvCxnSpPr>
        <p:spPr>
          <a:xfrm flipH="1">
            <a:off x="3759427" y="3497113"/>
            <a:ext cx="459125" cy="170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E3D68CAF-2473-E8B9-FB52-D7C6C7EB643C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4">
            <a:extLst>
              <a:ext uri="{FF2B5EF4-FFF2-40B4-BE49-F238E27FC236}">
                <a16:creationId xmlns:a16="http://schemas.microsoft.com/office/drawing/2014/main" id="{4C16CA66-D37B-0F9D-E23A-49A666DBB36A}"/>
              </a:ext>
            </a:extLst>
          </p:cNvPr>
          <p:cNvGrpSpPr/>
          <p:nvPr/>
        </p:nvGrpSpPr>
        <p:grpSpPr>
          <a:xfrm>
            <a:off x="5187124" y="2895242"/>
            <a:ext cx="1817752" cy="1297830"/>
            <a:chOff x="4477067" y="3209349"/>
            <a:chExt cx="1130986" cy="807495"/>
          </a:xfrm>
        </p:grpSpPr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BFE5D252-A864-939E-375C-4C42C80405CA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24">
                <a:extLst>
                  <a:ext uri="{FF2B5EF4-FFF2-40B4-BE49-F238E27FC236}">
                    <a16:creationId xmlns:a16="http://schemas.microsoft.com/office/drawing/2014/main" id="{74959D3B-4C7B-398F-935B-45618D5CB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31">
                <a:extLst>
                  <a:ext uri="{FF2B5EF4-FFF2-40B4-BE49-F238E27FC236}">
                    <a16:creationId xmlns:a16="http://schemas.microsoft.com/office/drawing/2014/main" id="{2D4DD54B-908C-7A90-37A6-8C262A042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id="{3732E5C1-2A6E-B083-7356-1F10A4CFA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1">
              <a:extLst>
                <a:ext uri="{FF2B5EF4-FFF2-40B4-BE49-F238E27FC236}">
                  <a16:creationId xmlns:a16="http://schemas.microsoft.com/office/drawing/2014/main" id="{69D65344-B281-89D1-C0D2-7B2272D58395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42">
                <a:extLst>
                  <a:ext uri="{FF2B5EF4-FFF2-40B4-BE49-F238E27FC236}">
                    <a16:creationId xmlns:a16="http://schemas.microsoft.com/office/drawing/2014/main" id="{8BC61D89-1500-0637-61C9-B5BD0FB7A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3">
                <a:extLst>
                  <a:ext uri="{FF2B5EF4-FFF2-40B4-BE49-F238E27FC236}">
                    <a16:creationId xmlns:a16="http://schemas.microsoft.com/office/drawing/2014/main" id="{46810616-AA28-18AF-214E-DC8D23A9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6BAAEB0-9A17-FC87-5C43-58643591B9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209349"/>
              <a:ext cx="913718" cy="492296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OOXML Viewer - Visual Studio Marketplace">
            <a:extLst>
              <a:ext uri="{FF2B5EF4-FFF2-40B4-BE49-F238E27FC236}">
                <a16:creationId xmlns:a16="http://schemas.microsoft.com/office/drawing/2014/main" id="{ECBB2188-D80E-BE58-765F-642AA09C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71" y="3272168"/>
            <a:ext cx="791056" cy="7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B38EB7-CE01-CE82-0CDA-F0926065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70" y="1578531"/>
            <a:ext cx="606548" cy="74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file - Free interface icons">
            <a:extLst>
              <a:ext uri="{FF2B5EF4-FFF2-40B4-BE49-F238E27FC236}">
                <a16:creationId xmlns:a16="http://schemas.microsoft.com/office/drawing/2014/main" id="{9D95CADB-A7F9-E842-63A6-782BFE11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41" y="5228936"/>
            <a:ext cx="841302" cy="8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file - Free files and folders icons">
            <a:extLst>
              <a:ext uri="{FF2B5EF4-FFF2-40B4-BE49-F238E27FC236}">
                <a16:creationId xmlns:a16="http://schemas.microsoft.com/office/drawing/2014/main" id="{65DDCC95-F1AA-FEDC-35FE-82279275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62" y="1508494"/>
            <a:ext cx="809311" cy="8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p4 file format symbol icon | Freepik">
            <a:extLst>
              <a:ext uri="{FF2B5EF4-FFF2-40B4-BE49-F238E27FC236}">
                <a16:creationId xmlns:a16="http://schemas.microsoft.com/office/drawing/2014/main" id="{F1B36B81-812B-3AB5-755C-F59844BC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13" y="3387985"/>
            <a:ext cx="680459" cy="68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 - Free business icons">
            <a:extLst>
              <a:ext uri="{FF2B5EF4-FFF2-40B4-BE49-F238E27FC236}">
                <a16:creationId xmlns:a16="http://schemas.microsoft.com/office/drawing/2014/main" id="{5A4950F3-317E-60B6-829B-373ED199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77" y="5252045"/>
            <a:ext cx="688271" cy="6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Placeholder 1">
            <a:extLst>
              <a:ext uri="{FF2B5EF4-FFF2-40B4-BE49-F238E27FC236}">
                <a16:creationId xmlns:a16="http://schemas.microsoft.com/office/drawing/2014/main" id="{05A28E38-7490-72DF-64F9-1A5FB9AB335F}"/>
              </a:ext>
            </a:extLst>
          </p:cNvPr>
          <p:cNvSpPr txBox="1">
            <a:spLocks/>
          </p:cNvSpPr>
          <p:nvPr/>
        </p:nvSpPr>
        <p:spPr>
          <a:xfrm>
            <a:off x="309401" y="145331"/>
            <a:ext cx="11573197" cy="553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 SỬ DỤNG APACHE TIKA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3B4BD78-3B63-28A7-3FEA-922A7D71688A}"/>
              </a:ext>
            </a:extLst>
          </p:cNvPr>
          <p:cNvSpPr txBox="1"/>
          <p:nvPr/>
        </p:nvSpPr>
        <p:spPr>
          <a:xfrm>
            <a:off x="522194" y="1009933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000" dirty="0"/>
              <a:t>Apache Tika có thể được sử dụng theo </a:t>
            </a:r>
            <a:r>
              <a:rPr lang="vi-VN" sz="2000" b="1" dirty="0"/>
              <a:t>3 cách chính</a:t>
            </a:r>
            <a:r>
              <a:rPr lang="vi-VN" sz="2000" dirty="0"/>
              <a:t>:</a:t>
            </a:r>
          </a:p>
        </p:txBody>
      </p:sp>
      <p:sp>
        <p:nvSpPr>
          <p:cNvPr id="212" name="Rectangle 30">
            <a:extLst>
              <a:ext uri="{FF2B5EF4-FFF2-40B4-BE49-F238E27FC236}">
                <a16:creationId xmlns:a16="http://schemas.microsoft.com/office/drawing/2014/main" id="{98F408EB-A0D1-7B1B-283B-834D2272DDD2}"/>
              </a:ext>
            </a:extLst>
          </p:cNvPr>
          <p:cNvSpPr/>
          <p:nvPr/>
        </p:nvSpPr>
        <p:spPr>
          <a:xfrm>
            <a:off x="708472" y="5501813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213" name="Block Arc 14">
            <a:extLst>
              <a:ext uri="{FF2B5EF4-FFF2-40B4-BE49-F238E27FC236}">
                <a16:creationId xmlns:a16="http://schemas.microsoft.com/office/drawing/2014/main" id="{D08BAACE-BA8F-ADD3-7619-6B50DDD615D1}"/>
              </a:ext>
            </a:extLst>
          </p:cNvPr>
          <p:cNvSpPr/>
          <p:nvPr/>
        </p:nvSpPr>
        <p:spPr>
          <a:xfrm rot="16200000">
            <a:off x="657018" y="391879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4" name="Rectangle 18">
            <a:extLst>
              <a:ext uri="{FF2B5EF4-FFF2-40B4-BE49-F238E27FC236}">
                <a16:creationId xmlns:a16="http://schemas.microsoft.com/office/drawing/2014/main" id="{489B0586-6DF4-753E-9DE0-52799AA335C5}"/>
              </a:ext>
            </a:extLst>
          </p:cNvPr>
          <p:cNvSpPr/>
          <p:nvPr/>
        </p:nvSpPr>
        <p:spPr>
          <a:xfrm>
            <a:off x="695191" y="214605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BA54B45-0B1B-B31D-D5A0-A84A5BD6B7F6}"/>
              </a:ext>
            </a:extLst>
          </p:cNvPr>
          <p:cNvSpPr txBox="1"/>
          <p:nvPr/>
        </p:nvSpPr>
        <p:spPr>
          <a:xfrm>
            <a:off x="1604682" y="1548606"/>
            <a:ext cx="87383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Tika-app (CLI/JAR)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file </a:t>
            </a:r>
            <a:r>
              <a:rPr lang="en-US" i="1" dirty="0">
                <a:solidFill>
                  <a:srgbClr val="FF0000"/>
                </a:solidFill>
              </a:rPr>
              <a:t>tika-app-x.y.jar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i="1" dirty="0">
                <a:solidFill>
                  <a:srgbClr val="FF0000"/>
                </a:solidFill>
              </a:rPr>
              <a:t>java -jar tika-app.jar --text file.pdf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text </a:t>
            </a:r>
            <a:r>
              <a:rPr lang="en-US" dirty="0" err="1"/>
              <a:t>hoặc</a:t>
            </a:r>
            <a:r>
              <a:rPr lang="en-US" dirty="0"/>
              <a:t> metadata.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0889958-B41B-8BCA-019C-507B8058F04C}"/>
              </a:ext>
            </a:extLst>
          </p:cNvPr>
          <p:cNvSpPr txBox="1"/>
          <p:nvPr/>
        </p:nvSpPr>
        <p:spPr>
          <a:xfrm>
            <a:off x="1604682" y="3587132"/>
            <a:ext cx="838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2. </a:t>
            </a:r>
            <a:r>
              <a:rPr lang="vi-VN" b="1" dirty="0"/>
              <a:t>Tika-server (REST API)</a:t>
            </a:r>
            <a:endParaRPr lang="vi-V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Triển khai Tika như một dịch vụ RESTful.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Cho phép các ứng dụng khác gửi 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 nhận kết quả JSON.</a:t>
            </a:r>
          </a:p>
        </p:txBody>
      </p:sp>
      <p:sp>
        <p:nvSpPr>
          <p:cNvPr id="219" name="Rectangle 2">
            <a:extLst>
              <a:ext uri="{FF2B5EF4-FFF2-40B4-BE49-F238E27FC236}">
                <a16:creationId xmlns:a16="http://schemas.microsoft.com/office/drawing/2014/main" id="{A09774E8-9645-BD81-7FEE-151ACC61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82" y="5117827"/>
            <a:ext cx="451700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40E8CA-A626-57CF-3A24-21954DE33EE4}"/>
              </a:ext>
            </a:extLst>
          </p:cNvPr>
          <p:cNvCxnSpPr>
            <a:cxnSpLocks/>
          </p:cNvCxnSpPr>
          <p:nvPr/>
        </p:nvCxnSpPr>
        <p:spPr>
          <a:xfrm>
            <a:off x="618565" y="3360394"/>
            <a:ext cx="109548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EF3FFF-8DCD-AB52-3217-11BCB770CFFA}"/>
              </a:ext>
            </a:extLst>
          </p:cNvPr>
          <p:cNvCxnSpPr>
            <a:cxnSpLocks/>
          </p:cNvCxnSpPr>
          <p:nvPr/>
        </p:nvCxnSpPr>
        <p:spPr>
          <a:xfrm>
            <a:off x="618565" y="4968032"/>
            <a:ext cx="109548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441B-B979-5F39-9E97-F8E0CF58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13E85D-0671-9659-7BE3-FA79DB365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7" y="82730"/>
            <a:ext cx="4564062" cy="1189749"/>
          </a:xfrm>
        </p:spPr>
        <p:txBody>
          <a:bodyPr/>
          <a:lstStyle/>
          <a:p>
            <a:r>
              <a:rPr lang="en-US" sz="3200" b="1" dirty="0"/>
              <a:t>ỨNG DỤNG CÁC CHỨC NĂNG CHÍNH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92FABCD5-5DD5-EBB3-43AA-F10208AAC44B}"/>
              </a:ext>
            </a:extLst>
          </p:cNvPr>
          <p:cNvGrpSpPr/>
          <p:nvPr/>
        </p:nvGrpSpPr>
        <p:grpSpPr>
          <a:xfrm>
            <a:off x="5087799" y="1018445"/>
            <a:ext cx="2490648" cy="2336587"/>
            <a:chOff x="2266949" y="1503349"/>
            <a:chExt cx="5895975" cy="5531273"/>
          </a:xfrm>
          <a:solidFill>
            <a:schemeClr val="accent1"/>
          </a:solidFill>
        </p:grpSpPr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F738951A-2FFE-5744-7CDC-10728A20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A69EE00-EB45-55FA-52E3-A937754774C3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6" name="Rectangle: Rounded Corners 25">
                <a:extLst>
                  <a:ext uri="{FF2B5EF4-FFF2-40B4-BE49-F238E27FC236}">
                    <a16:creationId xmlns:a16="http://schemas.microsoft.com/office/drawing/2014/main" id="{00363A5C-3C3D-D6C4-52B9-3D04F48BF2AE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26">
                <a:extLst>
                  <a:ext uri="{FF2B5EF4-FFF2-40B4-BE49-F238E27FC236}">
                    <a16:creationId xmlns:a16="http://schemas.microsoft.com/office/drawing/2014/main" id="{B66AAE91-C178-A11A-A3B8-DFE4028FE3E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441421A9-9450-E514-F357-711890F83DA6}"/>
              </a:ext>
            </a:extLst>
          </p:cNvPr>
          <p:cNvGrpSpPr/>
          <p:nvPr/>
        </p:nvGrpSpPr>
        <p:grpSpPr>
          <a:xfrm rot="3600000">
            <a:off x="6609469" y="1512781"/>
            <a:ext cx="2490648" cy="2336587"/>
            <a:chOff x="2266949" y="1503349"/>
            <a:chExt cx="5895975" cy="5531273"/>
          </a:xfrm>
          <a:solidFill>
            <a:schemeClr val="accent2"/>
          </a:solidFill>
        </p:grpSpPr>
        <p:pic>
          <p:nvPicPr>
            <p:cNvPr id="9" name="Graphic 28">
              <a:extLst>
                <a:ext uri="{FF2B5EF4-FFF2-40B4-BE49-F238E27FC236}">
                  <a16:creationId xmlns:a16="http://schemas.microsoft.com/office/drawing/2014/main" id="{4C899791-150A-8D37-58DB-937F7A2E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605EF25C-DD9E-AD06-C9D8-F499E84CC4DC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1" name="Rectangle: Rounded Corners 30">
                <a:extLst>
                  <a:ext uri="{FF2B5EF4-FFF2-40B4-BE49-F238E27FC236}">
                    <a16:creationId xmlns:a16="http://schemas.microsoft.com/office/drawing/2014/main" id="{185074D7-477B-DA5F-0862-FB4AF11BF18A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1">
                <a:extLst>
                  <a:ext uri="{FF2B5EF4-FFF2-40B4-BE49-F238E27FC236}">
                    <a16:creationId xmlns:a16="http://schemas.microsoft.com/office/drawing/2014/main" id="{7B37AE5A-3779-58CF-9AB4-808DF0B0A30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id="{26ED6866-602D-3539-5F22-6A0EAE3C0F28}"/>
              </a:ext>
            </a:extLst>
          </p:cNvPr>
          <p:cNvGrpSpPr/>
          <p:nvPr/>
        </p:nvGrpSpPr>
        <p:grpSpPr>
          <a:xfrm rot="7200000">
            <a:off x="6673850" y="2952138"/>
            <a:ext cx="2490647" cy="2336586"/>
            <a:chOff x="2266949" y="1503349"/>
            <a:chExt cx="5895975" cy="5531273"/>
          </a:xfrm>
          <a:solidFill>
            <a:schemeClr val="accent5"/>
          </a:solidFill>
        </p:grpSpPr>
        <p:pic>
          <p:nvPicPr>
            <p:cNvPr id="14" name="Graphic 33">
              <a:extLst>
                <a:ext uri="{FF2B5EF4-FFF2-40B4-BE49-F238E27FC236}">
                  <a16:creationId xmlns:a16="http://schemas.microsoft.com/office/drawing/2014/main" id="{71D28A7A-F119-59E0-750B-8C347B4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2B9A9D5C-9CED-965A-7737-708B4C575BC6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6" name="Rectangle: Rounded Corners 35">
                <a:extLst>
                  <a:ext uri="{FF2B5EF4-FFF2-40B4-BE49-F238E27FC236}">
                    <a16:creationId xmlns:a16="http://schemas.microsoft.com/office/drawing/2014/main" id="{B9F36C0D-98E8-1F62-EA7B-592333570632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36">
                <a:extLst>
                  <a:ext uri="{FF2B5EF4-FFF2-40B4-BE49-F238E27FC236}">
                    <a16:creationId xmlns:a16="http://schemas.microsoft.com/office/drawing/2014/main" id="{8CF9EBFF-EF66-39D1-637D-34797AEDC83C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9A6EBBE0-DCFF-20CF-FD93-C8C6522E0012}"/>
              </a:ext>
            </a:extLst>
          </p:cNvPr>
          <p:cNvGrpSpPr/>
          <p:nvPr/>
        </p:nvGrpSpPr>
        <p:grpSpPr>
          <a:xfrm rot="10800000">
            <a:off x="5087799" y="3446472"/>
            <a:ext cx="2490648" cy="2336587"/>
            <a:chOff x="2266949" y="1503349"/>
            <a:chExt cx="5895975" cy="5531273"/>
          </a:xfrm>
          <a:solidFill>
            <a:schemeClr val="accent4"/>
          </a:solidFill>
        </p:grpSpPr>
        <p:pic>
          <p:nvPicPr>
            <p:cNvPr id="19" name="Graphic 38">
              <a:extLst>
                <a:ext uri="{FF2B5EF4-FFF2-40B4-BE49-F238E27FC236}">
                  <a16:creationId xmlns:a16="http://schemas.microsoft.com/office/drawing/2014/main" id="{EE5A64AB-2B94-69D8-70FE-C0B63F8F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33C070BF-5246-E6F9-9BE1-C46B8C30CFBA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1" name="Rectangle: Rounded Corners 40">
                <a:extLst>
                  <a:ext uri="{FF2B5EF4-FFF2-40B4-BE49-F238E27FC236}">
                    <a16:creationId xmlns:a16="http://schemas.microsoft.com/office/drawing/2014/main" id="{71602657-D6D0-0C9A-3ABA-34921848808D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41">
                <a:extLst>
                  <a:ext uri="{FF2B5EF4-FFF2-40B4-BE49-F238E27FC236}">
                    <a16:creationId xmlns:a16="http://schemas.microsoft.com/office/drawing/2014/main" id="{12E60A0D-B2CD-A5D0-25A0-63A58FE732C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77DE2911-AD23-D12A-BA3E-2288BDEA2884}"/>
              </a:ext>
            </a:extLst>
          </p:cNvPr>
          <p:cNvGrpSpPr/>
          <p:nvPr/>
        </p:nvGrpSpPr>
        <p:grpSpPr>
          <a:xfrm rot="14400000">
            <a:off x="3566130" y="2952135"/>
            <a:ext cx="2490648" cy="2336587"/>
            <a:chOff x="2266949" y="1503349"/>
            <a:chExt cx="5895975" cy="5531273"/>
          </a:xfrm>
          <a:solidFill>
            <a:schemeClr val="accent3"/>
          </a:solidFill>
        </p:grpSpPr>
        <p:pic>
          <p:nvPicPr>
            <p:cNvPr id="24" name="Graphic 43">
              <a:extLst>
                <a:ext uri="{FF2B5EF4-FFF2-40B4-BE49-F238E27FC236}">
                  <a16:creationId xmlns:a16="http://schemas.microsoft.com/office/drawing/2014/main" id="{A6DEE3A7-A933-892B-A730-AA12063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7B7646A9-1E81-2D49-7AC1-931D19D29519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6" name="Rectangle: Rounded Corners 45">
                <a:extLst>
                  <a:ext uri="{FF2B5EF4-FFF2-40B4-BE49-F238E27FC236}">
                    <a16:creationId xmlns:a16="http://schemas.microsoft.com/office/drawing/2014/main" id="{A88C5F3D-2111-933B-E031-D97830507885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6">
                <a:extLst>
                  <a:ext uri="{FF2B5EF4-FFF2-40B4-BE49-F238E27FC236}">
                    <a16:creationId xmlns:a16="http://schemas.microsoft.com/office/drawing/2014/main" id="{6A4B865B-6E8C-1C67-C821-F6D3B72A70F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8F26EDDE-A769-C022-81C0-547AFBC2B39B}"/>
              </a:ext>
            </a:extLst>
          </p:cNvPr>
          <p:cNvGrpSpPr/>
          <p:nvPr/>
        </p:nvGrpSpPr>
        <p:grpSpPr>
          <a:xfrm rot="18000000">
            <a:off x="3566130" y="1512778"/>
            <a:ext cx="2490647" cy="2336586"/>
            <a:chOff x="2266949" y="1503349"/>
            <a:chExt cx="5895975" cy="5531273"/>
          </a:xfrm>
          <a:solidFill>
            <a:schemeClr val="accent6"/>
          </a:solidFill>
        </p:grpSpPr>
        <p:pic>
          <p:nvPicPr>
            <p:cNvPr id="29" name="Graphic 48">
              <a:extLst>
                <a:ext uri="{FF2B5EF4-FFF2-40B4-BE49-F238E27FC236}">
                  <a16:creationId xmlns:a16="http://schemas.microsoft.com/office/drawing/2014/main" id="{C1BBFFD2-A139-1FEF-5203-E908DDCC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16F24D15-6210-2F6A-C52C-97977B22173B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31" name="Rectangle: Rounded Corners 50">
                <a:extLst>
                  <a:ext uri="{FF2B5EF4-FFF2-40B4-BE49-F238E27FC236}">
                    <a16:creationId xmlns:a16="http://schemas.microsoft.com/office/drawing/2014/main" id="{D0E30131-3AC1-5DB4-C1A2-7184795FF87C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51">
                <a:extLst>
                  <a:ext uri="{FF2B5EF4-FFF2-40B4-BE49-F238E27FC236}">
                    <a16:creationId xmlns:a16="http://schemas.microsoft.com/office/drawing/2014/main" id="{856F2B11-3027-9DF6-400E-D3B0C1277F88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C44BD0C9-78FD-09EE-BE27-BDD7F18F0086}"/>
              </a:ext>
            </a:extLst>
          </p:cNvPr>
          <p:cNvSpPr/>
          <p:nvPr/>
        </p:nvSpPr>
        <p:spPr>
          <a:xfrm>
            <a:off x="4448012" y="2002154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AD852501-18C6-F236-2E8C-3E091FE929C8}"/>
              </a:ext>
            </a:extLst>
          </p:cNvPr>
          <p:cNvSpPr/>
          <p:nvPr/>
        </p:nvSpPr>
        <p:spPr>
          <a:xfrm>
            <a:off x="4441897" y="464955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FCCA2FAF-4D67-C2EC-07E2-97444CCEC795}"/>
              </a:ext>
            </a:extLst>
          </p:cNvPr>
          <p:cNvSpPr/>
          <p:nvPr/>
        </p:nvSpPr>
        <p:spPr>
          <a:xfrm>
            <a:off x="6237936" y="433817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BFA63C74-2331-D744-6B48-52E1CDDF3757}"/>
              </a:ext>
            </a:extLst>
          </p:cNvPr>
          <p:cNvSpPr/>
          <p:nvPr/>
        </p:nvSpPr>
        <p:spPr>
          <a:xfrm>
            <a:off x="7954965" y="455213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자유형 176">
            <a:extLst>
              <a:ext uri="{FF2B5EF4-FFF2-40B4-BE49-F238E27FC236}">
                <a16:creationId xmlns:a16="http://schemas.microsoft.com/office/drawing/2014/main" id="{1DBAE334-D2B7-7E72-303E-FAC0C291989A}"/>
              </a:ext>
            </a:extLst>
          </p:cNvPr>
          <p:cNvSpPr/>
          <p:nvPr/>
        </p:nvSpPr>
        <p:spPr>
          <a:xfrm>
            <a:off x="6151088" y="2447608"/>
            <a:ext cx="359181" cy="3769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Block Arc 14">
            <a:extLst>
              <a:ext uri="{FF2B5EF4-FFF2-40B4-BE49-F238E27FC236}">
                <a16:creationId xmlns:a16="http://schemas.microsoft.com/office/drawing/2014/main" id="{3424D290-0DFD-4185-CE12-C07B3206FEDB}"/>
              </a:ext>
            </a:extLst>
          </p:cNvPr>
          <p:cNvSpPr/>
          <p:nvPr/>
        </p:nvSpPr>
        <p:spPr>
          <a:xfrm rot="16200000">
            <a:off x="7905518" y="1672341"/>
            <a:ext cx="335669" cy="3358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AA0B3D-8398-499D-D4D9-2624962DB526}"/>
              </a:ext>
            </a:extLst>
          </p:cNvPr>
          <p:cNvSpPr txBox="1"/>
          <p:nvPr/>
        </p:nvSpPr>
        <p:spPr>
          <a:xfrm>
            <a:off x="3644022" y="2577765"/>
            <a:ext cx="18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 Detection (</a:t>
            </a:r>
            <a:r>
              <a:rPr lang="en-US" sz="1400" b="1" dirty="0" err="1"/>
              <a:t>Nhận</a:t>
            </a:r>
            <a:r>
              <a:rPr lang="en-US" sz="1400" b="1" dirty="0"/>
              <a:t> </a:t>
            </a:r>
            <a:r>
              <a:rPr lang="en-US" sz="1400" b="1" dirty="0" err="1"/>
              <a:t>diện</a:t>
            </a:r>
            <a:r>
              <a:rPr lang="en-US" sz="1400" b="1" dirty="0"/>
              <a:t> </a:t>
            </a:r>
            <a:r>
              <a:rPr lang="en-US" sz="1400" b="1" dirty="0" err="1"/>
              <a:t>loại</a:t>
            </a:r>
            <a:r>
              <a:rPr lang="en-US" sz="1400" b="1" dirty="0"/>
              <a:t> </a:t>
            </a:r>
            <a:r>
              <a:rPr lang="en-US" sz="1400" b="1" dirty="0" err="1"/>
              <a:t>tệp</a:t>
            </a:r>
            <a:r>
              <a:rPr lang="en-US" sz="1400" b="1" dirty="0"/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F290-E497-39DE-8B54-BBB779806F54}"/>
              </a:ext>
            </a:extLst>
          </p:cNvPr>
          <p:cNvSpPr txBox="1"/>
          <p:nvPr/>
        </p:nvSpPr>
        <p:spPr>
          <a:xfrm>
            <a:off x="5397077" y="1491066"/>
            <a:ext cx="1929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Language Detection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3B51-FADE-B99A-B07C-0269E10BF624}"/>
              </a:ext>
            </a:extLst>
          </p:cNvPr>
          <p:cNvSpPr txBox="1"/>
          <p:nvPr/>
        </p:nvSpPr>
        <p:spPr>
          <a:xfrm>
            <a:off x="7372680" y="2508820"/>
            <a:ext cx="141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vi-VN" dirty="0"/>
              <a:t>Text Analysis cơ bản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0D870-33F9-6E80-D7AC-6717A898A3C5}"/>
              </a:ext>
            </a:extLst>
          </p:cNvPr>
          <p:cNvSpPr txBox="1"/>
          <p:nvPr/>
        </p:nvSpPr>
        <p:spPr>
          <a:xfrm>
            <a:off x="7238361" y="3663097"/>
            <a:ext cx="1797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OCR Integration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dạng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r>
              <a:rPr lang="en-US" altLang="ko-KR" dirty="0"/>
              <a:t> </a:t>
            </a:r>
            <a:r>
              <a:rPr lang="en-US" altLang="ko-KR" dirty="0" err="1"/>
              <a:t>tự</a:t>
            </a:r>
            <a:r>
              <a:rPr lang="en-US" altLang="ko-KR" dirty="0"/>
              <a:t> </a:t>
            </a:r>
            <a:r>
              <a:rPr lang="en-US" altLang="ko-KR" dirty="0" err="1"/>
              <a:t>quang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3EA6D-4803-73A1-8A00-F093673D1CE7}"/>
              </a:ext>
            </a:extLst>
          </p:cNvPr>
          <p:cNvSpPr txBox="1"/>
          <p:nvPr/>
        </p:nvSpPr>
        <p:spPr>
          <a:xfrm>
            <a:off x="3790629" y="3602477"/>
            <a:ext cx="164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Metadata Extraction 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Trích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xuất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siêu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67F12-CC44-A404-F78C-871591288492}"/>
              </a:ext>
            </a:extLst>
          </p:cNvPr>
          <p:cNvSpPr txBox="1"/>
          <p:nvPr/>
        </p:nvSpPr>
        <p:spPr>
          <a:xfrm>
            <a:off x="5434562" y="4799839"/>
            <a:ext cx="1797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defRPr>
            </a:lvl1pPr>
          </a:lstStyle>
          <a:p>
            <a:r>
              <a:rPr lang="fr-FR" altLang="ko-KR" dirty="0"/>
              <a:t>Content Extraction (</a:t>
            </a:r>
            <a:r>
              <a:rPr lang="fr-FR" altLang="ko-KR" dirty="0" err="1"/>
              <a:t>Trích</a:t>
            </a:r>
            <a:r>
              <a:rPr lang="fr-FR" altLang="ko-KR" dirty="0"/>
              <a:t> </a:t>
            </a:r>
            <a:r>
              <a:rPr lang="fr-FR" altLang="ko-KR" dirty="0" err="1"/>
              <a:t>xuất</a:t>
            </a:r>
            <a:r>
              <a:rPr lang="fr-FR" altLang="ko-KR" dirty="0"/>
              <a:t> </a:t>
            </a:r>
            <a:r>
              <a:rPr lang="fr-FR" altLang="ko-KR" dirty="0" err="1"/>
              <a:t>nội</a:t>
            </a:r>
            <a:r>
              <a:rPr lang="fr-FR" altLang="ko-KR" dirty="0"/>
              <a:t> </a:t>
            </a:r>
            <a:r>
              <a:rPr lang="fr-FR" altLang="ko-KR" dirty="0" err="1"/>
              <a:t>dung</a:t>
            </a:r>
            <a:r>
              <a:rPr lang="fr-FR" altLang="ko-KR" dirty="0"/>
              <a:t>)</a:t>
            </a:r>
            <a:endParaRPr lang="en-US" altLang="ko-KR" dirty="0"/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D16FA2CA-2E3C-D985-7804-9AD8B889883C}"/>
              </a:ext>
            </a:extLst>
          </p:cNvPr>
          <p:cNvGrpSpPr/>
          <p:nvPr/>
        </p:nvGrpSpPr>
        <p:grpSpPr>
          <a:xfrm>
            <a:off x="8843252" y="1381794"/>
            <a:ext cx="3187000" cy="1077218"/>
            <a:chOff x="9023213" y="2573335"/>
            <a:chExt cx="2835987" cy="1077218"/>
          </a:xfrm>
        </p:grpSpPr>
        <p:grpSp>
          <p:nvGrpSpPr>
            <p:cNvPr id="46" name="Group 66">
              <a:extLst>
                <a:ext uri="{FF2B5EF4-FFF2-40B4-BE49-F238E27FC236}">
                  <a16:creationId xmlns:a16="http://schemas.microsoft.com/office/drawing/2014/main" id="{59F69040-47E7-E47A-AE7C-4A85C5633945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1" name="Oval 72">
                <a:extLst>
                  <a:ext uri="{FF2B5EF4-FFF2-40B4-BE49-F238E27FC236}">
                    <a16:creationId xmlns:a16="http://schemas.microsoft.com/office/drawing/2014/main" id="{406AE32D-AAA7-9C48-7636-D4635F42F38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2" name="Chevron 60">
                <a:extLst>
                  <a:ext uri="{FF2B5EF4-FFF2-40B4-BE49-F238E27FC236}">
                    <a16:creationId xmlns:a16="http://schemas.microsoft.com/office/drawing/2014/main" id="{710063F5-7825-F2F8-53B8-62A2FF5BE2E9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CA4692-6EFF-CE83-2A56-DC923266250A}"/>
                </a:ext>
              </a:extLst>
            </p:cNvPr>
            <p:cNvSpPr txBox="1"/>
            <p:nvPr/>
          </p:nvSpPr>
          <p:spPr>
            <a:xfrm>
              <a:off x="9300211" y="2573335"/>
              <a:ext cx="2558989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vi-VN" altLang="ko-KR" sz="1600" dirty="0"/>
                <a:t>Phân tích từ khóa, tokenization đơn giản.</a:t>
              </a:r>
              <a:endParaRPr lang="en-US" altLang="ko-KR" sz="1600" dirty="0"/>
            </a:p>
            <a:p>
              <a:r>
                <a:rPr lang="vi-VN" altLang="ko-KR" sz="1600" dirty="0"/>
                <a:t>Chuẩn bị dữ liệu cho NLP hoặc Search Engine.</a:t>
              </a:r>
              <a:endParaRPr lang="en-US" altLang="ko-KR" sz="1600" dirty="0"/>
            </a:p>
          </p:txBody>
        </p:sp>
      </p:grpSp>
      <p:grpSp>
        <p:nvGrpSpPr>
          <p:cNvPr id="53" name="Group 74">
            <a:extLst>
              <a:ext uri="{FF2B5EF4-FFF2-40B4-BE49-F238E27FC236}">
                <a16:creationId xmlns:a16="http://schemas.microsoft.com/office/drawing/2014/main" id="{7CDE09EF-2DB0-2E61-21F8-367DE879EA7E}"/>
              </a:ext>
            </a:extLst>
          </p:cNvPr>
          <p:cNvGrpSpPr/>
          <p:nvPr/>
        </p:nvGrpSpPr>
        <p:grpSpPr>
          <a:xfrm>
            <a:off x="5216765" y="112063"/>
            <a:ext cx="3939663" cy="830997"/>
            <a:chOff x="9023213" y="2696445"/>
            <a:chExt cx="3939663" cy="830997"/>
          </a:xfrm>
        </p:grpSpPr>
        <p:grpSp>
          <p:nvGrpSpPr>
            <p:cNvPr id="54" name="Group 75">
              <a:extLst>
                <a:ext uri="{FF2B5EF4-FFF2-40B4-BE49-F238E27FC236}">
                  <a16:creationId xmlns:a16="http://schemas.microsoft.com/office/drawing/2014/main" id="{D0596EBC-9C3F-5639-2AD8-4804BD94D8C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9" name="Oval 80">
                <a:extLst>
                  <a:ext uri="{FF2B5EF4-FFF2-40B4-BE49-F238E27FC236}">
                    <a16:creationId xmlns:a16="http://schemas.microsoft.com/office/drawing/2014/main" id="{82D751F3-6C6A-4964-4E5B-ED2367C87CF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0" name="Chevron 60">
                <a:extLst>
                  <a:ext uri="{FF2B5EF4-FFF2-40B4-BE49-F238E27FC236}">
                    <a16:creationId xmlns:a16="http://schemas.microsoft.com/office/drawing/2014/main" id="{F5454750-E1F5-AF48-C57C-7E7B19548F86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CE78B1-C68C-149B-61EA-29117666A4D2}"/>
                </a:ext>
              </a:extLst>
            </p:cNvPr>
            <p:cNvSpPr txBox="1"/>
            <p:nvPr/>
          </p:nvSpPr>
          <p:spPr>
            <a:xfrm>
              <a:off x="9300211" y="2696445"/>
              <a:ext cx="36626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sz="1600" dirty="0" err="1"/>
                <a:t>Xác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định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ngôn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ngữ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văn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bản</a:t>
              </a:r>
              <a:r>
                <a:rPr lang="en-US" altLang="ko-KR" sz="1600" dirty="0"/>
                <a:t> (English, Vietnamese, Chinese, …).</a:t>
              </a:r>
            </a:p>
            <a:p>
              <a:r>
                <a:rPr lang="en-US" altLang="ko-KR" sz="1600" dirty="0"/>
                <a:t>Hữu </a:t>
              </a:r>
              <a:r>
                <a:rPr lang="en-US" altLang="ko-KR" sz="1600" dirty="0" err="1"/>
                <a:t>ích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cho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hệ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thống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đa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ngôn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ngữ</a:t>
              </a:r>
              <a:r>
                <a:rPr lang="en-US" altLang="ko-KR" sz="1600" dirty="0"/>
                <a:t>.</a:t>
              </a:r>
            </a:p>
          </p:txBody>
        </p:sp>
      </p:grpSp>
      <p:grpSp>
        <p:nvGrpSpPr>
          <p:cNvPr id="61" name="Group 82">
            <a:extLst>
              <a:ext uri="{FF2B5EF4-FFF2-40B4-BE49-F238E27FC236}">
                <a16:creationId xmlns:a16="http://schemas.microsoft.com/office/drawing/2014/main" id="{1CB8C737-1A1A-C4F1-6D65-86A54092EBB3}"/>
              </a:ext>
            </a:extLst>
          </p:cNvPr>
          <p:cNvGrpSpPr/>
          <p:nvPr/>
        </p:nvGrpSpPr>
        <p:grpSpPr>
          <a:xfrm>
            <a:off x="9011999" y="4672639"/>
            <a:ext cx="3303603" cy="830997"/>
            <a:chOff x="9023213" y="2696446"/>
            <a:chExt cx="3303603" cy="830997"/>
          </a:xfrm>
        </p:grpSpPr>
        <p:grpSp>
          <p:nvGrpSpPr>
            <p:cNvPr id="62" name="Group 83">
              <a:extLst>
                <a:ext uri="{FF2B5EF4-FFF2-40B4-BE49-F238E27FC236}">
                  <a16:creationId xmlns:a16="http://schemas.microsoft.com/office/drawing/2014/main" id="{BFD619F4-0279-5C96-8A91-75EF57922FFD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67" name="Oval 88">
                <a:extLst>
                  <a:ext uri="{FF2B5EF4-FFF2-40B4-BE49-F238E27FC236}">
                    <a16:creationId xmlns:a16="http://schemas.microsoft.com/office/drawing/2014/main" id="{7099ACCB-C90C-DE4D-4F78-3E0D4C954EF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8" name="Chevron 60">
                <a:extLst>
                  <a:ext uri="{FF2B5EF4-FFF2-40B4-BE49-F238E27FC236}">
                    <a16:creationId xmlns:a16="http://schemas.microsoft.com/office/drawing/2014/main" id="{E3BF9D9C-B6A8-6E8E-7420-97B3820ECFB4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688296-2DE5-2A51-457B-E5BF52C5CA9E}"/>
                </a:ext>
              </a:extLst>
            </p:cNvPr>
            <p:cNvSpPr txBox="1"/>
            <p:nvPr/>
          </p:nvSpPr>
          <p:spPr>
            <a:xfrm>
              <a:off x="9300212" y="2696446"/>
              <a:ext cx="302660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sz="1600" dirty="0" err="1"/>
                <a:t>Kết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hợp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với</a:t>
              </a:r>
              <a:r>
                <a:rPr lang="en-US" altLang="ko-KR" sz="1600" dirty="0"/>
                <a:t> Tesseract OCR </a:t>
              </a:r>
              <a:r>
                <a:rPr lang="en-US" altLang="ko-KR" sz="1600" dirty="0" err="1"/>
                <a:t>để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trích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xuất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văn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bản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từ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ảnh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hoặc</a:t>
              </a:r>
              <a:r>
                <a:rPr lang="en-US" altLang="ko-KR" sz="1600" dirty="0"/>
                <a:t> PDF scan.</a:t>
              </a:r>
            </a:p>
          </p:txBody>
        </p:sp>
      </p:grpSp>
      <p:grpSp>
        <p:nvGrpSpPr>
          <p:cNvPr id="69" name="Group 91">
            <a:extLst>
              <a:ext uri="{FF2B5EF4-FFF2-40B4-BE49-F238E27FC236}">
                <a16:creationId xmlns:a16="http://schemas.microsoft.com/office/drawing/2014/main" id="{F23906B5-EE5F-5EE2-40DC-E7E568995BB4}"/>
              </a:ext>
            </a:extLst>
          </p:cNvPr>
          <p:cNvGrpSpPr/>
          <p:nvPr/>
        </p:nvGrpSpPr>
        <p:grpSpPr>
          <a:xfrm flipH="1">
            <a:off x="445024" y="3723546"/>
            <a:ext cx="3010930" cy="1815882"/>
            <a:chOff x="9023213" y="2204003"/>
            <a:chExt cx="3010930" cy="1815882"/>
          </a:xfrm>
        </p:grpSpPr>
        <p:grpSp>
          <p:nvGrpSpPr>
            <p:cNvPr id="70" name="Group 108">
              <a:extLst>
                <a:ext uri="{FF2B5EF4-FFF2-40B4-BE49-F238E27FC236}">
                  <a16:creationId xmlns:a16="http://schemas.microsoft.com/office/drawing/2014/main" id="{6269EA5D-7BB4-2043-4288-BE6AD6B2380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75" name="Oval 113">
                <a:extLst>
                  <a:ext uri="{FF2B5EF4-FFF2-40B4-BE49-F238E27FC236}">
                    <a16:creationId xmlns:a16="http://schemas.microsoft.com/office/drawing/2014/main" id="{50FB0C25-DD40-0F47-3DB1-0F18167B2D9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6" name="Chevron 60">
                <a:extLst>
                  <a:ext uri="{FF2B5EF4-FFF2-40B4-BE49-F238E27FC236}">
                    <a16:creationId xmlns:a16="http://schemas.microsoft.com/office/drawing/2014/main" id="{D36B0C88-B484-106A-9339-96DB30A8E6C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CA25F-30FB-EFB6-4D98-8B1A424BD699}"/>
                </a:ext>
              </a:extLst>
            </p:cNvPr>
            <p:cNvSpPr txBox="1"/>
            <p:nvPr/>
          </p:nvSpPr>
          <p:spPr>
            <a:xfrm>
              <a:off x="9300212" y="2204003"/>
              <a:ext cx="2733931" cy="18158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thông tin về: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 giả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 đề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 tạo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Dung lượng, độ phân giải, bitrate (cho media).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A96EE33-6960-C3BB-8DD8-E88D38AF6F6D}"/>
              </a:ext>
            </a:extLst>
          </p:cNvPr>
          <p:cNvGrpSpPr/>
          <p:nvPr/>
        </p:nvGrpSpPr>
        <p:grpSpPr>
          <a:xfrm flipH="1">
            <a:off x="38768" y="1717202"/>
            <a:ext cx="3564376" cy="1323439"/>
            <a:chOff x="9023213" y="2454230"/>
            <a:chExt cx="3564376" cy="1323439"/>
          </a:xfrm>
        </p:grpSpPr>
        <p:grpSp>
          <p:nvGrpSpPr>
            <p:cNvPr id="78" name="Group 101">
              <a:extLst>
                <a:ext uri="{FF2B5EF4-FFF2-40B4-BE49-F238E27FC236}">
                  <a16:creationId xmlns:a16="http://schemas.microsoft.com/office/drawing/2014/main" id="{658D75DA-57B2-7E1C-1521-66BA7C70D2C0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83" name="Oval 106">
                <a:extLst>
                  <a:ext uri="{FF2B5EF4-FFF2-40B4-BE49-F238E27FC236}">
                    <a16:creationId xmlns:a16="http://schemas.microsoft.com/office/drawing/2014/main" id="{20BBA160-8A06-1164-BF22-0A487E326F6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4" name="Chevron 60">
                <a:extLst>
                  <a:ext uri="{FF2B5EF4-FFF2-40B4-BE49-F238E27FC236}">
                    <a16:creationId xmlns:a16="http://schemas.microsoft.com/office/drawing/2014/main" id="{FC2D32A6-3DB4-15BA-E718-00A844B8A55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617EF1-DFE6-32E2-B483-2ED99C39ACD2}"/>
                </a:ext>
              </a:extLst>
            </p:cNvPr>
            <p:cNvSpPr txBox="1"/>
            <p:nvPr/>
          </p:nvSpPr>
          <p:spPr>
            <a:xfrm>
              <a:off x="9324387" y="2454230"/>
              <a:ext cx="3263202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dạng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(MIME type)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rộng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Ví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application/pdf, image/jpeg, audio/mpeg.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93">
            <a:extLst>
              <a:ext uri="{FF2B5EF4-FFF2-40B4-BE49-F238E27FC236}">
                <a16:creationId xmlns:a16="http://schemas.microsoft.com/office/drawing/2014/main" id="{74C07070-27BD-99E1-A648-27FCA981149D}"/>
              </a:ext>
            </a:extLst>
          </p:cNvPr>
          <p:cNvGrpSpPr/>
          <p:nvPr/>
        </p:nvGrpSpPr>
        <p:grpSpPr>
          <a:xfrm flipH="1">
            <a:off x="2974160" y="5917481"/>
            <a:ext cx="4561265" cy="830997"/>
            <a:chOff x="9023213" y="2696445"/>
            <a:chExt cx="4561265" cy="830997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5D32A4F4-4197-1857-BEFC-E5CCCF9DA296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91" name="Oval 99">
                <a:extLst>
                  <a:ext uri="{FF2B5EF4-FFF2-40B4-BE49-F238E27FC236}">
                    <a16:creationId xmlns:a16="http://schemas.microsoft.com/office/drawing/2014/main" id="{F5963CA5-40D4-3DC0-0BF2-5BD6F135937C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92" name="Chevron 60">
                <a:extLst>
                  <a:ext uri="{FF2B5EF4-FFF2-40B4-BE49-F238E27FC236}">
                    <a16:creationId xmlns:a16="http://schemas.microsoft.com/office/drawing/2014/main" id="{29BEC6DB-5463-5B1A-E266-C5885B4FC211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37777A-332F-99C5-F0EF-404825104DAF}"/>
                </a:ext>
              </a:extLst>
            </p:cNvPr>
            <p:cNvSpPr txBox="1"/>
            <p:nvPr/>
          </p:nvSpPr>
          <p:spPr>
            <a:xfrm>
              <a:off x="9300212" y="2696445"/>
              <a:ext cx="428426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 đổi tài liệu sang text thuần.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Giữ nguyên nội dung chính, bỏ định dạng.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Hỗ trợ hơn 1500 loại định dạng.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EB81A-E50A-C2E1-3DA9-152EE5D83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20482"/>
            <a:ext cx="11573197" cy="724247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SÁNH VỚI CÔNG CỤ KHÁC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15CCB8-B3C3-4E7E-013F-67483E6B902E}"/>
              </a:ext>
            </a:extLst>
          </p:cNvPr>
          <p:cNvGrpSpPr/>
          <p:nvPr/>
        </p:nvGrpSpPr>
        <p:grpSpPr>
          <a:xfrm>
            <a:off x="526819" y="6058176"/>
            <a:ext cx="11163157" cy="646331"/>
            <a:chOff x="704012" y="5872158"/>
            <a:chExt cx="10766049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6B05B1-A06A-50C8-2577-C3D401E90C1C}"/>
                </a:ext>
              </a:extLst>
            </p:cNvPr>
            <p:cNvSpPr txBox="1"/>
            <p:nvPr/>
          </p:nvSpPr>
          <p:spPr>
            <a:xfrm>
              <a:off x="1094253" y="5872158"/>
              <a:ext cx="103758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dirty="0"/>
                <a:t>Apache Tika mạnh ở khả năng xử lý </a:t>
              </a:r>
              <a:r>
                <a:rPr lang="vi-VN" b="1" dirty="0"/>
                <a:t>đa định dạng</a:t>
              </a:r>
              <a:r>
                <a:rPr lang="vi-VN" dirty="0"/>
                <a:t> và phù hợp cho hệ thống lớn. Tuy nhiên, nếu chỉ cần xử lý </a:t>
              </a:r>
              <a:r>
                <a:rPr lang="vi-VN" b="1" dirty="0"/>
                <a:t>một loại dữ liệu chuyên biệt</a:t>
              </a:r>
              <a:r>
                <a:rPr lang="vi-VN" dirty="0"/>
                <a:t> thì công cụ khác sẽ gọn nhẹ và dễ dùng hơn.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6D5881-C18C-831B-5D15-F4CE69E0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5920067"/>
              <a:ext cx="550515" cy="550515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A055FA-9C20-7E67-BB2F-BD5DA767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29581"/>
              </p:ext>
            </p:extLst>
          </p:nvPr>
        </p:nvGraphicFramePr>
        <p:xfrm>
          <a:off x="706110" y="774510"/>
          <a:ext cx="10779780" cy="516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31">
                  <a:extLst>
                    <a:ext uri="{9D8B030D-6E8A-4147-A177-3AD203B41FA5}">
                      <a16:colId xmlns:a16="http://schemas.microsoft.com/office/drawing/2014/main" val="223353496"/>
                    </a:ext>
                  </a:extLst>
                </a:gridCol>
                <a:gridCol w="2151530">
                  <a:extLst>
                    <a:ext uri="{9D8B030D-6E8A-4147-A177-3AD203B41FA5}">
                      <a16:colId xmlns:a16="http://schemas.microsoft.com/office/drawing/2014/main" val="31132289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39035213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2619667047"/>
                    </a:ext>
                  </a:extLst>
                </a:gridCol>
                <a:gridCol w="1683778">
                  <a:extLst>
                    <a:ext uri="{9D8B030D-6E8A-4147-A177-3AD203B41FA5}">
                      <a16:colId xmlns:a16="http://schemas.microsoft.com/office/drawing/2014/main" val="1127637122"/>
                    </a:ext>
                  </a:extLst>
                </a:gridCol>
                <a:gridCol w="1796630">
                  <a:extLst>
                    <a:ext uri="{9D8B030D-6E8A-4147-A177-3AD203B41FA5}">
                      <a16:colId xmlns:a16="http://schemas.microsoft.com/office/drawing/2014/main" val="939160653"/>
                    </a:ext>
                  </a:extLst>
                </a:gridCol>
              </a:tblGrid>
              <a:tr h="70899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Tiêu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chí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Apache Tika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 err="1"/>
                        <a:t>Textract</a:t>
                      </a:r>
                      <a:r>
                        <a:rPr lang="en-US" sz="1800" b="1" dirty="0"/>
                        <a:t> (Python)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Poppler/</a:t>
                      </a:r>
                      <a:r>
                        <a:rPr lang="en-US" sz="1800" b="1" dirty="0" err="1"/>
                        <a:t>pdftotext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Apache POI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Tesseract OCR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57969"/>
                  </a:ext>
                </a:extLst>
              </a:tr>
              <a:tr h="1012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Phạm vi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dạng</a:t>
                      </a:r>
                      <a:r>
                        <a:rPr lang="en-US" sz="1800" dirty="0"/>
                        <a:t> (text + metadata)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vi-VN" sz="1800" dirty="0"/>
                        <a:t>Cơ bản (PDF, DOCX, PPTX)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MS Office (DOC, XLS, PPT)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OCR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ảnh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394263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OCR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tích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hợp</a:t>
                      </a:r>
                      <a:r>
                        <a:rPr lang="en-US" sz="1800" dirty="0"/>
                        <a:t> Tesseract)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Có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Không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Không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Chính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OCR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54331"/>
                  </a:ext>
                </a:extLst>
              </a:tr>
              <a:tr h="1012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 err="1"/>
                        <a:t>Ngôn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ngữ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chính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Java (REST API </a:t>
                      </a:r>
                      <a:r>
                        <a:rPr lang="en-US" sz="1800" dirty="0" err="1"/>
                        <a:t>hỗ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ngôn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ngữ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C++/CLI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C++ (</a:t>
                      </a: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ngôn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ngữ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737799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 err="1"/>
                        <a:t>Mức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độ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phức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tạp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Trung </a:t>
                      </a:r>
                      <a:r>
                        <a:rPr lang="en-US" sz="1800" dirty="0" err="1"/>
                        <a:t>bình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Dễ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vi-VN" sz="1800" dirty="0"/>
                        <a:t>Rất đơn giản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Trung </a:t>
                      </a:r>
                      <a:r>
                        <a:rPr lang="en-US" sz="1800" dirty="0" err="1"/>
                        <a:t>bình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Trung </a:t>
                      </a:r>
                      <a:r>
                        <a:rPr lang="en-US" sz="1800" dirty="0" err="1"/>
                        <a:t>bình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2715"/>
                  </a:ext>
                </a:extLst>
              </a:tr>
              <a:tr h="10128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 err="1"/>
                        <a:t>Ứng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dụng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phù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hợp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Search Engine, Big Data, ETL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Ứng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Python </a:t>
                      </a:r>
                      <a:r>
                        <a:rPr lang="en-US" sz="1800" dirty="0" err="1"/>
                        <a:t>nhanh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gọn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Xử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lý</a:t>
                      </a:r>
                      <a:r>
                        <a:rPr lang="en-US" sz="1800" dirty="0"/>
                        <a:t> PDF </a:t>
                      </a:r>
                      <a:r>
                        <a:rPr lang="en-US" sz="1800" dirty="0" err="1"/>
                        <a:t>nhẹ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Java </a:t>
                      </a:r>
                      <a:r>
                        <a:rPr lang="en-US" sz="1800" dirty="0" err="1"/>
                        <a:t>xử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lý</a:t>
                      </a:r>
                      <a:r>
                        <a:rPr lang="en-US" sz="1800" dirty="0"/>
                        <a:t>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 err="1"/>
                        <a:t>Trích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xuất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chữ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hình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ảnh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2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0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1091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(Headings)</vt:lpstr>
      <vt:lpstr>Calibri</vt:lpstr>
      <vt:lpstr>Courier New</vt:lpstr>
      <vt:lpstr>FZShuTi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Trần Công Minh</cp:lastModifiedBy>
  <cp:revision>168</cp:revision>
  <dcterms:created xsi:type="dcterms:W3CDTF">2020-01-20T05:08:25Z</dcterms:created>
  <dcterms:modified xsi:type="dcterms:W3CDTF">2025-10-03T06:22:30Z</dcterms:modified>
</cp:coreProperties>
</file>