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AFCFC-FB55-41DE-A58C-E92BA96A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721AE6-40B5-42FC-B06A-8C53839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B7CC4-D7C2-4BF4-B24E-BE975C665C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ED8A51-DA90-4DBE-BE1B-149EF461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CD2C9D-FE6B-43BE-A104-B5CED2ED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4B7-20F3-4105-B989-77C102568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39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187C7D-0687-47ED-B003-383F5D22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7207BA-37C0-4903-BAF3-E19BD373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1FB850-22E0-487F-9DA0-A7DEE99DD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7CC4-D7C2-4BF4-B24E-BE975C665CD5}" type="datetimeFigureOut">
              <a:rPr lang="fr-FR" smtClean="0"/>
              <a:t>21/08/2018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A7BCAC-D52A-4001-AC1D-8EBCAA2CE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E3EF5-BC08-4BAE-AD19-F397D70C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104B7-20F3-4105-B989-77C1025682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37CEE9B-4E4B-4431-8D86-1B05BACD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B8429D3-C37C-45AE-A914-06C82EAE27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7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DEXTER BENONI</dc:creator>
  <cp:lastModifiedBy>DEXTER BENONI</cp:lastModifiedBy>
  <cp:revision>1</cp:revision>
  <dcterms:created xsi:type="dcterms:W3CDTF">2018-08-21T10:01:36Z</dcterms:created>
  <dcterms:modified xsi:type="dcterms:W3CDTF">2018-08-21T10:01:36Z</dcterms:modified>
</cp:coreProperties>
</file>