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7" r:id="rId3"/>
    <p:sldId id="266" r:id="rId4"/>
    <p:sldId id="258" r:id="rId5"/>
    <p:sldId id="264" r:id="rId6"/>
    <p:sldId id="265" r:id="rId7"/>
    <p:sldId id="259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08" y="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Tit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1597025"/>
            <a:ext cx="7583488" cy="1679575"/>
          </a:xfrm>
        </p:spPr>
        <p:txBody>
          <a:bodyPr anchor="b" anchorCtr="0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3276600"/>
            <a:ext cx="7583487" cy="175260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787" y="838200"/>
            <a:ext cx="3474720" cy="1619250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3000" b="1" kern="1200" dirty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7892" y="838200"/>
            <a:ext cx="3474720" cy="4572000"/>
          </a:xfrm>
          <a:prstGeom prst="roundRect">
            <a:avLst>
              <a:gd name="adj" fmla="val 10888"/>
            </a:avLst>
          </a:prstGeom>
          <a:solidFill>
            <a:schemeClr val="bg1">
              <a:lumMod val="75000"/>
            </a:schemeClr>
          </a:solidFill>
          <a:effectLst>
            <a:reflection blurRad="6350" stA="20000" endA="300" endPos="25500" dist="50800" dir="5400000" sy="-10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6787" y="2474258"/>
            <a:ext cx="3474720" cy="2743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89647"/>
            <a:ext cx="7583488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3" y="1371600"/>
            <a:ext cx="7583488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2514600" y="2743200"/>
            <a:ext cx="4114800" cy="2819400"/>
          </a:xfrm>
          <a:prstGeom prst="roundRect">
            <a:avLst>
              <a:gd name="adj" fmla="val 10888"/>
            </a:avLst>
          </a:prstGeom>
          <a:solidFill>
            <a:schemeClr val="bg1">
              <a:lumMod val="75000"/>
            </a:schemeClr>
          </a:solidFill>
          <a:effectLst>
            <a:reflection blurRad="6350" stA="20000" endA="300" endPos="38500" dist="50800" dir="5400000" sy="-10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365760" indent="-365760">
              <a:defRPr/>
            </a:lvl1pPr>
            <a:lvl2pPr marL="731520" indent="-365760">
              <a:defRPr/>
            </a:lvl2pPr>
            <a:lvl3pPr marL="1097280" indent="-365760">
              <a:defRPr/>
            </a:lvl3pPr>
            <a:lvl4pPr marL="1463040" indent="-365760">
              <a:defRPr/>
            </a:lvl4pPr>
            <a:lvl5pPr marL="1828800" indent="-365760">
              <a:defRPr/>
            </a:lvl5pPr>
            <a:lvl6pPr marL="2194560" indent="-365760">
              <a:defRPr/>
            </a:lvl6pPr>
            <a:lvl7pPr marL="2560320" indent="-365760">
              <a:defRPr/>
            </a:lvl7pPr>
            <a:lvl8pPr marL="2926080" indent="-365760">
              <a:defRPr/>
            </a:lvl8pPr>
            <a:lvl9pPr marL="3291840" indent="-365760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Vertic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838200"/>
            <a:ext cx="1676400" cy="5053013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0"/>
            <a:ext cx="6019800" cy="505301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Tex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812" y="3254188"/>
            <a:ext cx="7580376" cy="168536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5400" b="1" kern="120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14600" y="457200"/>
            <a:ext cx="4114800" cy="2743200"/>
          </a:xfrm>
          <a:prstGeom prst="roundRect">
            <a:avLst>
              <a:gd name="adj" fmla="val 10888"/>
            </a:avLst>
          </a:prstGeom>
          <a:solidFill>
            <a:schemeClr val="bg1">
              <a:lumMod val="75000"/>
            </a:schemeClr>
          </a:solidFill>
          <a:effectLst>
            <a:reflection blurRad="6350" stA="20000" endA="300" endPos="38500" dist="50800" dir="5400000" sy="-10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1812" y="4953000"/>
            <a:ext cx="7580376" cy="9144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450" y="1627188"/>
            <a:ext cx="7580376" cy="1682496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6450" y="3309411"/>
            <a:ext cx="7580376" cy="1755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Wingdings" pitchFamily="2" charset="2"/>
              <a:buNone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6788" y="1600200"/>
            <a:ext cx="3529584" cy="4288536"/>
          </a:xfrm>
        </p:spPr>
        <p:txBody>
          <a:bodyPr>
            <a:normAutofit/>
          </a:bodyPr>
          <a:lstStyle>
            <a:lvl1pPr marL="231775" indent="-231775">
              <a:defRPr sz="1800"/>
            </a:lvl1pPr>
            <a:lvl2pPr marL="457200" indent="-231775">
              <a:defRPr sz="1800"/>
            </a:lvl2pPr>
            <a:lvl3pPr marL="688975" indent="-231775">
              <a:defRPr sz="1800"/>
            </a:lvl3pPr>
            <a:lvl4pPr marL="914400" indent="-231775">
              <a:defRPr sz="1800"/>
            </a:lvl4pPr>
            <a:lvl5pPr marL="1146175" indent="-231775">
              <a:defRPr sz="1800"/>
            </a:lvl5pPr>
            <a:lvl6pPr marL="1371600" indent="-231775">
              <a:defRPr sz="1800"/>
            </a:lvl6pPr>
            <a:lvl7pPr marL="1603375" indent="-231775">
              <a:defRPr sz="1800"/>
            </a:lvl7pPr>
            <a:lvl8pPr marL="1828800" indent="-231775">
              <a:defRPr sz="1800"/>
            </a:lvl8pPr>
            <a:lvl9pPr marL="2060575" indent="-231775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529584" cy="4288536"/>
          </a:xfrm>
        </p:spPr>
        <p:txBody>
          <a:bodyPr>
            <a:normAutofit/>
          </a:bodyPr>
          <a:lstStyle>
            <a:lvl1pPr marL="231775" indent="-231775">
              <a:defRPr sz="1800"/>
            </a:lvl1pPr>
            <a:lvl2pPr marL="457200" indent="-231775">
              <a:defRPr sz="1800"/>
            </a:lvl2pPr>
            <a:lvl3pPr marL="688975" indent="-231775">
              <a:defRPr sz="1800"/>
            </a:lvl3pPr>
            <a:lvl4pPr marL="914400" indent="-231775">
              <a:defRPr sz="1800"/>
            </a:lvl4pPr>
            <a:lvl5pPr marL="1146175" indent="-231775">
              <a:defRPr sz="1800"/>
            </a:lvl5pPr>
            <a:lvl6pPr marL="1371600" indent="-231775">
              <a:defRPr sz="1800"/>
            </a:lvl6pPr>
            <a:lvl7pPr marL="1603375" indent="-231775">
              <a:defRPr sz="1800"/>
            </a:lvl7pPr>
            <a:lvl8pPr marL="1828800" indent="-231775">
              <a:defRPr sz="1800"/>
            </a:lvl8pPr>
            <a:lvl9pPr marL="2060575" indent="-231775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6216" y="1272988"/>
            <a:ext cx="3529584" cy="879475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6216" y="2174875"/>
            <a:ext cx="3529584" cy="3716338"/>
          </a:xfrm>
        </p:spPr>
        <p:txBody>
          <a:bodyPr>
            <a:normAutofit/>
          </a:bodyPr>
          <a:lstStyle>
            <a:lvl1pPr marL="231775" indent="-231775">
              <a:defRPr sz="1800"/>
            </a:lvl1pPr>
            <a:lvl2pPr marL="457200" indent="-231775">
              <a:defRPr sz="1800"/>
            </a:lvl2pPr>
            <a:lvl3pPr marL="688975" indent="-231775">
              <a:defRPr sz="1800"/>
            </a:lvl3pPr>
            <a:lvl4pPr marL="914400" indent="-231775">
              <a:defRPr sz="1800"/>
            </a:lvl4pPr>
            <a:lvl5pPr marL="1146175" indent="-231775">
              <a:defRPr sz="1800"/>
            </a:lvl5pPr>
            <a:lvl6pPr marL="1371600" indent="-231775">
              <a:tabLst/>
              <a:defRPr sz="1800"/>
            </a:lvl6pPr>
            <a:lvl7pPr marL="1603375" indent="-231775">
              <a:tabLst/>
              <a:defRPr sz="1800"/>
            </a:lvl7pPr>
            <a:lvl8pPr marL="1828800" indent="-231775">
              <a:tabLst/>
              <a:defRPr sz="1800"/>
            </a:lvl8pPr>
            <a:lvl9pPr marL="2060575" indent="-231775">
              <a:tabLst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2988"/>
            <a:ext cx="3529584" cy="879475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3529584" cy="3716338"/>
          </a:xfrm>
        </p:spPr>
        <p:txBody>
          <a:bodyPr>
            <a:noAutofit/>
          </a:bodyPr>
          <a:lstStyle>
            <a:lvl1pPr marL="2317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89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9144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1461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3716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16033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18288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0605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787" y="838200"/>
            <a:ext cx="3474720" cy="1619250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3000" b="1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7892" y="838200"/>
            <a:ext cx="3474720" cy="4572000"/>
          </a:xfrm>
        </p:spPr>
        <p:txBody>
          <a:bodyPr>
            <a:normAutofit/>
          </a:bodyPr>
          <a:lstStyle>
            <a:lvl1pPr marL="282575" indent="-282575">
              <a:defRPr sz="2400"/>
            </a:lvl1pPr>
            <a:lvl2pPr marL="573088" indent="-282575">
              <a:defRPr sz="2200"/>
            </a:lvl2pPr>
            <a:lvl3pPr marL="855663" indent="-282575">
              <a:defRPr sz="20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3425" indent="-282575">
              <a:defRPr sz="1800"/>
            </a:lvl7pPr>
            <a:lvl8pPr marL="2286000" indent="-282575">
              <a:defRPr sz="1800"/>
            </a:lvl8pPr>
            <a:lvl9pPr marL="2568575" indent="-282575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6787" y="2474258"/>
            <a:ext cx="3474720" cy="2743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lang="en-US" sz="1800" kern="120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Text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89647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675" y="1600200"/>
            <a:ext cx="7232650" cy="4291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0" y="61722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722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172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</p:sldLayoutIdLst>
  <p:txStyles>
    <p:titleStyle>
      <a:lvl1pPr algn="ctr" defTabSz="914400" rtl="0" eaLnBrk="1" latinLnBrk="0" hangingPunct="1">
        <a:lnSpc>
          <a:spcPct val="95000"/>
        </a:lnSpc>
        <a:spcBef>
          <a:spcPct val="0"/>
        </a:spcBef>
        <a:buNone/>
        <a:defRPr sz="4800" b="1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spcAft>
          <a:spcPts val="0"/>
        </a:spcAft>
        <a:buSzPct val="90000"/>
        <a:buFont typeface="Wingdings" pitchFamily="2" charset="2"/>
        <a:buChar char=""/>
        <a:defRPr sz="24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"/>
        <a:defRPr sz="22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"/>
        <a:defRPr sz="20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"/>
        <a:defRPr sz="18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"/>
        <a:defRPr sz="18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{"/>
        <a:defRPr lang="en-US" sz="1800" kern="1200" dirty="0" smtClean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|"/>
        <a:defRPr lang="en-US" sz="1800" kern="1200" baseline="0" dirty="0" smtClean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{"/>
        <a:defRPr lang="en-US" sz="1800" kern="1200" baseline="0" dirty="0" smtClean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|"/>
        <a:defRPr lang="en-US" sz="1800" kern="1200" dirty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dextermiller.com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Major: B.S. Computer Science</a:t>
            </a:r>
          </a:p>
          <a:p>
            <a:r>
              <a:rPr lang="en-US" dirty="0"/>
              <a:t>Minor: Mathematics</a:t>
            </a:r>
          </a:p>
          <a:p>
            <a:r>
              <a:rPr lang="en-US" dirty="0"/>
              <a:t>Indiana Tech</a:t>
            </a:r>
          </a:p>
        </p:txBody>
      </p:sp>
    </p:spTree>
    <p:extLst>
      <p:ext uri="{BB962C8B-B14F-4D97-AF65-F5344CB8AC3E}">
        <p14:creationId xmlns:p14="http://schemas.microsoft.com/office/powerpoint/2010/main" val="515542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25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5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project does </a:t>
            </a:r>
          </a:p>
          <a:p>
            <a:r>
              <a:rPr lang="en-US" dirty="0"/>
              <a:t>This project is a website, in and of itself, it communicates who I am and what I can do</a:t>
            </a:r>
          </a:p>
          <a:p>
            <a:r>
              <a:rPr lang="en-US" dirty="0"/>
              <a:t>Why chosen – what need does it fulfill</a:t>
            </a:r>
          </a:p>
          <a:p>
            <a:r>
              <a:rPr lang="en-US" dirty="0"/>
              <a:t>It was build to show my skills, professionalism, and the fundamentals of an AI. </a:t>
            </a:r>
          </a:p>
          <a:p>
            <a:r>
              <a:rPr lang="en-US" dirty="0"/>
              <a:t>The fundamentals of AI Implemented through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8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9FD59-462E-4AF9-8E5D-7A464DE1A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31052-4067-4FB0-989A-23DA67D5D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  <a:p>
            <a:pPr lvl="1"/>
            <a:r>
              <a:rPr lang="en-US" dirty="0"/>
              <a:t>I’ve programmed tic-tac-toe and connect4 before in C++  but now I want to build upon it. </a:t>
            </a:r>
          </a:p>
          <a:p>
            <a:pPr lvl="1"/>
            <a:r>
              <a:rPr lang="en-US" dirty="0"/>
              <a:t>I wanted to add an AI to play against. </a:t>
            </a:r>
          </a:p>
          <a:p>
            <a:pPr lvl="1"/>
            <a:r>
              <a:rPr lang="en-US" dirty="0"/>
              <a:t>I wanted to build a website. </a:t>
            </a:r>
          </a:p>
        </p:txBody>
      </p:sp>
    </p:spTree>
    <p:extLst>
      <p:ext uri="{BB962C8B-B14F-4D97-AF65-F5344CB8AC3E}">
        <p14:creationId xmlns:p14="http://schemas.microsoft.com/office/powerpoint/2010/main" val="270268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&amp; Design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  <a:p>
            <a:r>
              <a:rPr lang="en-US" dirty="0"/>
              <a:t>Minimax</a:t>
            </a:r>
          </a:p>
          <a:p>
            <a:r>
              <a:rPr lang="en-US" dirty="0"/>
              <a:t>Pruning</a:t>
            </a:r>
          </a:p>
        </p:txBody>
      </p:sp>
    </p:spTree>
    <p:extLst>
      <p:ext uri="{BB962C8B-B14F-4D97-AF65-F5344CB8AC3E}">
        <p14:creationId xmlns:p14="http://schemas.microsoft.com/office/powerpoint/2010/main" val="406084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0416-A1A4-4C45-B27B-903756E2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Algorithm</a:t>
            </a:r>
          </a:p>
        </p:txBody>
      </p:sp>
      <p:pic>
        <p:nvPicPr>
          <p:cNvPr id="4" name="Picture 4" descr="Image result for minimax algorithm">
            <a:extLst>
              <a:ext uri="{FF2B5EF4-FFF2-40B4-BE49-F238E27FC236}">
                <a16:creationId xmlns:a16="http://schemas.microsoft.com/office/drawing/2014/main" id="{F2FE21F3-294E-4A93-97F6-621BB8F4D3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37" y="1717432"/>
            <a:ext cx="8580565" cy="38908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47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7CA5-F8BA-4EB0-837B-FF25E22B9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cont.</a:t>
            </a:r>
          </a:p>
        </p:txBody>
      </p:sp>
      <p:pic>
        <p:nvPicPr>
          <p:cNvPr id="4" name="Picture 2" descr="Image result for minimax algorithm">
            <a:extLst>
              <a:ext uri="{FF2B5EF4-FFF2-40B4-BE49-F238E27FC236}">
                <a16:creationId xmlns:a16="http://schemas.microsoft.com/office/drawing/2014/main" id="{792B6AB1-AD24-4FAD-991D-4E47484F3D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343" y="1191589"/>
            <a:ext cx="5171314" cy="5479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69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E1A9B2-276F-4B40-A0BE-72B956506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09" y="1889760"/>
            <a:ext cx="8793707" cy="400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67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Playing the game!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63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dextermiller.com</a:t>
            </a:r>
          </a:p>
        </p:txBody>
      </p:sp>
    </p:spTree>
    <p:extLst>
      <p:ext uri="{BB962C8B-B14F-4D97-AF65-F5344CB8AC3E}">
        <p14:creationId xmlns:p14="http://schemas.microsoft.com/office/powerpoint/2010/main" val="2468445757"/>
      </p:ext>
    </p:extLst>
  </p:cSld>
  <p:clrMapOvr>
    <a:masterClrMapping/>
  </p:clrMapOvr>
</p:sld>
</file>

<file path=ppt/theme/theme1.xml><?xml version="1.0" encoding="utf-8"?>
<a:theme xmlns:a="http://schemas.openxmlformats.org/drawingml/2006/main" name="Summer">
  <a:themeElements>
    <a:clrScheme name="Su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Summer">
      <a:maj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inorFont>
    </a:fontScheme>
    <a:fmtScheme name="Summer">
      <a:fillStyleLst>
        <a:solidFill>
          <a:schemeClr val="phClr"/>
        </a:solidFill>
        <a:solidFill>
          <a:schemeClr val="phClr">
            <a:tint val="90000"/>
            <a:satMod val="135000"/>
          </a:schemeClr>
        </a:solidFill>
        <a:solidFill>
          <a:schemeClr val="phClr">
            <a:shade val="80000"/>
            <a:satMod val="110000"/>
          </a:schemeClr>
        </a:solidFill>
      </a:fillStyleLst>
      <a:lnStyleLst>
        <a:ln w="9525" cap="flat" cmpd="sng" algn="ctr">
          <a:solidFill>
            <a:schemeClr val="phClr">
              <a:satMod val="135000"/>
            </a:schemeClr>
          </a:solidFill>
          <a:prstDash val="solid"/>
        </a:ln>
        <a:ln w="25400" cap="flat" cmpd="sng" algn="ctr">
          <a:solidFill>
            <a:schemeClr val="phClr">
              <a:satMod val="150000"/>
            </a:schemeClr>
          </a:solidFill>
          <a:prstDash val="solid"/>
        </a:ln>
        <a:ln w="38100" cap="flat" cmpd="sng" algn="ctr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sx="101000" sy="101000" algn="ctr" rotWithShape="0">
              <a:srgbClr val="000000">
                <a:alpha val="50000"/>
              </a:srgbClr>
            </a:outerShdw>
            <a:reflection blurRad="12700" stA="20000" endPos="35000" dist="63500" dir="5400000" sy="-100000" rotWithShape="0"/>
          </a:effectLst>
        </a:effectStyle>
        <a:effectStyle>
          <a:effectLst>
            <a:outerShdw blurRad="127000" sx="103000" sy="103000" algn="ctr" rotWithShape="0">
              <a:srgbClr val="FFFFFF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12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/>
            </a:gs>
            <a:gs pos="100000">
              <a:schemeClr val="tx2"/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Summer.thmx</Template>
  <TotalTime>2513</TotalTime>
  <Words>134</Words>
  <Application>Microsoft Office PowerPoint</Application>
  <PresentationFormat>On-screen Show (4:3)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</vt:lpstr>
      <vt:lpstr>Summer</vt:lpstr>
      <vt:lpstr>dextermiller.com</vt:lpstr>
      <vt:lpstr>Project Summary</vt:lpstr>
      <vt:lpstr>Overview</vt:lpstr>
      <vt:lpstr>Analysis &amp; Design </vt:lpstr>
      <vt:lpstr>Minimax Algorithm</vt:lpstr>
      <vt:lpstr>Minimax cont.</vt:lpstr>
      <vt:lpstr>Minimax Pseudocode</vt:lpstr>
      <vt:lpstr>Testing</vt:lpstr>
      <vt:lpstr>Demonstration</vt:lpstr>
      <vt:lpstr>Citations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Julie Mansfield</dc:creator>
  <cp:lastModifiedBy>Dexter Miller</cp:lastModifiedBy>
  <cp:revision>12</cp:revision>
  <dcterms:created xsi:type="dcterms:W3CDTF">2019-04-11T14:35:10Z</dcterms:created>
  <dcterms:modified xsi:type="dcterms:W3CDTF">2020-04-23T23:50:01Z</dcterms:modified>
</cp:coreProperties>
</file>