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4" d="100"/>
          <a:sy n="54" d="100"/>
        </p:scale>
        <p:origin x="53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c-tac-toe-creating-unbeatable-ai-with-minimax-algorithm-8af9e52c1e7d" TargetMode="External"/><Relationship Id="rId2" Type="http://schemas.openxmlformats.org/officeDocument/2006/relationships/hyperlink" Target="https://medium.com/@alialaa/tic-tac-toe-with-javascript-es2015-ai-player-with-minimax-algorithm-59f069f46ef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6F78-58EE-4697-A3F0-3DB0FF2C5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9ACA8-77E6-49D3-ABC4-DF2F1E3E9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Dexter Miller</a:t>
            </a:r>
          </a:p>
          <a:p>
            <a:r>
              <a:rPr lang="en-US" dirty="0"/>
              <a:t>B.S.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25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37E-3032-4305-89C9-399BCAEF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C933-290E-47EB-A680-6D1C3515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Creating a personal, professional website showing my projects and what I’ve done. </a:t>
            </a:r>
          </a:p>
          <a:p>
            <a:pPr lvl="1"/>
            <a:endParaRPr lang="en-US" dirty="0"/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I’ve programmed tic-tac-toe before in C++ but now I want to build upon it and share it with the world</a:t>
            </a:r>
          </a:p>
        </p:txBody>
      </p:sp>
    </p:spTree>
    <p:extLst>
      <p:ext uri="{BB962C8B-B14F-4D97-AF65-F5344CB8AC3E}">
        <p14:creationId xmlns:p14="http://schemas.microsoft.com/office/powerpoint/2010/main" val="24223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0E2-B13F-462F-91CC-4DB4D4F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675B-C61A-435E-8BE7-8B2EE959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ubuntu server">
            <a:extLst>
              <a:ext uri="{FF2B5EF4-FFF2-40B4-BE49-F238E27FC236}">
                <a16:creationId xmlns:a16="http://schemas.microsoft.com/office/drawing/2014/main" id="{2C46CCBC-D306-4DFF-851A-7DDC9425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4" y="2407743"/>
            <a:ext cx="3314700" cy="138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sites">
            <a:extLst>
              <a:ext uri="{FF2B5EF4-FFF2-40B4-BE49-F238E27FC236}">
                <a16:creationId xmlns:a16="http://schemas.microsoft.com/office/drawing/2014/main" id="{818F6B01-085D-4FAC-8FD4-F001321C7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00" y="2060081"/>
            <a:ext cx="2200275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rt forwarding&quot;">
            <a:extLst>
              <a:ext uri="{FF2B5EF4-FFF2-40B4-BE49-F238E27FC236}">
                <a16:creationId xmlns:a16="http://schemas.microsoft.com/office/drawing/2014/main" id="{98F5F373-AD84-4DEA-A838-EDE47C4F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4" y="4232258"/>
            <a:ext cx="5769831" cy="2524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7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94DF-C7B1-4596-8FF3-AF6382FC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38B6-E8D9-4FFF-944D-19861D65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pic>
        <p:nvPicPr>
          <p:cNvPr id="2050" name="Picture 2" descr="Image result for minimax algorithm">
            <a:extLst>
              <a:ext uri="{FF2B5EF4-FFF2-40B4-BE49-F238E27FC236}">
                <a16:creationId xmlns:a16="http://schemas.microsoft.com/office/drawing/2014/main" id="{D800BFA0-EBA4-4CAE-A084-2C1563A1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89" y="2129746"/>
            <a:ext cx="4173523" cy="4422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nimax algorithm">
            <a:extLst>
              <a:ext uri="{FF2B5EF4-FFF2-40B4-BE49-F238E27FC236}">
                <a16:creationId xmlns:a16="http://schemas.microsoft.com/office/drawing/2014/main" id="{AF9460D2-2926-4EA4-AEB3-1F14307A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8" y="3074564"/>
            <a:ext cx="7419355" cy="3364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7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1D70-81DA-4C23-8D62-FB5FDAD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0F21-D045-4740-BA75-5892192C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Geeksforgeeks.org</a:t>
            </a:r>
          </a:p>
          <a:p>
            <a:r>
              <a:rPr lang="en-US" dirty="0">
                <a:hlinkClick r:id="rId2"/>
              </a:rPr>
              <a:t>medium.com</a:t>
            </a:r>
            <a:endParaRPr lang="en-US" dirty="0"/>
          </a:p>
          <a:p>
            <a:r>
              <a:rPr lang="en-US" dirty="0">
                <a:hlinkClick r:id="rId3"/>
              </a:rPr>
              <a:t>towardsdatascience.com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48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104</TotalTime>
  <Words>65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dextermiller.com</vt:lpstr>
      <vt:lpstr>Overview</vt:lpstr>
      <vt:lpstr>Resources</vt:lpstr>
      <vt:lpstr>But How?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Dextermiller.com</dc:title>
  <dc:creator>Dexter Miller</dc:creator>
  <cp:lastModifiedBy>Dexter Miller</cp:lastModifiedBy>
  <cp:revision>5</cp:revision>
  <dcterms:created xsi:type="dcterms:W3CDTF">2020-01-23T01:06:23Z</dcterms:created>
  <dcterms:modified xsi:type="dcterms:W3CDTF">2020-01-27T21:15:52Z</dcterms:modified>
</cp:coreProperties>
</file>