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64" r:id="rId6"/>
    <p:sldId id="265" r:id="rId7"/>
    <p:sldId id="259" r:id="rId8"/>
    <p:sldId id="269" r:id="rId9"/>
    <p:sldId id="270" r:id="rId10"/>
    <p:sldId id="260" r:id="rId11"/>
    <p:sldId id="267" r:id="rId12"/>
    <p:sldId id="268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81" autoAdjust="0"/>
  </p:normalViewPr>
  <p:slideViewPr>
    <p:cSldViewPr snapToGrid="0" snapToObjects="1">
      <p:cViewPr varScale="1">
        <p:scale>
          <a:sx n="79" d="100"/>
          <a:sy n="79" d="100"/>
        </p:scale>
        <p:origin x="10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8AE3E-06CF-4023-B1EC-62F0132C7312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04759-BC6C-4E6D-A52F-1BE63647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 93.238% change!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4759-BC6C-4E6D-A52F-1BE636476B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extermiller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dextermiller.com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Major: B.S. Computer Science</a:t>
            </a:r>
          </a:p>
          <a:p>
            <a:r>
              <a:rPr lang="en-US" dirty="0"/>
              <a:t>Minor: Mathematics</a:t>
            </a:r>
          </a:p>
          <a:p>
            <a:r>
              <a:rPr lang="en-US" dirty="0"/>
              <a:t>Indiana Tech</a:t>
            </a:r>
          </a:p>
        </p:txBody>
      </p:sp>
    </p:spTree>
    <p:extLst>
      <p:ext uri="{BB962C8B-B14F-4D97-AF65-F5344CB8AC3E}">
        <p14:creationId xmlns:p14="http://schemas.microsoft.com/office/powerpoint/2010/main" val="51554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Playing the game!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8A97-ED19-4244-A10D-E5D1CEA4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Testing/Data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A99F-8060-45DB-BA0D-C1967A47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0E603F-9191-4182-8725-BC47159C3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93995"/>
              </p:ext>
            </p:extLst>
          </p:nvPr>
        </p:nvGraphicFramePr>
        <p:xfrm>
          <a:off x="1287812" y="1272421"/>
          <a:ext cx="6566790" cy="494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500">
                  <a:extLst>
                    <a:ext uri="{9D8B030D-6E8A-4147-A177-3AD203B41FA5}">
                      <a16:colId xmlns:a16="http://schemas.microsoft.com/office/drawing/2014/main" val="2111776953"/>
                    </a:ext>
                  </a:extLst>
                </a:gridCol>
                <a:gridCol w="2281145">
                  <a:extLst>
                    <a:ext uri="{9D8B030D-6E8A-4147-A177-3AD203B41FA5}">
                      <a16:colId xmlns:a16="http://schemas.microsoft.com/office/drawing/2014/main" val="985826083"/>
                    </a:ext>
                  </a:extLst>
                </a:gridCol>
                <a:gridCol w="2281145">
                  <a:extLst>
                    <a:ext uri="{9D8B030D-6E8A-4147-A177-3AD203B41FA5}">
                      <a16:colId xmlns:a16="http://schemas.microsoft.com/office/drawing/2014/main" val="2425929630"/>
                    </a:ext>
                  </a:extLst>
                </a:gridCol>
              </a:tblGrid>
              <a:tr h="44869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Tic-Tac-Toe (Minimax)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98070"/>
                  </a:ext>
                </a:extLst>
              </a:tr>
              <a:tr h="448699">
                <a:tc>
                  <a:txBody>
                    <a:bodyPr/>
                    <a:lstStyle/>
                    <a:p>
                      <a:r>
                        <a:rPr lang="en-US" dirty="0"/>
                        <a:t>Moves on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Time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91562"/>
                  </a:ext>
                </a:extLst>
              </a:tr>
              <a:tr h="41250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549,946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211.765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91118"/>
                  </a:ext>
                </a:extLst>
              </a:tr>
              <a:tr h="60419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59,705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22.5775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82091"/>
                  </a:ext>
                </a:extLst>
              </a:tr>
              <a:tr h="41250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2.694166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2798"/>
                  </a:ext>
                </a:extLst>
              </a:tr>
              <a:tr h="41250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0.364166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94591"/>
                  </a:ext>
                </a:extLst>
              </a:tr>
              <a:tr h="36604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0.101667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78705"/>
                  </a:ext>
                </a:extLst>
              </a:tr>
              <a:tr h="41250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66851"/>
                  </a:ext>
                </a:extLst>
              </a:tr>
              <a:tr h="41250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4852"/>
                  </a:ext>
                </a:extLst>
              </a:tr>
              <a:tr h="41250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9379"/>
                  </a:ext>
                </a:extLst>
              </a:tr>
              <a:tr h="412507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69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33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C297-F584-4021-8407-878B45D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Testing/Data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FF92-5707-4688-949E-EC780E53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F6C72A-A818-43DE-AB8B-7B72E67E2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26157"/>
              </p:ext>
            </p:extLst>
          </p:nvPr>
        </p:nvGraphicFramePr>
        <p:xfrm>
          <a:off x="116554" y="1347363"/>
          <a:ext cx="4491197" cy="523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929">
                  <a:extLst>
                    <a:ext uri="{9D8B030D-6E8A-4147-A177-3AD203B41FA5}">
                      <a16:colId xmlns:a16="http://schemas.microsoft.com/office/drawing/2014/main" val="2111776953"/>
                    </a:ext>
                  </a:extLst>
                </a:gridCol>
                <a:gridCol w="1560134">
                  <a:extLst>
                    <a:ext uri="{9D8B030D-6E8A-4147-A177-3AD203B41FA5}">
                      <a16:colId xmlns:a16="http://schemas.microsoft.com/office/drawing/2014/main" val="985826083"/>
                    </a:ext>
                  </a:extLst>
                </a:gridCol>
                <a:gridCol w="1560134">
                  <a:extLst>
                    <a:ext uri="{9D8B030D-6E8A-4147-A177-3AD203B41FA5}">
                      <a16:colId xmlns:a16="http://schemas.microsoft.com/office/drawing/2014/main" val="2425929630"/>
                    </a:ext>
                  </a:extLst>
                </a:gridCol>
              </a:tblGrid>
              <a:tr h="40808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Connect 4 (Minimax)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98070"/>
                  </a:ext>
                </a:extLst>
              </a:tr>
              <a:tr h="901178">
                <a:tc>
                  <a:txBody>
                    <a:bodyPr/>
                    <a:lstStyle/>
                    <a:p>
                      <a:r>
                        <a:rPr lang="en-US" dirty="0"/>
                        <a:t>Moves on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Time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91562"/>
                  </a:ext>
                </a:extLst>
              </a:tr>
              <a:tr h="3751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981.1533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91118"/>
                  </a:ext>
                </a:extLst>
              </a:tr>
              <a:tr h="54949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869.0908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82091"/>
                  </a:ext>
                </a:extLst>
              </a:tr>
              <a:tr h="3751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853.895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2798"/>
                  </a:ext>
                </a:extLst>
              </a:tr>
              <a:tr h="37516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859.4117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94591"/>
                  </a:ext>
                </a:extLst>
              </a:tr>
              <a:tr h="36047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896.1308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78705"/>
                  </a:ext>
                </a:extLst>
              </a:tr>
              <a:tr h="37516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848.8608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66851"/>
                  </a:ext>
                </a:extLst>
              </a:tr>
              <a:tr h="37516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4852"/>
                  </a:ext>
                </a:extLst>
              </a:tr>
              <a:tr h="37516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851.8733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9379"/>
                  </a:ext>
                </a:extLst>
              </a:tr>
              <a:tr h="37516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840.0525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69693"/>
                  </a:ext>
                </a:extLst>
              </a:tr>
              <a:tr h="375164">
                <a:tc>
                  <a:txBody>
                    <a:bodyPr/>
                    <a:lstStyle/>
                    <a:p>
                      <a:r>
                        <a:rPr lang="en-US" dirty="0"/>
                        <a:t>Averages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133876.2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872.4087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905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34E88E-B036-491C-BE2E-426ECF3D7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75780"/>
              </p:ext>
            </p:extLst>
          </p:nvPr>
        </p:nvGraphicFramePr>
        <p:xfrm>
          <a:off x="4706937" y="1347363"/>
          <a:ext cx="4320509" cy="523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27">
                  <a:extLst>
                    <a:ext uri="{9D8B030D-6E8A-4147-A177-3AD203B41FA5}">
                      <a16:colId xmlns:a16="http://schemas.microsoft.com/office/drawing/2014/main" val="2111776953"/>
                    </a:ext>
                  </a:extLst>
                </a:gridCol>
                <a:gridCol w="1500841">
                  <a:extLst>
                    <a:ext uri="{9D8B030D-6E8A-4147-A177-3AD203B41FA5}">
                      <a16:colId xmlns:a16="http://schemas.microsoft.com/office/drawing/2014/main" val="985826083"/>
                    </a:ext>
                  </a:extLst>
                </a:gridCol>
                <a:gridCol w="1500841">
                  <a:extLst>
                    <a:ext uri="{9D8B030D-6E8A-4147-A177-3AD203B41FA5}">
                      <a16:colId xmlns:a16="http://schemas.microsoft.com/office/drawing/2014/main" val="2425929630"/>
                    </a:ext>
                  </a:extLst>
                </a:gridCol>
              </a:tblGrid>
              <a:tr h="40752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Connect 4 (Alpha-Beta)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98070"/>
                  </a:ext>
                </a:extLst>
              </a:tr>
              <a:tr h="917894">
                <a:tc>
                  <a:txBody>
                    <a:bodyPr/>
                    <a:lstStyle/>
                    <a:p>
                      <a:r>
                        <a:rPr lang="en-US" dirty="0"/>
                        <a:t>Moves on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Time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91562"/>
                  </a:ext>
                </a:extLst>
              </a:tr>
              <a:tr h="3746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150.1833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91118"/>
                  </a:ext>
                </a:extLst>
              </a:tr>
              <a:tr h="5487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82091"/>
                  </a:ext>
                </a:extLst>
              </a:tr>
              <a:tr h="37465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2798"/>
                  </a:ext>
                </a:extLst>
              </a:tr>
              <a:tr h="37465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94591"/>
                  </a:ext>
                </a:extLst>
              </a:tr>
              <a:tr h="36715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78705"/>
                  </a:ext>
                </a:extLst>
              </a:tr>
              <a:tr h="37465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43.79833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66851"/>
                  </a:ext>
                </a:extLst>
              </a:tr>
              <a:tr h="37465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4852"/>
                  </a:ext>
                </a:extLst>
              </a:tr>
              <a:tr h="37465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48.69667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9379"/>
                  </a:ext>
                </a:extLst>
              </a:tr>
              <a:tr h="37465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969693"/>
                  </a:ext>
                </a:extLst>
              </a:tr>
              <a:tr h="374652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9052.33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70.25981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32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59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dextermiller.com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4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2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project does </a:t>
            </a:r>
          </a:p>
          <a:p>
            <a:r>
              <a:rPr lang="en-US" dirty="0"/>
              <a:t>This project is a website, in and of itself, it communicates who I am and what I can do</a:t>
            </a:r>
          </a:p>
          <a:p>
            <a:r>
              <a:rPr lang="en-US" dirty="0"/>
              <a:t>Why chosen – what need does it fulfill</a:t>
            </a:r>
          </a:p>
          <a:p>
            <a:r>
              <a:rPr lang="en-US" dirty="0"/>
              <a:t>It was build to show my skills, professionalism, and the fundamentals of an AI. </a:t>
            </a:r>
          </a:p>
          <a:p>
            <a:r>
              <a:rPr lang="en-US" dirty="0"/>
              <a:t>The fundamentals of AI Implemented 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FD59-462E-4AF9-8E5D-7A464DE1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1052-4067-4FB0-989A-23DA67D5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I’ve programmed tic-tac-toe and connect4 before in C++  but now I want to build upon it. </a:t>
            </a:r>
          </a:p>
          <a:p>
            <a:pPr lvl="1"/>
            <a:r>
              <a:rPr lang="en-US" dirty="0"/>
              <a:t>I wanted to add an AI to play against. </a:t>
            </a:r>
          </a:p>
          <a:p>
            <a:pPr lvl="1"/>
            <a:r>
              <a:rPr lang="en-US" dirty="0"/>
              <a:t>I wanted to build a website. </a:t>
            </a:r>
          </a:p>
          <a:p>
            <a:r>
              <a:rPr lang="en-US" dirty="0"/>
              <a:t>What</a:t>
            </a:r>
          </a:p>
          <a:p>
            <a:pPr lvl="1"/>
            <a:r>
              <a:rPr lang="en-US" dirty="0"/>
              <a:t>Tic-tac –toe</a:t>
            </a:r>
          </a:p>
          <a:p>
            <a:pPr lvl="1"/>
            <a:r>
              <a:rPr lang="en-US" dirty="0"/>
              <a:t>Connect 4</a:t>
            </a:r>
          </a:p>
          <a:p>
            <a:pPr lvl="1"/>
            <a:r>
              <a:rPr lang="en-US" dirty="0"/>
              <a:t>Ubuntu Server</a:t>
            </a:r>
          </a:p>
        </p:txBody>
      </p:sp>
    </p:spTree>
    <p:extLst>
      <p:ext uri="{BB962C8B-B14F-4D97-AF65-F5344CB8AC3E}">
        <p14:creationId xmlns:p14="http://schemas.microsoft.com/office/powerpoint/2010/main" val="270268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  <a:p>
            <a:r>
              <a:rPr lang="en-US" dirty="0"/>
              <a:t>Minimax</a:t>
            </a:r>
          </a:p>
          <a:p>
            <a:r>
              <a:rPr lang="en-US" dirty="0"/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406084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0416-A1A4-4C45-B27B-903756E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Algorithm</a:t>
            </a:r>
          </a:p>
        </p:txBody>
      </p:sp>
      <p:pic>
        <p:nvPicPr>
          <p:cNvPr id="4" name="Picture 4" descr="Image result for minimax algorithm">
            <a:extLst>
              <a:ext uri="{FF2B5EF4-FFF2-40B4-BE49-F238E27FC236}">
                <a16:creationId xmlns:a16="http://schemas.microsoft.com/office/drawing/2014/main" id="{F2FE21F3-294E-4A93-97F6-621BB8F4D3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7" y="1717432"/>
            <a:ext cx="8580565" cy="3890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7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7CA5-F8BA-4EB0-837B-FF25E22B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cont.</a:t>
            </a:r>
          </a:p>
        </p:txBody>
      </p:sp>
      <p:pic>
        <p:nvPicPr>
          <p:cNvPr id="4" name="Picture 2" descr="Image result for minimax algorithm">
            <a:extLst>
              <a:ext uri="{FF2B5EF4-FFF2-40B4-BE49-F238E27FC236}">
                <a16:creationId xmlns:a16="http://schemas.microsoft.com/office/drawing/2014/main" id="{792B6AB1-AD24-4FAD-991D-4E47484F3D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43" y="1191589"/>
            <a:ext cx="5171314" cy="5479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9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1A9B2-276F-4B40-A0BE-72B956506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9" y="1889760"/>
            <a:ext cx="8793707" cy="40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6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A173-86D3-47FF-A4D4-4A028AF6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AA09A-5D3E-42C4-B749-02FED56EB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9"/>
          <a:stretch/>
        </p:blipFill>
        <p:spPr>
          <a:xfrm>
            <a:off x="360235" y="1334167"/>
            <a:ext cx="8561869" cy="5127593"/>
          </a:xfrm>
        </p:spPr>
      </p:pic>
    </p:spTree>
    <p:extLst>
      <p:ext uri="{BB962C8B-B14F-4D97-AF65-F5344CB8AC3E}">
        <p14:creationId xmlns:p14="http://schemas.microsoft.com/office/powerpoint/2010/main" val="149539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3BC5-90CF-4CB1-BDCD-1AF47F39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6968C-7B28-480B-B8DC-1AF777362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" y="1409795"/>
            <a:ext cx="8993665" cy="4564285"/>
          </a:xfrm>
        </p:spPr>
      </p:pic>
    </p:spTree>
    <p:extLst>
      <p:ext uri="{BB962C8B-B14F-4D97-AF65-F5344CB8AC3E}">
        <p14:creationId xmlns:p14="http://schemas.microsoft.com/office/powerpoint/2010/main" val="1651816613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2923</TotalTime>
  <Words>288</Words>
  <Application>Microsoft Office PowerPoint</Application>
  <PresentationFormat>On-screen Show (4:3)</PresentationFormat>
  <Paragraphs>140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</vt:lpstr>
      <vt:lpstr>Summer</vt:lpstr>
      <vt:lpstr>dextermiller.com</vt:lpstr>
      <vt:lpstr>Project Summary</vt:lpstr>
      <vt:lpstr>Overview</vt:lpstr>
      <vt:lpstr>Analysis &amp; Design </vt:lpstr>
      <vt:lpstr>Minimax Algorithm</vt:lpstr>
      <vt:lpstr>Minimax cont.</vt:lpstr>
      <vt:lpstr>Minimax Pseudocode</vt:lpstr>
      <vt:lpstr>Alpha-beta pseudocode</vt:lpstr>
      <vt:lpstr>Alpha-beta cont.</vt:lpstr>
      <vt:lpstr>Testing</vt:lpstr>
      <vt:lpstr>Testing/Data</vt:lpstr>
      <vt:lpstr>Testing/Data</vt:lpstr>
      <vt:lpstr>Demonstration</vt:lpstr>
      <vt:lpstr>Citations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Julie Mansfield</dc:creator>
  <cp:lastModifiedBy>Dexter Miller</cp:lastModifiedBy>
  <cp:revision>21</cp:revision>
  <dcterms:created xsi:type="dcterms:W3CDTF">2019-04-11T14:35:10Z</dcterms:created>
  <dcterms:modified xsi:type="dcterms:W3CDTF">2020-04-27T02:14:13Z</dcterms:modified>
</cp:coreProperties>
</file>