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6" r:id="rId4"/>
    <p:sldId id="258" r:id="rId5"/>
    <p:sldId id="264" r:id="rId6"/>
    <p:sldId id="265" r:id="rId7"/>
    <p:sldId id="259" r:id="rId8"/>
    <p:sldId id="260" r:id="rId9"/>
    <p:sldId id="267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Major: B.S. Computer Science</a:t>
            </a:r>
          </a:p>
          <a:p>
            <a:r>
              <a:rPr lang="en-US" dirty="0"/>
              <a:t>Minor: Mathematics</a:t>
            </a:r>
          </a:p>
          <a:p>
            <a:r>
              <a:rPr lang="en-US" dirty="0"/>
              <a:t>Indiana Tech</a:t>
            </a:r>
          </a:p>
        </p:txBody>
      </p:sp>
    </p:spTree>
    <p:extLst>
      <p:ext uri="{BB962C8B-B14F-4D97-AF65-F5344CB8AC3E}">
        <p14:creationId xmlns:p14="http://schemas.microsoft.com/office/powerpoint/2010/main" val="51554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</p:spTree>
    <p:extLst>
      <p:ext uri="{BB962C8B-B14F-4D97-AF65-F5344CB8AC3E}">
        <p14:creationId xmlns:p14="http://schemas.microsoft.com/office/powerpoint/2010/main" val="246844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project does </a:t>
            </a:r>
          </a:p>
          <a:p>
            <a:r>
              <a:rPr lang="en-US" dirty="0"/>
              <a:t>This project is a website, in and of itself, it communicates who I am and what I can do</a:t>
            </a:r>
          </a:p>
          <a:p>
            <a:r>
              <a:rPr lang="en-US" dirty="0"/>
              <a:t>Why chosen – what need does it fulfill</a:t>
            </a:r>
          </a:p>
          <a:p>
            <a:r>
              <a:rPr lang="en-US" dirty="0"/>
              <a:t>It was build to show my skills, professionalism, and the fundamentals of an AI. </a:t>
            </a:r>
          </a:p>
          <a:p>
            <a:r>
              <a:rPr lang="en-US" dirty="0"/>
              <a:t>The fundamentals of AI Implemented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FD59-462E-4AF9-8E5D-7A464DE1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1052-4067-4FB0-989A-23DA67D5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I’ve programmed tic-tac-toe and connect4 before in C++  but now I want to build upon it. </a:t>
            </a:r>
          </a:p>
          <a:p>
            <a:pPr lvl="1"/>
            <a:r>
              <a:rPr lang="en-US" dirty="0"/>
              <a:t>I wanted to add an AI to play against. </a:t>
            </a:r>
          </a:p>
          <a:p>
            <a:pPr lvl="1"/>
            <a:r>
              <a:rPr lang="en-US" dirty="0"/>
              <a:t>I wanted to build a website. </a:t>
            </a:r>
          </a:p>
        </p:txBody>
      </p:sp>
    </p:spTree>
    <p:extLst>
      <p:ext uri="{BB962C8B-B14F-4D97-AF65-F5344CB8AC3E}">
        <p14:creationId xmlns:p14="http://schemas.microsoft.com/office/powerpoint/2010/main" val="270268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r>
              <a:rPr lang="en-US" dirty="0"/>
              <a:t>Minimax</a:t>
            </a:r>
          </a:p>
          <a:p>
            <a:r>
              <a:rPr lang="en-US" dirty="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40608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0416-A1A4-4C45-B27B-903756E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Algorithm</a:t>
            </a:r>
          </a:p>
        </p:txBody>
      </p:sp>
      <p:pic>
        <p:nvPicPr>
          <p:cNvPr id="4" name="Picture 4" descr="Image result for minimax algorithm">
            <a:extLst>
              <a:ext uri="{FF2B5EF4-FFF2-40B4-BE49-F238E27FC236}">
                <a16:creationId xmlns:a16="http://schemas.microsoft.com/office/drawing/2014/main" id="{F2FE21F3-294E-4A93-97F6-621BB8F4D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7" y="1717432"/>
            <a:ext cx="8580565" cy="3890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7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7CA5-F8BA-4EB0-837B-FF25E22B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cont.</a:t>
            </a:r>
          </a:p>
        </p:txBody>
      </p:sp>
      <p:pic>
        <p:nvPicPr>
          <p:cNvPr id="4" name="Picture 2" descr="Image result for minimax algorithm">
            <a:extLst>
              <a:ext uri="{FF2B5EF4-FFF2-40B4-BE49-F238E27FC236}">
                <a16:creationId xmlns:a16="http://schemas.microsoft.com/office/drawing/2014/main" id="{792B6AB1-AD24-4FAD-991D-4E47484F3D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43" y="1191589"/>
            <a:ext cx="5171314" cy="5479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9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1A9B2-276F-4B40-A0BE-72B95650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9" y="1889760"/>
            <a:ext cx="8793707" cy="40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Playing the game!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8A97-ED19-4244-A10D-E5D1CEA4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Testing/Data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A99F-8060-45DB-BA0D-C1967A47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initial Call on Tic-tac-toe</a:t>
            </a:r>
          </a:p>
          <a:p>
            <a:pPr lvl="1"/>
            <a:r>
              <a:rPr lang="en-US" dirty="0"/>
              <a:t>549,946 </a:t>
            </a:r>
            <a:r>
              <a:rPr lang="en-US"/>
              <a:t>iterations occur</a:t>
            </a:r>
          </a:p>
        </p:txBody>
      </p:sp>
    </p:spTree>
    <p:extLst>
      <p:ext uri="{BB962C8B-B14F-4D97-AF65-F5344CB8AC3E}">
        <p14:creationId xmlns:p14="http://schemas.microsoft.com/office/powerpoint/2010/main" val="3758331537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2569</TotalTime>
  <Words>145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</vt:lpstr>
      <vt:lpstr>Summer</vt:lpstr>
      <vt:lpstr>dextermiller.com</vt:lpstr>
      <vt:lpstr>Project Summary</vt:lpstr>
      <vt:lpstr>Overview</vt:lpstr>
      <vt:lpstr>Analysis &amp; Design </vt:lpstr>
      <vt:lpstr>Minimax Algorithm</vt:lpstr>
      <vt:lpstr>Minimax cont.</vt:lpstr>
      <vt:lpstr>Minimax Pseudocode</vt:lpstr>
      <vt:lpstr>Testing</vt:lpstr>
      <vt:lpstr>Testing/Data</vt:lpstr>
      <vt:lpstr>Demonstration</vt:lpstr>
      <vt:lpstr>Citations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Julie Mansfield</dc:creator>
  <cp:lastModifiedBy>Dexter Miller</cp:lastModifiedBy>
  <cp:revision>13</cp:revision>
  <dcterms:created xsi:type="dcterms:W3CDTF">2019-04-11T14:35:10Z</dcterms:created>
  <dcterms:modified xsi:type="dcterms:W3CDTF">2020-04-24T00:47:35Z</dcterms:modified>
</cp:coreProperties>
</file>