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>
            <a:normAutofit/>
          </a:bodyPr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ex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</p:sldLayoutIdLst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spcAft>
          <a:spcPts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dextermiller.com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Major: B.S. Computer Science</a:t>
            </a:r>
          </a:p>
          <a:p>
            <a:r>
              <a:rPr lang="en-US" dirty="0"/>
              <a:t>Minor: Mathematics</a:t>
            </a:r>
          </a:p>
          <a:p>
            <a:r>
              <a:rPr lang="en-US" dirty="0"/>
              <a:t>Indiana Tech</a:t>
            </a:r>
          </a:p>
        </p:txBody>
      </p:sp>
    </p:spTree>
    <p:extLst>
      <p:ext uri="{BB962C8B-B14F-4D97-AF65-F5344CB8AC3E}">
        <p14:creationId xmlns:p14="http://schemas.microsoft.com/office/powerpoint/2010/main" val="51554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project does </a:t>
            </a:r>
          </a:p>
          <a:p>
            <a:r>
              <a:rPr lang="en-US" dirty="0"/>
              <a:t>This project is a website, in and of itself, it communicates who I am and what I can do</a:t>
            </a:r>
          </a:p>
          <a:p>
            <a:r>
              <a:rPr lang="en-US" dirty="0"/>
              <a:t>Why chosen – what need does it fulfill</a:t>
            </a:r>
          </a:p>
          <a:p>
            <a:r>
              <a:rPr lang="en-US" dirty="0"/>
              <a:t>It was build to show my skills, professionalism, and the fundamentals of an AI.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  <a:p>
            <a:r>
              <a:rPr lang="en-US" dirty="0"/>
              <a:t>Minimax</a:t>
            </a:r>
          </a:p>
          <a:p>
            <a:r>
              <a:rPr lang="en-US" dirty="0"/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406084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6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Playing the game!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dextermiller.com</a:t>
            </a:r>
          </a:p>
        </p:txBody>
      </p:sp>
    </p:spTree>
    <p:extLst>
      <p:ext uri="{BB962C8B-B14F-4D97-AF65-F5344CB8AC3E}">
        <p14:creationId xmlns:p14="http://schemas.microsoft.com/office/powerpoint/2010/main" val="246844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2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5582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Summer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Summer.thmx</Template>
  <TotalTime>2461</TotalTime>
  <Words>86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</vt:lpstr>
      <vt:lpstr>Summer</vt:lpstr>
      <vt:lpstr>dextermiller.com</vt:lpstr>
      <vt:lpstr>Project Summary</vt:lpstr>
      <vt:lpstr>Analysis &amp; Design </vt:lpstr>
      <vt:lpstr>Implementation</vt:lpstr>
      <vt:lpstr>Testing</vt:lpstr>
      <vt:lpstr>Demonstration</vt:lpstr>
      <vt:lpstr>Citations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Julie Mansfield</dc:creator>
  <cp:lastModifiedBy>Dexter Miller</cp:lastModifiedBy>
  <cp:revision>8</cp:revision>
  <dcterms:created xsi:type="dcterms:W3CDTF">2019-04-11T14:35:10Z</dcterms:created>
  <dcterms:modified xsi:type="dcterms:W3CDTF">2020-04-22T18:45:17Z</dcterms:modified>
</cp:coreProperties>
</file>