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86cc3761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86cc3761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86cc3761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86cc3761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86cc376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86cc376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86cc3761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86cc3761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86cc3761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86cc3761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86cc3761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86cc3761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86cc3761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86cc3761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86cc3761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86cc3761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Distribution channels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By: Sean R, Garrett B, Dexter C &amp; Angelina 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to distribution channels</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Distribution</a:t>
            </a:r>
            <a:r>
              <a:rPr lang="en"/>
              <a:t> channels are how a product form the </a:t>
            </a:r>
            <a:r>
              <a:rPr lang="en"/>
              <a:t>manufacturer</a:t>
            </a:r>
            <a:r>
              <a:rPr lang="en"/>
              <a:t> goes to the end customer.</a:t>
            </a:r>
            <a:endParaRPr/>
          </a:p>
          <a:p>
            <a:pPr indent="0" lvl="0" marL="0" rtl="0" algn="l">
              <a:spcBef>
                <a:spcPts val="1200"/>
              </a:spcBef>
              <a:spcAft>
                <a:spcPts val="0"/>
              </a:spcAft>
              <a:buNone/>
            </a:pPr>
            <a:r>
              <a:rPr lang="en"/>
              <a:t>Some </a:t>
            </a:r>
            <a:r>
              <a:rPr lang="en"/>
              <a:t>distribution</a:t>
            </a:r>
            <a:r>
              <a:rPr lang="en"/>
              <a:t> channels are:</a:t>
            </a:r>
            <a:endParaRPr/>
          </a:p>
          <a:p>
            <a:pPr indent="-342900" lvl="0" marL="457200" rtl="0" algn="l">
              <a:spcBef>
                <a:spcPts val="1200"/>
              </a:spcBef>
              <a:spcAft>
                <a:spcPts val="0"/>
              </a:spcAft>
              <a:buSzPts val="1800"/>
              <a:buAutoNum type="arabicPeriod"/>
            </a:pPr>
            <a:r>
              <a:rPr lang="en"/>
              <a:t>Steam</a:t>
            </a:r>
            <a:endParaRPr/>
          </a:p>
          <a:p>
            <a:pPr indent="-342900" lvl="0" marL="457200" rtl="0" algn="l">
              <a:spcBef>
                <a:spcPts val="0"/>
              </a:spcBef>
              <a:spcAft>
                <a:spcPts val="0"/>
              </a:spcAft>
              <a:buSzPts val="1800"/>
              <a:buAutoNum type="arabicPeriod"/>
            </a:pPr>
            <a:r>
              <a:rPr lang="en"/>
              <a:t>Nintendo eshop</a:t>
            </a:r>
            <a:endParaRPr/>
          </a:p>
          <a:p>
            <a:pPr indent="-342900" lvl="0" marL="457200" rtl="0" algn="l">
              <a:spcBef>
                <a:spcPts val="0"/>
              </a:spcBef>
              <a:spcAft>
                <a:spcPts val="0"/>
              </a:spcAft>
              <a:buSzPts val="1800"/>
              <a:buAutoNum type="arabicPeriod"/>
            </a:pPr>
            <a:r>
              <a:rPr lang="en"/>
              <a:t>Epic games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Physical media</a:t>
            </a:r>
            <a:endParaRPr/>
          </a:p>
        </p:txBody>
      </p:sp>
      <p:sp>
        <p:nvSpPr>
          <p:cNvPr id="80" name="Google Shape;80;p15"/>
          <p:cNvSpPr txBox="1"/>
          <p:nvPr>
            <p:ph idx="1" type="body"/>
          </p:nvPr>
        </p:nvSpPr>
        <p:spPr>
          <a:xfrm>
            <a:off x="537350" y="3041100"/>
            <a:ext cx="4100100" cy="21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Don’t use internet </a:t>
            </a:r>
            <a:endParaRPr/>
          </a:p>
          <a:p>
            <a:pPr indent="0" lvl="0" marL="0" rtl="0" algn="l">
              <a:spcBef>
                <a:spcPts val="1200"/>
              </a:spcBef>
              <a:spcAft>
                <a:spcPts val="1200"/>
              </a:spcAft>
              <a:buNone/>
            </a:pPr>
            <a:r>
              <a:rPr lang="en"/>
              <a:t>Supported more</a:t>
            </a:r>
            <a:endParaRPr/>
          </a:p>
        </p:txBody>
      </p:sp>
      <p:sp>
        <p:nvSpPr>
          <p:cNvPr id="81" name="Google Shape;81;p15"/>
          <p:cNvSpPr txBox="1"/>
          <p:nvPr/>
        </p:nvSpPr>
        <p:spPr>
          <a:xfrm>
            <a:off x="4721300" y="3086100"/>
            <a:ext cx="4161600" cy="20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Expensive</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Inconvenient</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Can get damaged, stolen</a:t>
            </a:r>
            <a:endParaRPr sz="1800">
              <a:solidFill>
                <a:schemeClr val="lt2"/>
              </a:solidFill>
              <a:latin typeface="Roboto"/>
              <a:ea typeface="Roboto"/>
              <a:cs typeface="Roboto"/>
              <a:sym typeface="Roboto"/>
            </a:endParaRPr>
          </a:p>
        </p:txBody>
      </p:sp>
      <p:sp>
        <p:nvSpPr>
          <p:cNvPr id="82" name="Google Shape;82;p15"/>
          <p:cNvSpPr txBox="1"/>
          <p:nvPr/>
        </p:nvSpPr>
        <p:spPr>
          <a:xfrm>
            <a:off x="471900" y="2187900"/>
            <a:ext cx="4100100" cy="7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2"/>
                </a:solidFill>
              </a:rPr>
              <a:t>pros</a:t>
            </a:r>
            <a:endParaRPr b="1" sz="1800">
              <a:solidFill>
                <a:schemeClr val="lt2"/>
              </a:solidFill>
            </a:endParaRPr>
          </a:p>
        </p:txBody>
      </p:sp>
      <p:sp>
        <p:nvSpPr>
          <p:cNvPr id="83" name="Google Shape;83;p15"/>
          <p:cNvSpPr txBox="1"/>
          <p:nvPr/>
        </p:nvSpPr>
        <p:spPr>
          <a:xfrm>
            <a:off x="4637450" y="2278800"/>
            <a:ext cx="4329300" cy="7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2"/>
                </a:solidFill>
              </a:rPr>
              <a:t>cons</a:t>
            </a:r>
            <a:endParaRPr b="1" sz="1800">
              <a:solidFill>
                <a:schemeClr val="lt2"/>
              </a:solidFill>
            </a:endParaRPr>
          </a:p>
        </p:txBody>
      </p:sp>
      <p:sp>
        <p:nvSpPr>
          <p:cNvPr id="84" name="Google Shape;84;p15"/>
          <p:cNvSpPr txBox="1"/>
          <p:nvPr/>
        </p:nvSpPr>
        <p:spPr>
          <a:xfrm>
            <a:off x="537350" y="1660850"/>
            <a:ext cx="6370500" cy="6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Physical media is a physical copy of media. Some examples are: DVD’s and game cartridges</a:t>
            </a:r>
            <a:endParaRPr sz="1800">
              <a:solidFill>
                <a:schemeClr val="l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Digital Downloads</a:t>
            </a:r>
            <a:endParaRPr/>
          </a:p>
        </p:txBody>
      </p:sp>
      <p:sp>
        <p:nvSpPr>
          <p:cNvPr id="90" name="Google Shape;90;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Digital downloads are a way for a consumer to directly download a game through a service provider, such as: Epic Games, Steam, Etc.</a:t>
            </a:r>
            <a:endParaRPr/>
          </a:p>
          <a:p>
            <a:pPr indent="-342900" lvl="0" marL="457200" rtl="0" algn="l">
              <a:spcBef>
                <a:spcPts val="1200"/>
              </a:spcBef>
              <a:spcAft>
                <a:spcPts val="0"/>
              </a:spcAft>
              <a:buSzPts val="1800"/>
              <a:buChar char="●"/>
            </a:pPr>
            <a:r>
              <a:rPr lang="en"/>
              <a:t>Pros: Convenience, easy to purchase, </a:t>
            </a:r>
            <a:r>
              <a:rPr lang="en"/>
              <a:t>access</a:t>
            </a:r>
            <a:r>
              <a:rPr lang="en"/>
              <a:t> anywhere, </a:t>
            </a:r>
            <a:r>
              <a:rPr lang="en"/>
              <a:t>anytime</a:t>
            </a:r>
            <a:r>
              <a:rPr lang="en"/>
              <a:t> (assuming you have internet or if its and offline game), and can easily access the game.</a:t>
            </a:r>
            <a:endParaRPr/>
          </a:p>
          <a:p>
            <a:pPr indent="-342900" lvl="0" marL="457200" rtl="0" algn="l">
              <a:spcBef>
                <a:spcPts val="0"/>
              </a:spcBef>
              <a:spcAft>
                <a:spcPts val="0"/>
              </a:spcAft>
              <a:buSzPts val="1800"/>
              <a:buChar char="●"/>
            </a:pPr>
            <a:r>
              <a:rPr lang="en"/>
              <a:t>Cons: It takes up storage space, your file could get corrupted, or your computer could get wiped. (Storage clearage, RAM </a:t>
            </a:r>
            <a:r>
              <a:rPr lang="en"/>
              <a:t>removal</a:t>
            </a:r>
            <a:r>
              <a:rPr lang="en"/>
              <a:t>, Hard drive memory wipe.)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Streaming Services</a:t>
            </a:r>
            <a:endParaRPr/>
          </a:p>
        </p:txBody>
      </p:sp>
      <p:sp>
        <p:nvSpPr>
          <p:cNvPr id="96" name="Google Shape;96;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Streaming services, such as Xbox, Google Stadia, Cloud Gaming, Playstation etc. Streaming services, are in essence, media being transferred in a stream of packets from a server directly to the client, which renders in real time.</a:t>
            </a:r>
            <a:endParaRPr/>
          </a:p>
          <a:p>
            <a:pPr indent="-342900" lvl="0" marL="457200" rtl="0" algn="l">
              <a:spcBef>
                <a:spcPts val="1200"/>
              </a:spcBef>
              <a:spcAft>
                <a:spcPts val="0"/>
              </a:spcAft>
              <a:buSzPts val="1800"/>
              <a:buChar char="●"/>
            </a:pPr>
            <a:r>
              <a:rPr lang="en"/>
              <a:t>Pros: Streaming services are fast, reliable, and most times you use them they’ll be reliable and produce the desired results.</a:t>
            </a:r>
            <a:endParaRPr/>
          </a:p>
          <a:p>
            <a:pPr indent="-342900" lvl="0" marL="457200" rtl="0" algn="l">
              <a:spcBef>
                <a:spcPts val="0"/>
              </a:spcBef>
              <a:spcAft>
                <a:spcPts val="0"/>
              </a:spcAft>
              <a:buSzPts val="1800"/>
              <a:buChar char="●"/>
            </a:pPr>
            <a:r>
              <a:rPr lang="en"/>
              <a:t>Cons: They’re </a:t>
            </a:r>
            <a:r>
              <a:rPr lang="en"/>
              <a:t>internet</a:t>
            </a:r>
            <a:r>
              <a:rPr lang="en"/>
              <a:t> and ethernet dependent, and without those, they </a:t>
            </a:r>
            <a:r>
              <a:rPr lang="en"/>
              <a:t>won't</a:t>
            </a:r>
            <a:r>
              <a:rPr lang="en"/>
              <a:t> 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Platform-specific Analysis</a:t>
            </a:r>
            <a:endParaRPr/>
          </a:p>
        </p:txBody>
      </p:sp>
      <p:sp>
        <p:nvSpPr>
          <p:cNvPr id="102" name="Google Shape;102;p18"/>
          <p:cNvSpPr txBox="1"/>
          <p:nvPr>
            <p:ph idx="1" type="body"/>
          </p:nvPr>
        </p:nvSpPr>
        <p:spPr>
          <a:xfrm>
            <a:off x="471900" y="1919075"/>
            <a:ext cx="8222100" cy="767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A platform-</a:t>
            </a:r>
            <a:r>
              <a:rPr lang="en"/>
              <a:t>specific</a:t>
            </a:r>
            <a:r>
              <a:rPr lang="en"/>
              <a:t> analysis is a type </a:t>
            </a:r>
            <a:r>
              <a:rPr lang="en"/>
              <a:t>of model</a:t>
            </a:r>
            <a:r>
              <a:rPr lang="en"/>
              <a:t> that describes the design and analysis of system parts. </a:t>
            </a:r>
            <a:endParaRPr/>
          </a:p>
        </p:txBody>
      </p:sp>
      <p:sp>
        <p:nvSpPr>
          <p:cNvPr id="103" name="Google Shape;103;p18"/>
          <p:cNvSpPr txBox="1"/>
          <p:nvPr/>
        </p:nvSpPr>
        <p:spPr>
          <a:xfrm>
            <a:off x="578500" y="2873825"/>
            <a:ext cx="3993600" cy="5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Pros</a:t>
            </a:r>
            <a:endParaRPr sz="1800">
              <a:solidFill>
                <a:schemeClr val="lt2"/>
              </a:solidFill>
              <a:latin typeface="Roboto"/>
              <a:ea typeface="Roboto"/>
              <a:cs typeface="Roboto"/>
              <a:sym typeface="Roboto"/>
            </a:endParaRPr>
          </a:p>
        </p:txBody>
      </p:sp>
      <p:sp>
        <p:nvSpPr>
          <p:cNvPr id="104" name="Google Shape;104;p18"/>
          <p:cNvSpPr txBox="1"/>
          <p:nvPr/>
        </p:nvSpPr>
        <p:spPr>
          <a:xfrm>
            <a:off x="4945300" y="2763275"/>
            <a:ext cx="3825600" cy="7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cons</a:t>
            </a:r>
            <a:endParaRPr sz="1800">
              <a:solidFill>
                <a:schemeClr val="lt2"/>
              </a:solidFill>
              <a:latin typeface="Roboto"/>
              <a:ea typeface="Roboto"/>
              <a:cs typeface="Roboto"/>
              <a:sym typeface="Roboto"/>
            </a:endParaRPr>
          </a:p>
        </p:txBody>
      </p:sp>
      <p:sp>
        <p:nvSpPr>
          <p:cNvPr id="105" name="Google Shape;105;p18"/>
          <p:cNvSpPr txBox="1"/>
          <p:nvPr/>
        </p:nvSpPr>
        <p:spPr>
          <a:xfrm>
            <a:off x="471900" y="3602075"/>
            <a:ext cx="3825600" cy="7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Enhance platforms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Increase customer conversions</a:t>
            </a:r>
            <a:endParaRPr sz="1800">
              <a:solidFill>
                <a:schemeClr val="lt2"/>
              </a:solidFill>
              <a:latin typeface="Roboto"/>
              <a:ea typeface="Roboto"/>
              <a:cs typeface="Roboto"/>
              <a:sym typeface="Roboto"/>
            </a:endParaRPr>
          </a:p>
        </p:txBody>
      </p:sp>
      <p:sp>
        <p:nvSpPr>
          <p:cNvPr id="106" name="Google Shape;106;p18"/>
          <p:cNvSpPr txBox="1"/>
          <p:nvPr/>
        </p:nvSpPr>
        <p:spPr>
          <a:xfrm>
            <a:off x="4297500" y="3602075"/>
            <a:ext cx="3825600" cy="14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Companies want digital primacy</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Questionable decisions</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Apple App Store</a:t>
            </a:r>
            <a:endParaRPr/>
          </a:p>
        </p:txBody>
      </p:sp>
      <p:sp>
        <p:nvSpPr>
          <p:cNvPr id="112" name="Google Shape;112;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Apple is a service and phone provider, though the phones they sell also need apps. Some apps come pre-installed, such as Settings and the App Store. The App Store specifically is how the consumer can get new apps that weren’t pre-installed.</a:t>
            </a:r>
            <a:endParaRPr/>
          </a:p>
          <a:p>
            <a:pPr indent="-342900" lvl="0" marL="457200" rtl="0" algn="l">
              <a:spcBef>
                <a:spcPts val="1200"/>
              </a:spcBef>
              <a:spcAft>
                <a:spcPts val="0"/>
              </a:spcAft>
              <a:buSzPts val="1800"/>
              <a:buChar char="●"/>
            </a:pPr>
            <a:r>
              <a:rPr lang="en"/>
              <a:t>Pros: Secure, easy to use, money, quality control.</a:t>
            </a:r>
            <a:endParaRPr/>
          </a:p>
          <a:p>
            <a:pPr indent="-342900" lvl="0" marL="457200" rtl="0" algn="l">
              <a:spcBef>
                <a:spcPts val="0"/>
              </a:spcBef>
              <a:spcAft>
                <a:spcPts val="0"/>
              </a:spcAft>
              <a:buSzPts val="1800"/>
              <a:buChar char="●"/>
            </a:pPr>
            <a:r>
              <a:rPr lang="en"/>
              <a:t>Cons: Risk of never being found, could get deleted, mobile games almost exclusively.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Microsoft store</a:t>
            </a:r>
            <a:endParaRPr/>
          </a:p>
        </p:txBody>
      </p:sp>
      <p:sp>
        <p:nvSpPr>
          <p:cNvPr id="118" name="Google Shape;118;p20"/>
          <p:cNvSpPr txBox="1"/>
          <p:nvPr>
            <p:ph idx="1" type="body"/>
          </p:nvPr>
        </p:nvSpPr>
        <p:spPr>
          <a:xfrm>
            <a:off x="471900" y="1919075"/>
            <a:ext cx="8222100" cy="767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The Microsoft</a:t>
            </a:r>
            <a:r>
              <a:rPr lang="en"/>
              <a:t> store, formally called the windows store is an online </a:t>
            </a:r>
            <a:r>
              <a:rPr lang="en"/>
              <a:t>marketplace</a:t>
            </a:r>
            <a:r>
              <a:rPr lang="en"/>
              <a:t> similar to the nintendo eshop.</a:t>
            </a:r>
            <a:endParaRPr/>
          </a:p>
        </p:txBody>
      </p:sp>
      <p:sp>
        <p:nvSpPr>
          <p:cNvPr id="119" name="Google Shape;119;p20"/>
          <p:cNvSpPr txBox="1"/>
          <p:nvPr/>
        </p:nvSpPr>
        <p:spPr>
          <a:xfrm>
            <a:off x="709125" y="2929800"/>
            <a:ext cx="3862800" cy="7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pros</a:t>
            </a:r>
            <a:endParaRPr sz="1800">
              <a:solidFill>
                <a:schemeClr val="lt2"/>
              </a:solidFill>
              <a:latin typeface="Roboto"/>
              <a:ea typeface="Roboto"/>
              <a:cs typeface="Roboto"/>
              <a:sym typeface="Roboto"/>
            </a:endParaRPr>
          </a:p>
        </p:txBody>
      </p:sp>
      <p:sp>
        <p:nvSpPr>
          <p:cNvPr id="120" name="Google Shape;120;p20"/>
          <p:cNvSpPr txBox="1"/>
          <p:nvPr/>
        </p:nvSpPr>
        <p:spPr>
          <a:xfrm>
            <a:off x="824200" y="3828650"/>
            <a:ext cx="3862800" cy="13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Secure</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Easy to distribute</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flexible</a:t>
            </a:r>
            <a:endParaRPr sz="1800">
              <a:solidFill>
                <a:schemeClr val="lt2"/>
              </a:solidFill>
              <a:latin typeface="Roboto"/>
              <a:ea typeface="Roboto"/>
              <a:cs typeface="Roboto"/>
              <a:sym typeface="Roboto"/>
            </a:endParaRPr>
          </a:p>
        </p:txBody>
      </p:sp>
      <p:sp>
        <p:nvSpPr>
          <p:cNvPr id="121" name="Google Shape;121;p20"/>
          <p:cNvSpPr txBox="1"/>
          <p:nvPr/>
        </p:nvSpPr>
        <p:spPr>
          <a:xfrm>
            <a:off x="4831200" y="3828650"/>
            <a:ext cx="3862800" cy="13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Installing</a:t>
            </a:r>
            <a:r>
              <a:rPr lang="en" sz="1800">
                <a:solidFill>
                  <a:schemeClr val="lt2"/>
                </a:solidFill>
                <a:latin typeface="Roboto"/>
                <a:ea typeface="Roboto"/>
                <a:cs typeface="Roboto"/>
                <a:sym typeface="Roboto"/>
              </a:rPr>
              <a:t> same version of software</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Leaves junk</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Compatibility</a:t>
            </a:r>
            <a:r>
              <a:rPr lang="en" sz="1800">
                <a:solidFill>
                  <a:schemeClr val="lt2"/>
                </a:solidFill>
                <a:latin typeface="Roboto"/>
                <a:ea typeface="Roboto"/>
                <a:cs typeface="Roboto"/>
                <a:sym typeface="Roboto"/>
              </a:rPr>
              <a:t> issues</a:t>
            </a:r>
            <a:endParaRPr sz="1800">
              <a:solidFill>
                <a:schemeClr val="lt2"/>
              </a:solidFill>
              <a:latin typeface="Roboto"/>
              <a:ea typeface="Roboto"/>
              <a:cs typeface="Roboto"/>
              <a:sym typeface="Roboto"/>
            </a:endParaRPr>
          </a:p>
        </p:txBody>
      </p:sp>
      <p:sp>
        <p:nvSpPr>
          <p:cNvPr id="122" name="Google Shape;122;p20"/>
          <p:cNvSpPr txBox="1"/>
          <p:nvPr/>
        </p:nvSpPr>
        <p:spPr>
          <a:xfrm>
            <a:off x="4687000" y="3099425"/>
            <a:ext cx="3862800" cy="7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cons</a:t>
            </a:r>
            <a:endParaRPr sz="1800">
              <a:solidFill>
                <a:schemeClr val="lt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28" name="Google Shape;128;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All in all, it’d probably be best to publish this game to Steam, as that would have the most ease of access while still netting money, and bigger places like Xbox might not want to take our game. The App Store </a:t>
            </a:r>
            <a:r>
              <a:rPr lang="en"/>
              <a:t>certainly wouldn’t work, as this game was meant for keyboard. Though, perhaps we could upload to a streaming service, such as Itch.io, a game platform traditionally used by indie game developers. Another such platform is Newgrounds. In short, our game isn’t meant for mobile, or to be advertised on Xbox, but rather, to be enjoyed as an indie game for PC users.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