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041" autoAdjust="0"/>
  </p:normalViewPr>
  <p:slideViewPr>
    <p:cSldViewPr snapToGrid="0">
      <p:cViewPr varScale="1">
        <p:scale>
          <a:sx n="95" d="100"/>
          <a:sy n="95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9856-8D35-41FF-8BFD-CA486B2D0F6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5A7F-0E6A-43FE-9FF2-3BBC235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9856-8D35-41FF-8BFD-CA486B2D0F6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5A7F-0E6A-43FE-9FF2-3BBC235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2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9856-8D35-41FF-8BFD-CA486B2D0F6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5A7F-0E6A-43FE-9FF2-3BBC235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9856-8D35-41FF-8BFD-CA486B2D0F6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5A7F-0E6A-43FE-9FF2-3BBC235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9856-8D35-41FF-8BFD-CA486B2D0F6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5A7F-0E6A-43FE-9FF2-3BBC235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9856-8D35-41FF-8BFD-CA486B2D0F6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5A7F-0E6A-43FE-9FF2-3BBC235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4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9856-8D35-41FF-8BFD-CA486B2D0F6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5A7F-0E6A-43FE-9FF2-3BBC235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9856-8D35-41FF-8BFD-CA486B2D0F6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5A7F-0E6A-43FE-9FF2-3BBC235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9856-8D35-41FF-8BFD-CA486B2D0F6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5A7F-0E6A-43FE-9FF2-3BBC235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8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9856-8D35-41FF-8BFD-CA486B2D0F6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5A7F-0E6A-43FE-9FF2-3BBC235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4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9856-8D35-41FF-8BFD-CA486B2D0F6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5A7F-0E6A-43FE-9FF2-3BBC235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9856-8D35-41FF-8BFD-CA486B2D0F6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5A7F-0E6A-43FE-9FF2-3BBC2350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5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52" y="19802"/>
            <a:ext cx="3423737" cy="3434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9516" y="3141171"/>
            <a:ext cx="12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885" y="0"/>
            <a:ext cx="3368843" cy="34168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8779" y="3115489"/>
            <a:ext cx="12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728" y="0"/>
            <a:ext cx="3147260" cy="34025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0477" y="3034839"/>
            <a:ext cx="12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4894" y="3461138"/>
            <a:ext cx="3407695" cy="33808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9515" y="6542402"/>
            <a:ext cx="12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Purple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748" y="3454476"/>
            <a:ext cx="3376863" cy="33874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47210" y="6488668"/>
            <a:ext cx="12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GREY BLUE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9611" y="3391362"/>
            <a:ext cx="3191378" cy="33324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55994" y="6409512"/>
            <a:ext cx="12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652" y="1443789"/>
            <a:ext cx="3335001" cy="33732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168687" y="4447737"/>
            <a:ext cx="146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 Purple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6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David Lugo Guevara</dc:creator>
  <cp:lastModifiedBy>Felix David Lugo Guevara</cp:lastModifiedBy>
  <cp:revision>2</cp:revision>
  <dcterms:created xsi:type="dcterms:W3CDTF">2020-08-26T15:48:27Z</dcterms:created>
  <dcterms:modified xsi:type="dcterms:W3CDTF">2020-08-26T15:56:35Z</dcterms:modified>
</cp:coreProperties>
</file>