
<file path=[Content_Types].xml><?xml version="1.0" encoding="utf-8"?>
<Types xmlns="http://schemas.openxmlformats.org/package/2006/content-types">
  <Default Extension="xml" ContentType="application/xml"/>
  <Default Extension="mov" ContentType="video/quicktime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1"/>
    <p:restoredTop sz="94580"/>
  </p:normalViewPr>
  <p:slideViewPr>
    <p:cSldViewPr snapToGrid="0">
      <p:cViewPr varScale="1">
        <p:scale>
          <a:sx n="162" d="100"/>
          <a:sy n="162" d="100"/>
        </p:scale>
        <p:origin x="2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4c9055ef3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4c9055ef3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4c9055ef3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4c9055ef3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4c9055ef3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4c9055ef3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4c9055ef3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4c9055ef3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4c9055ef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4c9055ef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9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10" y="559676"/>
            <a:ext cx="5856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FACE MASK DETECTION</a:t>
            </a:r>
            <a:endParaRPr lang="en-US" sz="32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724" y="3783724"/>
            <a:ext cx="517109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Submitted by: Chandrika Deb</a:t>
            </a:r>
          </a:p>
          <a:p>
            <a:r>
              <a:rPr lang="en-US" sz="24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GitHub Username: chandrikadeb7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852" y="1189048"/>
            <a:ext cx="4026218" cy="24054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Aim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Wingdings" charset="2"/>
              <a:buChar char="Ø"/>
            </a:pPr>
            <a:r>
              <a:rPr lang="en-GB" dirty="0">
                <a:latin typeface="Chalkboard" charset="0"/>
                <a:ea typeface="Chalkboard" charset="0"/>
                <a:cs typeface="Chalkboard" charset="0"/>
              </a:rPr>
              <a:t>This project intends to develop a </a:t>
            </a:r>
            <a:r>
              <a:rPr lang="en-GB" b="1" dirty="0">
                <a:latin typeface="Chalkboard" charset="0"/>
                <a:ea typeface="Chalkboard" charset="0"/>
                <a:cs typeface="Chalkboard" charset="0"/>
              </a:rPr>
              <a:t>Face Mask Detection </a:t>
            </a:r>
            <a:r>
              <a:rPr lang="en-GB" dirty="0">
                <a:latin typeface="Chalkboard" charset="0"/>
                <a:ea typeface="Chalkboard" charset="0"/>
                <a:cs typeface="Chalkboard" charset="0"/>
              </a:rPr>
              <a:t>system using </a:t>
            </a:r>
            <a:r>
              <a:rPr lang="en-GB" b="1" dirty="0">
                <a:latin typeface="Chalkboard" charset="0"/>
                <a:ea typeface="Chalkboard" charset="0"/>
                <a:cs typeface="Chalkboard" charset="0"/>
              </a:rPr>
              <a:t>OpenCV, Keras/TensorFlow and Deep Learning</a:t>
            </a:r>
            <a:r>
              <a:rPr lang="en-GB" dirty="0">
                <a:latin typeface="Chalkboard" charset="0"/>
                <a:ea typeface="Chalkboard" charset="0"/>
                <a:cs typeface="Chalkboard" charset="0"/>
              </a:rPr>
              <a:t>. </a:t>
            </a:r>
            <a:endParaRPr lang="en-GB" dirty="0" smtClean="0">
              <a:latin typeface="Chalkboard" charset="0"/>
              <a:ea typeface="Chalkboard" charset="0"/>
              <a:cs typeface="Chalkboard" charset="0"/>
            </a:endParaRPr>
          </a:p>
          <a:p>
            <a:pPr marL="285750" indent="-285750">
              <a:spcAft>
                <a:spcPts val="1600"/>
              </a:spcAft>
              <a:buFont typeface="Wingdings" charset="2"/>
              <a:buChar char="Ø"/>
            </a:pPr>
            <a:r>
              <a:rPr lang="en-GB" dirty="0" smtClean="0">
                <a:latin typeface="Chalkboard" charset="0"/>
                <a:ea typeface="Chalkboard" charset="0"/>
                <a:cs typeface="Chalkboard" charset="0"/>
              </a:rPr>
              <a:t>The </a:t>
            </a:r>
            <a:r>
              <a:rPr lang="en-GB" dirty="0">
                <a:latin typeface="Chalkboard" charset="0"/>
                <a:ea typeface="Chalkboard" charset="0"/>
                <a:cs typeface="Chalkboard" charset="0"/>
              </a:rPr>
              <a:t>system can be easily integrated to various embedded devices with limited computational capacity as it uses </a:t>
            </a:r>
            <a:r>
              <a:rPr lang="en-GB" b="1" dirty="0">
                <a:latin typeface="Chalkboard" charset="0"/>
                <a:ea typeface="Chalkboard" charset="0"/>
                <a:cs typeface="Chalkboard" charset="0"/>
              </a:rPr>
              <a:t>MobileNetV2 architecture</a:t>
            </a:r>
            <a:r>
              <a:rPr lang="en-GB" dirty="0">
                <a:latin typeface="Chalkboard" charset="0"/>
                <a:ea typeface="Chalkboard" charset="0"/>
                <a:cs typeface="Chalkboard" charset="0"/>
              </a:rPr>
              <a:t>. </a:t>
            </a:r>
            <a:endParaRPr lang="en-GB" dirty="0" smtClean="0">
              <a:latin typeface="Chalkboard" charset="0"/>
              <a:ea typeface="Chalkboard" charset="0"/>
              <a:cs typeface="Chalkboard" charset="0"/>
            </a:endParaRPr>
          </a:p>
          <a:p>
            <a:pPr marL="285750" indent="-285750">
              <a:spcAft>
                <a:spcPts val="1600"/>
              </a:spcAft>
              <a:buFont typeface="Wingdings" charset="2"/>
              <a:buChar char="Ø"/>
            </a:pPr>
            <a:r>
              <a:rPr lang="en-GB" dirty="0" smtClean="0">
                <a:latin typeface="Chalkboard" charset="0"/>
                <a:ea typeface="Chalkboard" charset="0"/>
                <a:cs typeface="Chalkboard" charset="0"/>
              </a:rPr>
              <a:t>It </a:t>
            </a:r>
            <a:r>
              <a:rPr lang="en-GB" dirty="0">
                <a:latin typeface="Chalkboard" charset="0"/>
                <a:ea typeface="Chalkboard" charset="0"/>
                <a:cs typeface="Chalkboard" charset="0"/>
              </a:rPr>
              <a:t>will detect face masks in </a:t>
            </a:r>
            <a:r>
              <a:rPr lang="en-GB" b="1" dirty="0">
                <a:latin typeface="Chalkboard" charset="0"/>
                <a:ea typeface="Chalkboard" charset="0"/>
                <a:cs typeface="Chalkboard" charset="0"/>
              </a:rPr>
              <a:t>images</a:t>
            </a:r>
            <a:r>
              <a:rPr lang="en-GB" dirty="0">
                <a:latin typeface="Chalkboard" charset="0"/>
                <a:ea typeface="Chalkboard" charset="0"/>
                <a:cs typeface="Chalkboard" charset="0"/>
              </a:rPr>
              <a:t> as well as in </a:t>
            </a:r>
            <a:r>
              <a:rPr lang="en-GB" b="1" dirty="0">
                <a:latin typeface="Chalkboard" charset="0"/>
                <a:ea typeface="Chalkboard" charset="0"/>
                <a:cs typeface="Chalkboard" charset="0"/>
              </a:rPr>
              <a:t>real-time videos</a:t>
            </a:r>
            <a:r>
              <a:rPr lang="en-GB" dirty="0">
                <a:latin typeface="Chalkboard" charset="0"/>
                <a:ea typeface="Chalkboard" charset="0"/>
                <a:cs typeface="Chalkboard" charset="0"/>
              </a:rPr>
              <a:t>.</a:t>
            </a:r>
            <a:r>
              <a:rPr lang="en-GB" dirty="0">
                <a:latin typeface="Chalkboard" charset="0"/>
                <a:ea typeface="Chalkboard" charset="0"/>
                <a:cs typeface="Chalkboard" charset="0"/>
              </a:rPr>
              <a:t> </a:t>
            </a:r>
            <a:endParaRPr lang="en-GB" dirty="0" smtClean="0">
              <a:latin typeface="Chalkboard" charset="0"/>
              <a:ea typeface="Chalkboard" charset="0"/>
              <a:cs typeface="Chalkboard" charset="0"/>
            </a:endParaRPr>
          </a:p>
          <a:p>
            <a:pPr marL="285750" indent="-285750">
              <a:spcAft>
                <a:spcPts val="1600"/>
              </a:spcAft>
              <a:buFont typeface="Wingdings" charset="2"/>
              <a:buChar char="Ø"/>
            </a:pPr>
            <a:r>
              <a:rPr lang="en-GB" dirty="0">
                <a:latin typeface="Chalkboard" charset="0"/>
                <a:ea typeface="Chalkboard" charset="0"/>
                <a:cs typeface="Chalkboard" charset="0"/>
              </a:rPr>
              <a:t>The model is expected to give an accuracy of </a:t>
            </a:r>
            <a:r>
              <a:rPr lang="en-GB" b="1" dirty="0">
                <a:latin typeface="Chalkboard" charset="0"/>
                <a:ea typeface="Chalkboard" charset="0"/>
                <a:cs typeface="Chalkboard" charset="0"/>
              </a:rPr>
              <a:t>90% and above.</a:t>
            </a:r>
            <a:r>
              <a:rPr lang="en-GB" dirty="0"/>
              <a:t> </a:t>
            </a:r>
            <a:endParaRPr dirty="0">
              <a:latin typeface="Chalkboard" charset="0"/>
              <a:ea typeface="Chalkboard" charset="0"/>
              <a:cs typeface="Chalkboar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Tech/Framework</a:t>
            </a:r>
            <a:r>
              <a:rPr lang="en-US" dirty="0" smtClean="0"/>
              <a:t>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19" y="1501117"/>
            <a:ext cx="1062858" cy="13090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7" y="3309282"/>
            <a:ext cx="2546131" cy="14321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96" y="2002221"/>
            <a:ext cx="1645092" cy="567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276" y="3687151"/>
            <a:ext cx="2569780" cy="745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69" y="468432"/>
            <a:ext cx="3447831" cy="1164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333" y="1860331"/>
            <a:ext cx="2958714" cy="1350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Dataset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latin typeface="Chalkboard" charset="0"/>
                <a:ea typeface="Chalkboard" charset="0"/>
                <a:cs typeface="Chalkboard" charset="0"/>
              </a:rPr>
              <a:t>This 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dataset consists of </a:t>
            </a:r>
            <a:r>
              <a:rPr lang="en-US" b="1" dirty="0">
                <a:latin typeface="Chalkboard" charset="0"/>
                <a:ea typeface="Chalkboard" charset="0"/>
                <a:cs typeface="Chalkboard" charset="0"/>
              </a:rPr>
              <a:t>3835 images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 belonging to two classes:</a:t>
            </a:r>
          </a:p>
          <a:p>
            <a:r>
              <a:rPr lang="en-US" b="1" dirty="0">
                <a:latin typeface="Chalkboard" charset="0"/>
                <a:ea typeface="Chalkboard" charset="0"/>
                <a:cs typeface="Chalkboard" charset="0"/>
              </a:rPr>
              <a:t>with_mask: 1916 images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b="1" dirty="0">
                <a:latin typeface="Chalkboard" charset="0"/>
                <a:ea typeface="Chalkboard" charset="0"/>
                <a:cs typeface="Chalkboard" charset="0"/>
              </a:rPr>
              <a:t>without_mask: 1919 </a:t>
            </a:r>
            <a:r>
              <a:rPr lang="en-US" b="1" dirty="0" smtClean="0">
                <a:latin typeface="Chalkboard" charset="0"/>
                <a:ea typeface="Chalkboard" charset="0"/>
                <a:cs typeface="Chalkboard" charset="0"/>
              </a:rPr>
              <a:t>images</a:t>
            </a:r>
          </a:p>
          <a:p>
            <a:pPr marL="114300" indent="0">
              <a:buNone/>
            </a:pPr>
            <a:endParaRPr lang="en-US" b="1" dirty="0" smtClean="0">
              <a:latin typeface="Chalkboard" charset="0"/>
              <a:ea typeface="Chalkboard" charset="0"/>
              <a:cs typeface="Chalkboard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halkboard" charset="0"/>
                <a:ea typeface="Chalkboard" charset="0"/>
                <a:cs typeface="Chalkboard" charset="0"/>
              </a:rPr>
              <a:t>The 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images used were real images of faces wearing masks. The images were collected from the following sources:</a:t>
            </a:r>
          </a:p>
          <a:p>
            <a:r>
              <a:rPr lang="en-US" b="1" dirty="0">
                <a:latin typeface="Chalkboard" charset="0"/>
                <a:ea typeface="Chalkboard" charset="0"/>
                <a:cs typeface="Chalkboard" charset="0"/>
              </a:rPr>
              <a:t>Bing Search API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 </a:t>
            </a:r>
            <a:endParaRPr lang="en-US" dirty="0" smtClean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b="1" dirty="0" err="1" smtClean="0">
                <a:latin typeface="Chalkboard" charset="0"/>
                <a:ea typeface="Chalkboard" charset="0"/>
                <a:cs typeface="Chalkboard" charset="0"/>
              </a:rPr>
              <a:t>Kaggle</a:t>
            </a:r>
            <a:r>
              <a:rPr lang="en-US" b="1" dirty="0" smtClean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b="1" dirty="0">
                <a:latin typeface="Chalkboard" charset="0"/>
                <a:ea typeface="Chalkboard" charset="0"/>
                <a:cs typeface="Chalkboard" charset="0"/>
              </a:rPr>
              <a:t>datasets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b="1" dirty="0">
                <a:latin typeface="Chalkboard" charset="0"/>
                <a:ea typeface="Chalkboard" charset="0"/>
                <a:cs typeface="Chalkboard" charset="0"/>
              </a:rPr>
              <a:t>RMFD </a:t>
            </a:r>
            <a:r>
              <a:rPr lang="en-US" b="1" dirty="0" smtClean="0">
                <a:latin typeface="Chalkboard" charset="0"/>
                <a:ea typeface="Chalkboard" charset="0"/>
                <a:cs typeface="Chalkboard" charset="0"/>
              </a:rPr>
              <a:t>dataset</a:t>
            </a:r>
            <a:endParaRPr dirty="0">
              <a:latin typeface="Chalkboard" charset="0"/>
              <a:ea typeface="Chalkboard" charset="0"/>
              <a:cs typeface="Chalkboard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Results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46" y="1324303"/>
            <a:ext cx="5362698" cy="20652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255" y="3760075"/>
            <a:ext cx="6660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We get 93% accuracy on our mask detection model</a:t>
            </a:r>
            <a:endParaRPr lang="en-US" sz="24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Demo Video</a:t>
            </a:r>
            <a:endParaRPr dirty="0"/>
          </a:p>
        </p:txBody>
      </p:sp>
      <p:pic>
        <p:nvPicPr>
          <p:cNvPr id="3" name="Demo2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47679" y="1095702"/>
            <a:ext cx="4951732" cy="3243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98</Words>
  <Application>Microsoft Macintosh PowerPoint</Application>
  <PresentationFormat>On-screen Show (16:9)</PresentationFormat>
  <Paragraphs>21</Paragraphs>
  <Slides>6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Roboto</vt:lpstr>
      <vt:lpstr>Geometric</vt:lpstr>
      <vt:lpstr>PowerPoint Presentation</vt:lpstr>
      <vt:lpstr>Aim</vt:lpstr>
      <vt:lpstr>Tech/Framework </vt:lpstr>
      <vt:lpstr>Dataset</vt:lpstr>
      <vt:lpstr>Results</vt:lpstr>
      <vt:lpstr>Demo Video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Chandrika Deb</cp:lastModifiedBy>
  <cp:revision>5</cp:revision>
  <dcterms:modified xsi:type="dcterms:W3CDTF">2020-06-05T15:10:57Z</dcterms:modified>
</cp:coreProperties>
</file>