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FACE-MASK-DETECTION</a:t>
            </a:r>
            <a:endParaRPr lang="en-IN" dirty="0"/>
          </a:p>
        </p:txBody>
      </p:sp>
    </p:spTree>
    <p:extLst>
      <p:ext uri="{BB962C8B-B14F-4D97-AF65-F5344CB8AC3E}">
        <p14:creationId xmlns:p14="http://schemas.microsoft.com/office/powerpoint/2010/main" val="3778528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DETECTION SYSTEM</a:t>
            </a:r>
            <a:endParaRPr lang="en-IN" dirty="0"/>
          </a:p>
        </p:txBody>
      </p:sp>
      <p:sp>
        <p:nvSpPr>
          <p:cNvPr id="3" name="Content Placeholder 2"/>
          <p:cNvSpPr>
            <a:spLocks noGrp="1"/>
          </p:cNvSpPr>
          <p:nvPr>
            <p:ph idx="1"/>
          </p:nvPr>
        </p:nvSpPr>
        <p:spPr/>
        <p:txBody>
          <a:bodyPr/>
          <a:lstStyle/>
          <a:p>
            <a:pPr algn="just"/>
            <a:r>
              <a:rPr lang="en-US" dirty="0"/>
              <a:t>A facial recognition system is a technology capable of identifying or verifying a person from a digital image or a video frame from a video source. There are multiple methods in which facial recognition systems work, but in general, they work by comparing selected facial features from given image with faces within a database. It is also described as a Biometric Artificial Intelligence based application that can uniquely identify a person by analyzing patterns based on the person's facial textures and shape</a:t>
            </a:r>
            <a:r>
              <a:rPr lang="en-US" dirty="0" smtClean="0"/>
              <a:t>.</a:t>
            </a:r>
            <a:endParaRPr lang="en-IN" dirty="0"/>
          </a:p>
        </p:txBody>
      </p:sp>
    </p:spTree>
    <p:extLst>
      <p:ext uri="{BB962C8B-B14F-4D97-AF65-F5344CB8AC3E}">
        <p14:creationId xmlns:p14="http://schemas.microsoft.com/office/powerpoint/2010/main" val="3220379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FACE-MASK DETECTION</a:t>
            </a:r>
            <a:endParaRPr lang="en-IN" dirty="0"/>
          </a:p>
        </p:txBody>
      </p:sp>
      <p:sp>
        <p:nvSpPr>
          <p:cNvPr id="3" name="Content Placeholder 2"/>
          <p:cNvSpPr>
            <a:spLocks noGrp="1"/>
          </p:cNvSpPr>
          <p:nvPr>
            <p:ph idx="1"/>
          </p:nvPr>
        </p:nvSpPr>
        <p:spPr/>
        <p:txBody>
          <a:bodyPr/>
          <a:lstStyle/>
          <a:p>
            <a:r>
              <a:rPr lang="en-IN" dirty="0" smtClean="0"/>
              <a:t>It is basically a face detection system , in addition to that it recognises whether a person is wearing mask or not. It is very essential that a person should wear mask in these COVID-19 outbreak situation. This system helps in identifying whether a person is wearing a mask or not</a:t>
            </a:r>
            <a:endParaRPr lang="en-IN" dirty="0"/>
          </a:p>
        </p:txBody>
      </p:sp>
    </p:spTree>
    <p:extLst>
      <p:ext uri="{BB962C8B-B14F-4D97-AF65-F5344CB8AC3E}">
        <p14:creationId xmlns:p14="http://schemas.microsoft.com/office/powerpoint/2010/main" val="3682690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b="1" dirty="0">
                <a:solidFill>
                  <a:srgbClr val="00B0F0"/>
                </a:solidFill>
              </a:rPr>
              <a:t>It is not easy to detect faces with masks on it and still there will be need of two things</a:t>
            </a:r>
            <a:br>
              <a:rPr lang="en-US" sz="2000" b="1" dirty="0">
                <a:solidFill>
                  <a:srgbClr val="00B0F0"/>
                </a:solidFill>
              </a:rPr>
            </a:br>
            <a:r>
              <a:rPr lang="en-US" sz="2000" b="1" dirty="0">
                <a:solidFill>
                  <a:srgbClr val="00B0F0"/>
                </a:solidFill>
              </a:rPr>
              <a:t>1. Face Detection</a:t>
            </a:r>
            <a:br>
              <a:rPr lang="en-US" sz="2000" b="1" dirty="0">
                <a:solidFill>
                  <a:srgbClr val="00B0F0"/>
                </a:solidFill>
              </a:rPr>
            </a:br>
            <a:r>
              <a:rPr lang="en-US" sz="2000" b="1" dirty="0">
                <a:solidFill>
                  <a:srgbClr val="00B0F0"/>
                </a:solidFill>
              </a:rPr>
              <a:t>2. Checking whether there is mask on face or not</a:t>
            </a:r>
            <a:endParaRPr lang="en-IN" sz="2000" b="1" dirty="0">
              <a:solidFill>
                <a:srgbClr val="00B0F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8311" y="2709068"/>
            <a:ext cx="3573611" cy="237807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0337" y="2709068"/>
            <a:ext cx="4493542" cy="2378076"/>
          </a:xfrm>
        </p:spPr>
      </p:pic>
    </p:spTree>
    <p:extLst>
      <p:ext uri="{BB962C8B-B14F-4D97-AF65-F5344CB8AC3E}">
        <p14:creationId xmlns:p14="http://schemas.microsoft.com/office/powerpoint/2010/main" val="257499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 STACK</a:t>
            </a:r>
            <a:endParaRPr lang="en-IN" dirty="0"/>
          </a:p>
        </p:txBody>
      </p:sp>
      <p:sp>
        <p:nvSpPr>
          <p:cNvPr id="3" name="Content Placeholder 2"/>
          <p:cNvSpPr>
            <a:spLocks noGrp="1"/>
          </p:cNvSpPr>
          <p:nvPr>
            <p:ph idx="1"/>
          </p:nvPr>
        </p:nvSpPr>
        <p:spPr/>
        <p:txBody>
          <a:bodyPr/>
          <a:lstStyle/>
          <a:p>
            <a:r>
              <a:rPr lang="en-IN" dirty="0" err="1" smtClean="0"/>
              <a:t>OpenCV</a:t>
            </a:r>
            <a:endParaRPr lang="en-IN" dirty="0" smtClean="0"/>
          </a:p>
          <a:p>
            <a:r>
              <a:rPr lang="en-IN" dirty="0" err="1" smtClean="0"/>
              <a:t>Tensorflow</a:t>
            </a:r>
            <a:endParaRPr lang="en-IN" dirty="0" smtClean="0"/>
          </a:p>
          <a:p>
            <a:r>
              <a:rPr lang="en-IN" dirty="0" err="1" smtClean="0"/>
              <a:t>Keras</a:t>
            </a:r>
            <a:endParaRPr lang="en-IN" dirty="0" smtClean="0"/>
          </a:p>
          <a:p>
            <a:r>
              <a:rPr lang="en-IN" dirty="0" smtClean="0"/>
              <a:t>Deep learning</a:t>
            </a:r>
            <a:endParaRPr lang="en-IN" dirty="0"/>
          </a:p>
        </p:txBody>
      </p:sp>
    </p:spTree>
    <p:extLst>
      <p:ext uri="{BB962C8B-B14F-4D97-AF65-F5344CB8AC3E}">
        <p14:creationId xmlns:p14="http://schemas.microsoft.com/office/powerpoint/2010/main" val="2971029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OUTPUTS</a:t>
            </a:r>
            <a:endParaRPr lang="en-IN" dirty="0"/>
          </a:p>
        </p:txBody>
      </p:sp>
    </p:spTree>
    <p:extLst>
      <p:ext uri="{BB962C8B-B14F-4D97-AF65-F5344CB8AC3E}">
        <p14:creationId xmlns:p14="http://schemas.microsoft.com/office/powerpoint/2010/main" val="2722724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OUTPUT:1  WITHOUT MASK </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070" y="2557463"/>
            <a:ext cx="3147859" cy="3317875"/>
          </a:xfrm>
        </p:spPr>
      </p:pic>
    </p:spTree>
    <p:extLst>
      <p:ext uri="{BB962C8B-B14F-4D97-AF65-F5344CB8AC3E}">
        <p14:creationId xmlns:p14="http://schemas.microsoft.com/office/powerpoint/2010/main" val="1070931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OUTPUT2: WITH MASK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113" y="2557463"/>
            <a:ext cx="2019773" cy="3317875"/>
          </a:xfrm>
        </p:spPr>
      </p:pic>
    </p:spTree>
    <p:extLst>
      <p:ext uri="{BB962C8B-B14F-4D97-AF65-F5344CB8AC3E}">
        <p14:creationId xmlns:p14="http://schemas.microsoft.com/office/powerpoint/2010/main" val="2960415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443841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183</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FACE-MASK-DETECTION</vt:lpstr>
      <vt:lpstr>FACE DETECTION SYSTEM</vt:lpstr>
      <vt:lpstr>FACE-MASK DETECTION</vt:lpstr>
      <vt:lpstr>It is not easy to detect faces with masks on it and still there will be need of two things 1. Face Detection 2. Checking whether there is mask on face or not</vt:lpstr>
      <vt:lpstr>TECH STACK</vt:lpstr>
      <vt:lpstr>OUTPUTS</vt:lpstr>
      <vt:lpstr>OUTPUT:1  WITHOUT MASK </vt:lpstr>
      <vt:lpstr>OUTPUT2: WITH MASK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FACE-MASK-DETECTION</dc:title>
  <dc:creator>Bharath C S</dc:creator>
  <cp:lastModifiedBy>Bharath C S</cp:lastModifiedBy>
  <cp:revision>3</cp:revision>
  <dcterms:created xsi:type="dcterms:W3CDTF">2020-06-05T15:00:15Z</dcterms:created>
  <dcterms:modified xsi:type="dcterms:W3CDTF">2020-06-05T15:21:41Z</dcterms:modified>
</cp:coreProperties>
</file>