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33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77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20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1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0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647B-6376-4A47-A8D8-D52AE332D9B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766E57-45D4-45AB-87DE-9B0F63C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2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18E1-A1DA-4964-87E9-E1FC178D3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Face-mask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EA2C0-A368-4C93-9AC8-CA3A194A1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Gangadhar DN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ADB5-505D-427E-A2E8-DF7397D3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Face Recognition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2C92-4E53-4C40-AD0B-6FC97911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facial recognition system is a technology capable of identifying or verifying a person from a digital image or a video frame from a video source. There are multiple methods in which facial recognition systems work, but in general, they work by comparing selected facial features from given image with faces within a database. It is also described as a Biometric Artificial Intelligence based application that can uniquely identify a person by analyzing patterns based on the person's facial textures and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41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E5A4-07E2-4317-ADF6-7993D759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1D953-5931-4528-9B1D-45E140E2E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89" y="1930400"/>
            <a:ext cx="2219325" cy="3333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F122E-3E38-48DB-8914-64F26794C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30400"/>
            <a:ext cx="3048000" cy="353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73A88C-7E40-4B12-8ECA-7422CFBAF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1930399"/>
            <a:ext cx="2438400" cy="35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8BE5-A1C0-419D-8C4B-3D46F157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Mask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B762F-8D2A-492D-84C9-18EA7AE41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15" y="2160588"/>
            <a:ext cx="290200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8101F-2D93-4ED0-B5EF-C76EB35A0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54" y="1930400"/>
            <a:ext cx="4076700" cy="461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D9797-385D-45FD-92F1-F6F16E30A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6" y="2160588"/>
            <a:ext cx="2038350" cy="35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DD59-DA40-44F9-8B17-4676AEE5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27CE-3A31-4085-B5B4-00B80788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  <a:p>
            <a:r>
              <a:rPr lang="en-US" dirty="0"/>
              <a:t>OpenCV</a:t>
            </a:r>
          </a:p>
          <a:p>
            <a:r>
              <a:rPr lang="en-US" dirty="0"/>
              <a:t>DNN</a:t>
            </a:r>
          </a:p>
          <a:p>
            <a:r>
              <a:rPr lang="en-US" dirty="0" err="1"/>
              <a:t>imutils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5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D181-EAA7-4382-AF1D-9F110975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966442"/>
            <a:ext cx="8596668" cy="132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11488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107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Face-mask Detection</vt:lpstr>
      <vt:lpstr>What is Face Recognition System</vt:lpstr>
      <vt:lpstr>With mask</vt:lpstr>
      <vt:lpstr>Without Mask</vt:lpstr>
      <vt:lpstr>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Face-mask Detection</dc:title>
  <dc:creator>Admin</dc:creator>
  <cp:lastModifiedBy>Admin</cp:lastModifiedBy>
  <cp:revision>1</cp:revision>
  <dcterms:created xsi:type="dcterms:W3CDTF">2020-06-05T18:17:54Z</dcterms:created>
  <dcterms:modified xsi:type="dcterms:W3CDTF">2020-06-05T18:26:04Z</dcterms:modified>
</cp:coreProperties>
</file>