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p91ujbV2FeOMJvTU+oY5wTGvX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01729" y="1489434"/>
            <a:ext cx="77885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U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8855686" y="5288340"/>
            <a:ext cx="238680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Thrifty Kapila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Karun Pabbi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855686" y="4642009"/>
            <a:ext cx="2919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PROACTIVISTS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3953747" y="2818615"/>
            <a:ext cx="31489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456800" y="1491005"/>
            <a:ext cx="11278398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Mask R-CNN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Segmentic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COCO datasets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Spyder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3251261" y="473348"/>
            <a:ext cx="5689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/ Datasets / Softwares we used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/>
        </p:nvSpPr>
        <p:spPr>
          <a:xfrm>
            <a:off x="5132097" y="452486"/>
            <a:ext cx="1571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1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456801" y="1406164"/>
            <a:ext cx="1127839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Separating those video frames into multiple images [may decre]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 where there might be an object based on the input image.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the class of the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Refines the bounding box and generates a mask in pixel level of the object based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5132097" y="452486"/>
            <a:ext cx="1571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2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216816" y="1425018"/>
            <a:ext cx="1179293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 takes proposed regions by the first stage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specific areas of a feature map level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objects classes(multi-categorical classified), bounding boxes and masks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sk rcnn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000"/>
            <a:ext cx="12192000" cy="558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sk rcnn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250" y="0"/>
            <a:ext cx="9207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952106" y="2117485"/>
            <a:ext cx="1006782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segmentation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in context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330K images (&gt;200K labeled)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 million object instances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object categories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 stuff categories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captions per image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250,000 people with keypoints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3359085" y="657901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/>
        </p:nvSpPr>
        <p:spPr>
          <a:xfrm>
            <a:off x="4752234" y="688156"/>
            <a:ext cx="26875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282804" y="2009480"/>
            <a:ext cx="1179293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higher resolution of datasets and video recordings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and demographic evaluations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for other alternative as Heroku don’t provide GUI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2019-11-29T04:48:13Z</dcterms:created>
  <dc:creator>Thrifty</dc:creator>
</cp:coreProperties>
</file>