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c811050ab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c811050ab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cc218ff2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bcc218ff2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c811050ab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c811050ab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c811050ab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c811050ab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c811050ab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c811050ab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c811050ab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c811050ab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b866784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b866784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c811050ab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c811050ab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c811050ab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c811050ab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hichbin.azurewebsites.net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Which bin?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150" y="1913925"/>
            <a:ext cx="4475552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Problem: What is the pain point?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Lack of awareness of waste segregation and management among common folks.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Definition of type of waste.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500" y="2479425"/>
            <a:ext cx="4853350" cy="26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Solution: WhichBin? 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1800"/>
              <a:t>WhichBin- ML-AI powered trained module which identifies Waste and instruct user to dispose waste to </a:t>
            </a:r>
            <a:r>
              <a:rPr b="1" lang="en-GB" sz="1800"/>
              <a:t>its</a:t>
            </a:r>
            <a:r>
              <a:rPr b="1" lang="en-GB" sz="1800"/>
              <a:t> respective color Bin.</a:t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DEMO: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840275" y="2342575"/>
            <a:ext cx="73332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http://whichbin.azurewebsites.net/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 proposition what makes this unique?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User friendly.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Self learning.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VALUE: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Licensing of Trained module/ software for Bin technologies.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SOCIAL IMPACT: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Self learning and awareness.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Development of Good habits.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US?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/>
              <a:t>We are young </a:t>
            </a:r>
            <a:r>
              <a:rPr lang="en-GB" sz="1800"/>
              <a:t>energetic</a:t>
            </a:r>
            <a:r>
              <a:rPr lang="en-GB" sz="1800"/>
              <a:t> team on a mission to bring social awareness and encourage good habit among the common folks about Waste life cycle.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/>
              <a:t>Santosh A, Kumarasamy.</a:t>
            </a:r>
            <a:endParaRPr sz="1800"/>
          </a:p>
        </p:txBody>
      </p:sp>
      <p:sp>
        <p:nvSpPr>
          <p:cNvPr id="137" name="Google Shape;137;p21"/>
          <p:cNvSpPr txBox="1"/>
          <p:nvPr/>
        </p:nvSpPr>
        <p:spPr>
          <a:xfrm>
            <a:off x="5673500" y="4220475"/>
            <a:ext cx="2942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Lato"/>
                <a:ea typeface="Lato"/>
                <a:cs typeface="Lato"/>
                <a:sym typeface="Lato"/>
              </a:rPr>
              <a:t>THANK YOU.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