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38A24-9038-4C36-B38F-0EE3D3B3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457" y="187494"/>
            <a:ext cx="1450851" cy="1298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23FF51-BD75-4F3D-83CC-75D35DDB3741}"/>
              </a:ext>
            </a:extLst>
          </p:cNvPr>
          <p:cNvSpPr txBox="1"/>
          <p:nvPr/>
        </p:nvSpPr>
        <p:spPr>
          <a:xfrm>
            <a:off x="2672178" y="1890943"/>
            <a:ext cx="6409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/>
              <a:t>DotCOM</a:t>
            </a:r>
            <a:endParaRPr lang="en-IN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5C8EF-6859-4484-8678-6FA7B29875F3}"/>
              </a:ext>
            </a:extLst>
          </p:cNvPr>
          <p:cNvSpPr txBox="1"/>
          <p:nvPr/>
        </p:nvSpPr>
        <p:spPr>
          <a:xfrm>
            <a:off x="8788893" y="5832628"/>
            <a:ext cx="311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 </a:t>
            </a:r>
            <a:r>
              <a:rPr lang="en-US" dirty="0" err="1"/>
              <a:t>Sailee</a:t>
            </a:r>
            <a:r>
              <a:rPr lang="en-US" dirty="0"/>
              <a:t> </a:t>
            </a:r>
            <a:r>
              <a:rPr lang="en-US" dirty="0" err="1"/>
              <a:t>Salgaokar</a:t>
            </a:r>
            <a:endParaRPr lang="en-US" dirty="0"/>
          </a:p>
          <a:p>
            <a:r>
              <a:rPr lang="en-US" dirty="0"/>
              <a:t>				&amp;</a:t>
            </a:r>
          </a:p>
          <a:p>
            <a:r>
              <a:rPr lang="en-US" dirty="0"/>
              <a:t>		     Jahnvi Thakkar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21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5608-DD5E-4692-890F-84E4FC28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2490"/>
            <a:ext cx="9905998" cy="730889"/>
          </a:xfrm>
        </p:spPr>
        <p:txBody>
          <a:bodyPr/>
          <a:lstStyle/>
          <a:p>
            <a:r>
              <a:rPr lang="en-US" dirty="0" err="1"/>
              <a:t>WORLd</a:t>
            </a:r>
            <a:r>
              <a:rPr lang="en-US" dirty="0"/>
              <a:t>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4F182-7835-49E0-B25E-21D70C2C8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768" y="1024675"/>
            <a:ext cx="4697082" cy="264210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BC0F46-290D-436D-BFC0-E52E2BAD5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768" y="3992361"/>
            <a:ext cx="4814656" cy="2708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AACA78-F5C8-46CC-9CE7-CFE0566C3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1" y="3966145"/>
            <a:ext cx="4861262" cy="27344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AC94ED-9D2C-400E-B154-FF8A9E837E64}"/>
              </a:ext>
            </a:extLst>
          </p:cNvPr>
          <p:cNvSpPr txBox="1"/>
          <p:nvPr/>
        </p:nvSpPr>
        <p:spPr>
          <a:xfrm>
            <a:off x="896644" y="941032"/>
            <a:ext cx="51993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section shows the Here Map of world and with the help of position we get Social Media Statistics.</a:t>
            </a:r>
          </a:p>
          <a:p>
            <a:endParaRPr lang="en-US" dirty="0"/>
          </a:p>
          <a:p>
            <a:r>
              <a:rPr lang="en-US" dirty="0"/>
              <a:t>Second section shows the Doughnut chart and table showing the percentage depending on the month and year selected.</a:t>
            </a:r>
          </a:p>
          <a:p>
            <a:endParaRPr lang="en-US" dirty="0"/>
          </a:p>
          <a:p>
            <a:r>
              <a:rPr lang="en-US" dirty="0"/>
              <a:t>Third section shows the line chart of last 10years, and use of top5 Social Media Applications.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505193-F21E-4301-83F9-05297AB35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2087" y="112490"/>
            <a:ext cx="816673" cy="7308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466BCE-B38B-445F-8D7F-4A600464694A}"/>
              </a:ext>
            </a:extLst>
          </p:cNvPr>
          <p:cNvSpPr txBox="1"/>
          <p:nvPr/>
        </p:nvSpPr>
        <p:spPr>
          <a:xfrm>
            <a:off x="6489577" y="9842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CA06C-3889-4688-B605-9573ED1CBCA3}"/>
              </a:ext>
            </a:extLst>
          </p:cNvPr>
          <p:cNvSpPr txBox="1"/>
          <p:nvPr/>
        </p:nvSpPr>
        <p:spPr>
          <a:xfrm>
            <a:off x="6489577" y="39661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60E40-2B58-4E93-A0BB-A84478D7AC55}"/>
              </a:ext>
            </a:extLst>
          </p:cNvPr>
          <p:cNvSpPr txBox="1"/>
          <p:nvPr/>
        </p:nvSpPr>
        <p:spPr>
          <a:xfrm>
            <a:off x="754603" y="39923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34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8BC1-F833-4C06-A83E-79B53AA8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15" y="352705"/>
            <a:ext cx="9307604" cy="633233"/>
          </a:xfrm>
        </p:spPr>
        <p:txBody>
          <a:bodyPr/>
          <a:lstStyle/>
          <a:p>
            <a:r>
              <a:rPr lang="en-US" dirty="0"/>
              <a:t>India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A980B-937E-472A-B11E-AFA58E3E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087" y="112490"/>
            <a:ext cx="816673" cy="73088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5155E2-30BF-4FE2-B32C-0C0A256A1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843378"/>
            <a:ext cx="5185720" cy="291696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EB0F14-565C-4B6A-BE65-35408EB3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4" y="3639494"/>
            <a:ext cx="5391705" cy="30328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00D223-59E5-402B-898E-5504900F669E}"/>
              </a:ext>
            </a:extLst>
          </p:cNvPr>
          <p:cNvSpPr txBox="1"/>
          <p:nvPr/>
        </p:nvSpPr>
        <p:spPr>
          <a:xfrm>
            <a:off x="610341" y="1645060"/>
            <a:ext cx="5180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 section shows the Doughnut chart and table showing the percentage depending on the month and year selected of India.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9E9F75-1D46-4680-B485-534D8A464DAB}"/>
              </a:ext>
            </a:extLst>
          </p:cNvPr>
          <p:cNvSpPr txBox="1"/>
          <p:nvPr/>
        </p:nvSpPr>
        <p:spPr>
          <a:xfrm>
            <a:off x="5945362" y="4491233"/>
            <a:ext cx="5336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 section shows the line chart of last 10years, and use of top5 Social Media Applications in India.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737873-DE17-4821-8963-93075527EF14}"/>
              </a:ext>
            </a:extLst>
          </p:cNvPr>
          <p:cNvSpPr txBox="1"/>
          <p:nvPr/>
        </p:nvSpPr>
        <p:spPr>
          <a:xfrm>
            <a:off x="5791199" y="8433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AF3E7-C177-4C22-805D-1909796359A5}"/>
              </a:ext>
            </a:extLst>
          </p:cNvPr>
          <p:cNvSpPr txBox="1"/>
          <p:nvPr/>
        </p:nvSpPr>
        <p:spPr>
          <a:xfrm>
            <a:off x="67215" y="36394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7570-8633-4E25-B355-8CE67A7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2490"/>
            <a:ext cx="9795876" cy="828542"/>
          </a:xfrm>
        </p:spPr>
        <p:txBody>
          <a:bodyPr/>
          <a:lstStyle/>
          <a:p>
            <a:r>
              <a:rPr lang="en-US" dirty="0"/>
              <a:t>About Page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C39970-44F6-4D8D-B90B-F2D0B5E31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787" y="1068758"/>
            <a:ext cx="7414017" cy="417038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EFCA7F-98C9-4B3A-AA38-6AB09B08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087" y="112490"/>
            <a:ext cx="816673" cy="730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3BBAB6-9A44-41E0-B76D-09A7376D1C7A}"/>
              </a:ext>
            </a:extLst>
          </p:cNvPr>
          <p:cNvSpPr txBox="1"/>
          <p:nvPr/>
        </p:nvSpPr>
        <p:spPr>
          <a:xfrm>
            <a:off x="3794621" y="5366868"/>
            <a:ext cx="447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Gives over all information of both the pages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024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133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PowerPoint Presentation</vt:lpstr>
      <vt:lpstr>WORLd Page</vt:lpstr>
      <vt:lpstr>India Page</vt:lpstr>
      <vt:lpstr>About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Jahnvi Thakkar</dc:creator>
  <cp:lastModifiedBy>Jahnvi Thakkar</cp:lastModifiedBy>
  <cp:revision>4</cp:revision>
  <dcterms:created xsi:type="dcterms:W3CDTF">2020-06-27T05:35:55Z</dcterms:created>
  <dcterms:modified xsi:type="dcterms:W3CDTF">2020-06-27T06:08:20Z</dcterms:modified>
</cp:coreProperties>
</file>