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9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2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65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7179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23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37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70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59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5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5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5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1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2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6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1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1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6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3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8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7.jpe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Bed Tracker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86A5BE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By Team Eureka (Manan Pandya and Ali Solanki)</a:t>
            </a:r>
          </a:p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86A5BE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Two FEs with a dream</a:t>
            </a: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488DDC11-A233-4E8C-AF2E-E5BDD4DDD8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289" r="8" b="23439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34CF-CD3E-4F2C-8744-CFAE68CC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What is it about?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124CB-C0ED-455F-8AE8-3D63B3713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 sz="32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Our platform aims to provide its users with a top-notch UI to make the process of accessing the key data like nearby hospitals, number of available beds, oxygen tanks, ventilators, </a:t>
            </a:r>
            <a:r>
              <a:rPr lang="en-US" sz="32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etc</a:t>
            </a:r>
            <a:r>
              <a:rPr lang="en-US" sz="32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that are currently available. Also providing the user's exact distance from the hospital which will be achieved by taking the user's live location.</a:t>
            </a:r>
            <a:endParaRPr lang="en-US" sz="32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04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6761-A357-48F0-A239-4C5B692D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How do we plan to go ahead with this Idea?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3BD9A-DF1F-4F8C-A25D-B686B87DF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465" indent="0">
              <a:buNone/>
            </a:pPr>
            <a:r>
              <a:rPr lang="en-US" sz="32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As we had only 24hrs we couldn't add many more awesome features in it. But if given a chance we will take the opportunity to include a better API and also add the features of Personalization and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281707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5B5D-D2ED-4397-AE24-E2824458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Who are we?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EC3CE-B925-40A8-96C2-4D5E3B42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are fy students persuing computer science and have a keen interest in learning and exploring different domains of computer science</a:t>
            </a:r>
          </a:p>
          <a:p>
            <a:r>
              <a:rPr lang="en-US"/>
              <a:t>In this hackathon we created a flutter app which tracks te beds available in the hospital</a:t>
            </a:r>
          </a:p>
          <a:p>
            <a:r>
              <a:rPr lang="en-US"/>
              <a:t>It was a great experience for us since we got an opportunity to tryout new things and build an app from  scratch.</a:t>
            </a:r>
          </a:p>
        </p:txBody>
      </p:sp>
    </p:spTree>
    <p:extLst>
      <p:ext uri="{BB962C8B-B14F-4D97-AF65-F5344CB8AC3E}">
        <p14:creationId xmlns:p14="http://schemas.microsoft.com/office/powerpoint/2010/main" val="409836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883D-2835-894A-A7C9-28C5076C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F265D-EC96-B543-B926-C0F3AE739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5817053"/>
            <a:ext cx="10353762" cy="862693"/>
          </a:xfrm>
        </p:spPr>
        <p:txBody>
          <a:bodyPr/>
          <a:lstStyle/>
          <a:p>
            <a:r>
              <a:rPr lang="en-US"/>
              <a:t>The video of our app is available on YouTube and the drive link for the apk will be added in the documents later</a:t>
            </a:r>
          </a:p>
          <a:p>
            <a:pPr marL="3690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08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242B41"/>
      </a:dk2>
      <a:lt2>
        <a:srgbClr val="E8E5E2"/>
      </a:lt2>
      <a:accent1>
        <a:srgbClr val="86A5BE"/>
      </a:accent1>
      <a:accent2>
        <a:srgbClr val="7F87BA"/>
      </a:accent2>
      <a:accent3>
        <a:srgbClr val="A496C6"/>
      </a:accent3>
      <a:accent4>
        <a:srgbClr val="A87FBA"/>
      </a:accent4>
      <a:accent5>
        <a:srgbClr val="C492BE"/>
      </a:accent5>
      <a:accent6>
        <a:srgbClr val="BA7F9A"/>
      </a:accent6>
      <a:hlink>
        <a:srgbClr val="A27C5D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SlateVTI</vt:lpstr>
      <vt:lpstr>Bed Tracker</vt:lpstr>
      <vt:lpstr>What is it about?</vt:lpstr>
      <vt:lpstr>How do we plan to go ahead with this Idea?</vt:lpstr>
      <vt:lpstr>Who are we?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Manan Pandya</cp:lastModifiedBy>
  <cp:revision>54</cp:revision>
  <dcterms:created xsi:type="dcterms:W3CDTF">2020-06-27T06:20:08Z</dcterms:created>
  <dcterms:modified xsi:type="dcterms:W3CDTF">2020-06-27T06:47:57Z</dcterms:modified>
</cp:coreProperties>
</file>