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2"/>
    <p:restoredTop sz="94679"/>
  </p:normalViewPr>
  <p:slideViewPr>
    <p:cSldViewPr snapToGrid="0">
      <p:cViewPr varScale="1">
        <p:scale>
          <a:sx n="87" d="100"/>
          <a:sy n="8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FD79-0B5E-E0D9-BF10-768639AB7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99781-7561-29A2-8BB1-4F5AC0B6D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FD5B-224A-56C7-888F-5EFA7F8B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DC5-BECF-212D-FF30-0A8B726D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5C16-3ACB-A3CB-037F-EA620B4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7538-4422-0EA2-DCFB-570E7D8A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BA7E-6A10-9BF8-A1EA-109F3BB1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1497-3C50-209B-72D6-862C71736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098F-1404-FD7B-5E11-B404094C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A94E-DFCD-84F9-9E49-D05A5A1E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1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33F3C-A3A7-176D-AE0E-75084FA3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6BF4C-12B4-2051-7318-3B9969E9E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20E6-52F0-1962-5BE7-FEF5E13A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987C-5D9D-FB88-84FD-C563343D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EE271-7A99-D359-322C-E78141BD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E752-A755-2727-1E5C-50B1043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4849-CE41-CFAA-DACA-92991344B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8DA05-27A5-7CB9-6DCA-F4CA37A6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325C1-26AB-FDCE-5330-62440F14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CEFC-C91B-4B7A-0D04-8D7C8587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4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9E3C-756F-EE7D-2879-A46CB97D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6286-92CA-4307-0D83-31DAE280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4DBB-5E98-881B-F1D2-0CFD1591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DABD-E69D-7751-28C9-25BD14F4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CDF18-12D2-1D2D-4755-D31F3985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0312-78B3-6C65-F7A9-CAB6EE36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C0B32-704E-F7B5-A0FF-CB081DEA8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D3D8F-4506-7971-130E-858BA720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29EF-9C2C-F7B0-D157-C6814DA5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DDCBF-7E4D-AAAF-DC21-3C09FE3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F0029-96C6-C52D-0F22-2DB99DF7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1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1254-22BF-E905-8EDA-2DAFDAA3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23C4-6CB7-AD4B-1DBB-8FB12FDF1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A111-9D1D-B8D3-BDFF-90784932E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0FCFC-1A6A-1B1C-C685-B3AC86DC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58827-22DE-5062-5924-2C9436E9B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32B0B-0FCC-28B1-C318-F6F071E8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17590-A3AE-46EF-9746-2F476914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D2B0D-0C42-DEA2-F488-45CBDB82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1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C695-836B-6A5B-0D57-7321C179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34F5D-79D9-3C69-7319-C63322C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7E9DA-588A-1B55-4DD7-920AE3EC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377E-C845-5718-1BE7-5A9D1CFF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FFD5B-A4ED-E36C-D5A7-C2BCDCA9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F517D-E1C2-95A0-8AB4-9D57131C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4457-7DB1-421E-C42A-A429F161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9667-5F14-30C2-A21C-C44C6DC9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2AF4-F3A6-9DD8-E09D-DB73EB0F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B738-9369-3137-D56A-B716A421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25098-F273-1499-E41D-B24AF57B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89851-0762-59E4-63AE-BC09751A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71C72-345B-4F3F-9FE2-3BA5EC10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6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CF70-6C03-39A0-C903-3D86C917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39F28-73EF-8598-7701-9D8A79F366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CC0B-9C4A-2D86-00F5-70E01028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65F20-C929-E6E5-ADBF-A6B94C00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C632-3C90-AB12-2C7E-0552F80E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5569F-C7CB-47FB-1A03-D2B12BA1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DD27C-9F18-8DE0-96BF-0D64CCCE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08706-157C-C6D2-25D0-B220CBE2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587D6-82F3-52F5-0EF5-2741FD534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01A8B-637B-6949-8C4B-AD196503992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88DB-9E36-643A-405A-F4C918ACF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71211-556E-75D6-7671-F9AC3391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3A2D30-F159-1C46-8638-0D37CA0D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octor female outline">
            <a:extLst>
              <a:ext uri="{FF2B5EF4-FFF2-40B4-BE49-F238E27FC236}">
                <a16:creationId xmlns:a16="http://schemas.microsoft.com/office/drawing/2014/main" id="{406C8382-B83D-7FB8-1E9B-C1745CFA0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437" y="4883727"/>
            <a:ext cx="914400" cy="914400"/>
          </a:xfrm>
          <a:prstGeom prst="rect">
            <a:avLst/>
          </a:prstGeom>
        </p:spPr>
      </p:pic>
      <p:pic>
        <p:nvPicPr>
          <p:cNvPr id="11" name="Graphic 10" descr="Sling outline">
            <a:extLst>
              <a:ext uri="{FF2B5EF4-FFF2-40B4-BE49-F238E27FC236}">
                <a16:creationId xmlns:a16="http://schemas.microsoft.com/office/drawing/2014/main" id="{37FB876D-ADE2-61FB-0DC6-0B828938C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6218" y="4883727"/>
            <a:ext cx="914400" cy="914400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CC6F148B-47AE-C571-DE23-1C198275D4B9}"/>
              </a:ext>
            </a:extLst>
          </p:cNvPr>
          <p:cNvSpPr/>
          <p:nvPr/>
        </p:nvSpPr>
        <p:spPr>
          <a:xfrm>
            <a:off x="415638" y="1212273"/>
            <a:ext cx="3851562" cy="2833254"/>
          </a:xfrm>
          <a:prstGeom prst="wedgeRoundRectCallout">
            <a:avLst>
              <a:gd name="adj1" fmla="val -29696"/>
              <a:gd name="adj2" fmla="val 7773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5CC733-CA80-43B5-7F58-87DAA945B399}"/>
              </a:ext>
            </a:extLst>
          </p:cNvPr>
          <p:cNvSpPr/>
          <p:nvPr/>
        </p:nvSpPr>
        <p:spPr>
          <a:xfrm>
            <a:off x="4571999" y="221673"/>
            <a:ext cx="7467601" cy="641465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5FB68C-530D-972B-DC80-3E53A5710750}"/>
              </a:ext>
            </a:extLst>
          </p:cNvPr>
          <p:cNvSpPr/>
          <p:nvPr/>
        </p:nvSpPr>
        <p:spPr>
          <a:xfrm>
            <a:off x="4752109" y="678873"/>
            <a:ext cx="2632364" cy="58466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PATIENT: [Patient Name]</a:t>
            </a:r>
          </a:p>
          <a:p>
            <a:r>
              <a:rPr lang="en-US" sz="1400" dirty="0">
                <a:solidFill>
                  <a:schemeClr val="tx1"/>
                </a:solidFill>
              </a:rPr>
              <a:t>DOB: [Date]</a:t>
            </a:r>
          </a:p>
          <a:p>
            <a:r>
              <a:rPr lang="en-US" sz="1400" dirty="0">
                <a:solidFill>
                  <a:schemeClr val="tx1"/>
                </a:solidFill>
              </a:rPr>
              <a:t>VITALS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BP: 118/72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HR: 86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Temp: 97.8°F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O2 Sat: 94%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Weight: 132 </a:t>
            </a:r>
            <a:r>
              <a:rPr lang="en-US" sz="1400" dirty="0" err="1">
                <a:solidFill>
                  <a:schemeClr val="tx1"/>
                </a:solidFill>
              </a:rPr>
              <a:t>lbs</a:t>
            </a:r>
            <a:r>
              <a:rPr lang="en-US" sz="1400" dirty="0">
                <a:solidFill>
                  <a:schemeClr val="tx1"/>
                </a:solidFill>
              </a:rPr>
              <a:t> (recorded weight loss noted)</a:t>
            </a:r>
          </a:p>
          <a:p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CURRENT MEDICATIONS: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Fentanyl patch 50mcg/72hrs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</a:t>
            </a:r>
            <a:r>
              <a:rPr lang="en-US" sz="1400" dirty="0" err="1">
                <a:solidFill>
                  <a:schemeClr val="tx1"/>
                </a:solidFill>
              </a:rPr>
              <a:t>Dilaudid</a:t>
            </a:r>
            <a:r>
              <a:rPr lang="en-US" sz="1400" dirty="0">
                <a:solidFill>
                  <a:schemeClr val="tx1"/>
                </a:solidFill>
              </a:rPr>
              <a:t> 2mg every 2hrs PRN pain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Lidoderm patch daily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Zyprexa 5mg at bedtime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Ativan 0.5mg PRN anxiety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Docusate sodium daily</a:t>
            </a:r>
          </a:p>
          <a:p>
            <a:r>
              <a:rPr lang="en-US" sz="1400" dirty="0">
                <a:solidFill>
                  <a:schemeClr val="tx1"/>
                </a:solidFill>
              </a:rPr>
              <a:t>- Suppositories PRN constipation</a:t>
            </a:r>
          </a:p>
          <a:p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HOSPICE CARE: Enrolled [date], managed by [Provider]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5CC3B4-B3C4-0EA0-DAFA-F454DC0FD13C}"/>
              </a:ext>
            </a:extLst>
          </p:cNvPr>
          <p:cNvSpPr/>
          <p:nvPr/>
        </p:nvSpPr>
        <p:spPr>
          <a:xfrm>
            <a:off x="7564582" y="678871"/>
            <a:ext cx="4350327" cy="5846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ASSESSMENT:</a:t>
            </a:r>
          </a:p>
          <a:p>
            <a:r>
              <a:rPr lang="en-US" dirty="0">
                <a:solidFill>
                  <a:schemeClr val="tx1"/>
                </a:solidFill>
              </a:rPr>
              <a:t>- Probable abdominal wall hernia causing left lower quadrant pain</a:t>
            </a:r>
          </a:p>
          <a:p>
            <a:r>
              <a:rPr lang="en-US" dirty="0">
                <a:solidFill>
                  <a:schemeClr val="tx1"/>
                </a:solidFill>
              </a:rPr>
              <a:t>- Stage IV lung cancer (ongoing hospice care)</a:t>
            </a:r>
          </a:p>
          <a:p>
            <a:r>
              <a:rPr lang="en-US" dirty="0">
                <a:solidFill>
                  <a:schemeClr val="tx1"/>
                </a:solidFill>
              </a:rPr>
              <a:t>- Pain management needs adjustment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D22C18-AB9C-4D04-4156-EF5C756DCD55}"/>
              </a:ext>
            </a:extLst>
          </p:cNvPr>
          <p:cNvSpPr/>
          <p:nvPr/>
        </p:nvSpPr>
        <p:spPr>
          <a:xfrm>
            <a:off x="4752109" y="332509"/>
            <a:ext cx="7162800" cy="28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MedSys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F517D4-CFDD-B587-7B0E-2953572AF405}"/>
              </a:ext>
            </a:extLst>
          </p:cNvPr>
          <p:cNvSpPr/>
          <p:nvPr/>
        </p:nvSpPr>
        <p:spPr>
          <a:xfrm>
            <a:off x="4890655" y="332509"/>
            <a:ext cx="277090" cy="28401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123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Pratt, Dexter</dc:creator>
  <cp:lastModifiedBy>Pratt, Dexter</cp:lastModifiedBy>
  <cp:revision>3</cp:revision>
  <dcterms:created xsi:type="dcterms:W3CDTF">2025-05-30T21:09:51Z</dcterms:created>
  <dcterms:modified xsi:type="dcterms:W3CDTF">2025-06-04T18:24:44Z</dcterms:modified>
</cp:coreProperties>
</file>