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16.png" ContentType="image/png"/>
  <Override PartName="/ppt/media/image2.png" ContentType="image/png"/>
  <Override PartName="/ppt/media/image15.png" ContentType="image/png"/>
  <Override PartName="/ppt/media/image1.png" ContentType="image/png"/>
  <Override PartName="/ppt/media/image4.png" ContentType="image/png"/>
  <Override PartName="/ppt/media/image3.png" ContentType="image/png"/>
  <Override PartName="/ppt/media/image5.jpeg" ContentType="image/jpe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19983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600" cy="539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48640" y="301320"/>
            <a:ext cx="10798200" cy="445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IN" sz="8000" spc="-1" strike="noStrike">
                <a:solidFill>
                  <a:srgbClr val="04617b"/>
                </a:solidFill>
                <a:latin typeface="Source Sans Pro Light"/>
              </a:rPr>
              <a:t>IMAGE BASED CAPTCHA</a:t>
            </a:r>
            <a:endParaRPr b="0" lang="en-IN" sz="8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52960" y="5216400"/>
            <a:ext cx="10789560" cy="154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dbf5f9"/>
                </a:solidFill>
                <a:latin typeface="Source Sans Pro"/>
              </a:rPr>
              <a:t>Submitted by – Pratyaksh Saini, 51</a:t>
            </a:r>
            <a:endParaRPr b="0" lang="en-IN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dbf5f9"/>
                </a:solidFill>
                <a:latin typeface="Source Sans Pro"/>
              </a:rPr>
              <a:t>	</a:t>
            </a:r>
            <a:r>
              <a:rPr b="1" lang="en-IN" sz="3600" spc="-1" strike="noStrike">
                <a:solidFill>
                  <a:srgbClr val="dbf5f9"/>
                </a:solidFill>
                <a:latin typeface="Source Sans Pro"/>
              </a:rPr>
              <a:t>	</a:t>
            </a:r>
            <a:r>
              <a:rPr b="1" lang="en-IN" sz="3600" spc="-1" strike="noStrike">
                <a:solidFill>
                  <a:srgbClr val="dbf5f9"/>
                </a:solidFill>
                <a:latin typeface="Source Sans Pro"/>
              </a:rPr>
              <a:t>	</a:t>
            </a:r>
            <a:r>
              <a:rPr b="1" lang="en-IN" sz="3600" spc="-1" strike="noStrike">
                <a:solidFill>
                  <a:srgbClr val="dbf5f9"/>
                </a:solidFill>
                <a:latin typeface="Source Sans Pro"/>
              </a:rPr>
              <a:t>	</a:t>
            </a:r>
            <a:r>
              <a:rPr b="1" lang="en-IN" sz="3600" spc="-1" strike="noStrike">
                <a:solidFill>
                  <a:srgbClr val="dbf5f9"/>
                </a:solidFill>
                <a:latin typeface="Source Sans Pro"/>
              </a:rPr>
              <a:t>	</a:t>
            </a:r>
            <a:r>
              <a:rPr b="1" lang="en-IN" sz="3600" spc="-1" strike="noStrike">
                <a:solidFill>
                  <a:srgbClr val="dbf5f9"/>
                </a:solidFill>
                <a:latin typeface="Source Sans Pro"/>
              </a:rPr>
              <a:t>	</a:t>
            </a:r>
            <a:r>
              <a:rPr b="1" lang="en-IN" sz="3600" spc="-1" strike="noStrike">
                <a:solidFill>
                  <a:srgbClr val="dbf5f9"/>
                </a:solidFill>
                <a:latin typeface="Source Sans Pro"/>
              </a:rPr>
              <a:t>	</a:t>
            </a:r>
            <a:r>
              <a:rPr b="1" lang="en-IN" sz="3600" spc="-1" strike="noStrike">
                <a:solidFill>
                  <a:srgbClr val="dbf5f9"/>
                </a:solidFill>
                <a:latin typeface="Source Sans Pro"/>
              </a:rPr>
              <a:t>	</a:t>
            </a:r>
            <a:r>
              <a:rPr b="1" lang="en-IN" sz="3600" spc="-1" strike="noStrike">
                <a:solidFill>
                  <a:srgbClr val="dbf5f9"/>
                </a:solidFill>
                <a:latin typeface="Source Sans Pro"/>
              </a:rPr>
              <a:t>	</a:t>
            </a:r>
            <a:r>
              <a:rPr b="1" lang="en-IN" sz="3600" spc="-1" strike="noStrike">
                <a:solidFill>
                  <a:srgbClr val="dbf5f9"/>
                </a:solidFill>
                <a:latin typeface="Source Sans Pro"/>
              </a:rPr>
              <a:t>Aaditya Sharma, 46</a:t>
            </a:r>
            <a:endParaRPr b="0" lang="en-IN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dbf5f9"/>
                </a:solidFill>
                <a:latin typeface="Source Sans Pro"/>
              </a:rPr>
              <a:t>	</a:t>
            </a:r>
            <a:r>
              <a:rPr b="1" lang="en-IN" sz="3600" spc="-1" strike="noStrike">
                <a:solidFill>
                  <a:srgbClr val="dbf5f9"/>
                </a:solidFill>
                <a:latin typeface="Source Sans Pro"/>
              </a:rPr>
              <a:t>	</a:t>
            </a:r>
            <a:r>
              <a:rPr b="1" lang="en-IN" sz="3600" spc="-1" strike="noStrike">
                <a:solidFill>
                  <a:srgbClr val="dbf5f9"/>
                </a:solidFill>
                <a:latin typeface="Source Sans Pro"/>
              </a:rPr>
              <a:t>	</a:t>
            </a:r>
            <a:r>
              <a:rPr b="1" lang="en-IN" sz="3600" spc="-1" strike="noStrike">
                <a:solidFill>
                  <a:srgbClr val="dbf5f9"/>
                </a:solidFill>
                <a:latin typeface="Source Sans Pro"/>
              </a:rPr>
              <a:t>	</a:t>
            </a:r>
            <a:r>
              <a:rPr b="1" lang="en-IN" sz="3600" spc="-1" strike="noStrike">
                <a:solidFill>
                  <a:srgbClr val="dbf5f9"/>
                </a:solidFill>
                <a:latin typeface="Source Sans Pro"/>
              </a:rPr>
              <a:t>	</a:t>
            </a:r>
            <a:r>
              <a:rPr b="1" lang="en-IN" sz="3600" spc="-1" strike="noStrike">
                <a:solidFill>
                  <a:srgbClr val="dbf5f9"/>
                </a:solidFill>
                <a:latin typeface="Source Sans Pro"/>
              </a:rPr>
              <a:t>	</a:t>
            </a:r>
            <a:r>
              <a:rPr b="1" lang="en-IN" sz="3600" spc="-1" strike="noStrike">
                <a:solidFill>
                  <a:srgbClr val="dbf5f9"/>
                </a:solidFill>
                <a:latin typeface="Source Sans Pro"/>
              </a:rPr>
              <a:t>	</a:t>
            </a:r>
            <a:r>
              <a:rPr b="1" lang="en-IN" sz="3600" spc="-1" strike="noStrike">
                <a:solidFill>
                  <a:srgbClr val="dbf5f9"/>
                </a:solidFill>
                <a:latin typeface="Source Sans Pro"/>
              </a:rPr>
              <a:t>	</a:t>
            </a:r>
            <a:r>
              <a:rPr b="1" lang="en-IN" sz="3600" spc="-1" strike="noStrike">
                <a:solidFill>
                  <a:srgbClr val="dbf5f9"/>
                </a:solidFill>
                <a:latin typeface="Source Sans Pro"/>
              </a:rPr>
              <a:t>	</a:t>
            </a:r>
            <a:r>
              <a:rPr b="1" lang="en-IN" sz="3600" spc="-1" strike="noStrike">
                <a:solidFill>
                  <a:srgbClr val="dbf5f9"/>
                </a:solidFill>
                <a:latin typeface="Source Sans Pro"/>
              </a:rPr>
              <a:t>Sai Abhinay, 48</a:t>
            </a:r>
            <a:endParaRPr b="0" lang="en-IN" sz="3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1645920" y="2468880"/>
            <a:ext cx="8686440" cy="3296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IN" sz="6000" spc="-1" strike="noStrike">
                <a:solidFill>
                  <a:srgbClr val="ffffff"/>
                </a:solidFill>
                <a:latin typeface="Source Sans Pro Light"/>
              </a:rPr>
              <a:t>FILES</a:t>
            </a:r>
            <a:endParaRPr b="0" lang="en-IN" sz="60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Main.py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Captcha.py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Group.py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Image.py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Database.db</a:t>
            </a: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IN" sz="6000" spc="-1" strike="noStrike">
                <a:solidFill>
                  <a:srgbClr val="ffffff"/>
                </a:solidFill>
                <a:latin typeface="Source Sans Pro Light"/>
              </a:rPr>
              <a:t>Features</a:t>
            </a:r>
            <a:endParaRPr b="0" lang="en-IN" sz="60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latin typeface="Source Sans Pro"/>
              </a:rPr>
              <a:t>RESET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User can reset what ever he/she selected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latin typeface="Source Sans Pro"/>
              </a:rPr>
              <a:t>NEXT CAPTCHA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if the cpatcha is more complex then user has a choice to skip that cpatcha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latin typeface="Source Sans Pro"/>
              </a:rPr>
              <a:t>VERIFY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this is a button to verify the image selection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2"/>
          <a:stretch/>
        </p:blipFill>
        <p:spPr>
          <a:xfrm>
            <a:off x="2016000" y="6217920"/>
            <a:ext cx="7401960" cy="1056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3960" y="1612800"/>
            <a:ext cx="11998080" cy="4318920"/>
          </a:xfrm>
          <a:prstGeom prst="rect">
            <a:avLst/>
          </a:prstGeom>
          <a:ln>
            <a:noFill/>
          </a:ln>
        </p:spPr>
      </p:pic>
      <p:sp>
        <p:nvSpPr>
          <p:cNvPr id="141" name="CustomShape 1"/>
          <p:cNvSpPr/>
          <p:nvPr/>
        </p:nvSpPr>
        <p:spPr>
          <a:xfrm>
            <a:off x="2377440" y="461880"/>
            <a:ext cx="7223400" cy="72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/>
          <a:p>
            <a:pPr>
              <a:lnSpc>
                <a:spcPct val="100000"/>
              </a:lnSpc>
            </a:pPr>
            <a:r>
              <a:rPr b="0" lang="en-IN" sz="2200" spc="-1" strike="noStrike">
                <a:latin typeface="Source Sans Pro"/>
              </a:rPr>
              <a:t>After a successful response, this page will open.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6858000" y="6569280"/>
            <a:ext cx="4023000" cy="4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/>
          <a:p>
            <a:pPr>
              <a:lnSpc>
                <a:spcPct val="100000"/>
              </a:lnSpc>
            </a:pPr>
            <a:r>
              <a:rPr b="1" lang="en-IN" sz="2600" spc="-1" strike="noStrike">
                <a:latin typeface="Monaco"/>
              </a:rPr>
              <a:t>     </a:t>
            </a:r>
            <a:r>
              <a:rPr b="1" lang="en-IN" sz="2600" spc="-1" strike="noStrike">
                <a:solidFill>
                  <a:srgbClr val="ff0000"/>
                </a:solidFill>
                <a:latin typeface="Monaco"/>
              </a:rPr>
              <a:t>Thanks&lt;3</a:t>
            </a:r>
            <a:endParaRPr b="0" lang="en-IN" sz="26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IN" sz="6000" spc="-1" strike="noStrike">
                <a:solidFill>
                  <a:srgbClr val="ffffff"/>
                </a:solidFill>
                <a:latin typeface="Source Sans Pro Light"/>
              </a:rPr>
              <a:t>Intro</a:t>
            </a:r>
            <a:endParaRPr b="0" lang="en-IN" sz="60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Captcha is used for human verification.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Image captcha is more secure than text based captcha.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2"/>
          <a:stretch/>
        </p:blipFill>
        <p:spPr>
          <a:xfrm>
            <a:off x="2743200" y="4023360"/>
            <a:ext cx="5550480" cy="3168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IN" sz="6000" spc="-1" strike="noStrike">
                <a:solidFill>
                  <a:srgbClr val="ffffff"/>
                </a:solidFill>
                <a:latin typeface="Source Sans Pro Light"/>
              </a:rPr>
              <a:t>Requirements</a:t>
            </a:r>
            <a:endParaRPr b="0" lang="en-IN" sz="60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Requirements of this project is to display some images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Based on the images user has to select that image which specify the question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After clicking the submit button, Answers should be verify with the user response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If captcha is more complex then user can skip that for the next captcha</a:t>
            </a: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IN" sz="6000" spc="-1" strike="noStrike">
                <a:solidFill>
                  <a:srgbClr val="ffffff"/>
                </a:solidFill>
                <a:latin typeface="Source Sans Pro Light"/>
              </a:rPr>
              <a:t>Design and GUI</a:t>
            </a:r>
            <a:endParaRPr b="0" lang="en-IN" sz="60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We python to write the code and tkinter for implementation our Graphical User Interface.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We used PIL for putting the images on the GUI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latin typeface="Source Sans Pro"/>
              </a:rPr>
              <a:t>Tkinter – </a:t>
            </a:r>
            <a:r>
              <a:rPr b="0" lang="en-IN" sz="3200" spc="-1" strike="noStrike">
                <a:latin typeface="Source Sans Pro"/>
              </a:rPr>
              <a:t>is a python library user for GUI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latin typeface="Source Sans Pro"/>
              </a:rPr>
              <a:t>PIL</a:t>
            </a:r>
            <a:r>
              <a:rPr b="0" lang="en-IN" sz="3200" spc="-1" strike="noStrike">
                <a:latin typeface="Source Sans Pro"/>
              </a:rPr>
              <a:t> – Python Image Library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09"/>
              </a:spcAft>
            </a:pPr>
            <a:endParaRPr b="0" lang="en-IN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/>
              <a:buChar char=""/>
            </a:pPr>
            <a:r>
              <a:rPr b="1" lang="en-IN" sz="2200" spc="-1" strike="noStrike">
                <a:latin typeface="Monaco"/>
              </a:rPr>
              <a:t>from tkinter import *</a:t>
            </a:r>
            <a:endParaRPr b="0" lang="en-IN" sz="2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/>
              <a:buChar char=""/>
            </a:pPr>
            <a:r>
              <a:rPr b="1" lang="en-IN" sz="2200" spc="-1" strike="noStrike">
                <a:latin typeface="Monaco"/>
              </a:rPr>
              <a:t>from PIL import Image, ImageTk</a:t>
            </a:r>
            <a:endParaRPr b="0" lang="en-IN" sz="2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IN" sz="6000" spc="-1" strike="noStrike">
                <a:solidFill>
                  <a:srgbClr val="ffffff"/>
                </a:solidFill>
                <a:latin typeface="Source Sans Pro Light"/>
              </a:rPr>
              <a:t>CAPTCHA WINDOW[GUI]</a:t>
            </a:r>
            <a:endParaRPr b="0" lang="en-IN" sz="600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640080" y="1516320"/>
            <a:ext cx="10789560" cy="5947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IN" sz="6000" spc="-1" strike="noStrike">
                <a:solidFill>
                  <a:srgbClr val="ffffff"/>
                </a:solidFill>
                <a:latin typeface="Source Sans Pro Light"/>
              </a:rPr>
              <a:t>Coding</a:t>
            </a:r>
            <a:endParaRPr b="0" lang="en-IN" sz="60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Python – To write the code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SQLITE3 – To handle the database for the project</a:t>
            </a:r>
            <a:endParaRPr b="0" lang="en-IN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/>
              <a:buChar char=""/>
            </a:pPr>
            <a:r>
              <a:rPr b="1" lang="en-IN" sz="2200" spc="-1" strike="noStrike">
                <a:latin typeface="Monaco"/>
              </a:rPr>
              <a:t>import sqlite3</a:t>
            </a:r>
            <a:endParaRPr b="0" lang="en-IN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We make use of classes in our coding part so that we have to write less code.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Also we uses the inheritance of the classes for reusing the code again and easy access to the require data.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09"/>
              </a:spcAft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23"/>
              </a:spcAft>
            </a:pP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IN" sz="6000" spc="-1" strike="noStrike">
                <a:solidFill>
                  <a:srgbClr val="ffffff"/>
                </a:solidFill>
                <a:latin typeface="Source Sans Pro Light"/>
              </a:rPr>
              <a:t>Classes</a:t>
            </a:r>
            <a:endParaRPr b="0" lang="en-IN" sz="60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latin typeface="Source Sans Pro"/>
              </a:rPr>
              <a:t>Image class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for a single image and its attributes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latin typeface="Source Sans Pro"/>
              </a:rPr>
              <a:t>Group class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It will consist of its attributes and 9 images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latin typeface="Source Sans Pro"/>
              </a:rPr>
              <a:t>Captcha class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Source Sans Pro"/>
              </a:rPr>
              <a:t>It inherited by Group class and the use of the captcha is displaying, user response and validation of response.</a:t>
            </a: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IN" sz="6000" spc="-1" strike="noStrike">
                <a:solidFill>
                  <a:srgbClr val="ffffff"/>
                </a:solidFill>
                <a:latin typeface="Source Sans Pro Light"/>
              </a:rPr>
              <a:t>Captcha class</a:t>
            </a:r>
            <a:endParaRPr b="0" lang="en-IN" sz="6000" spc="-1" strike="noStrike"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2388960" y="1920240"/>
            <a:ext cx="7158960" cy="4663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IN" sz="6000" spc="-1" strike="noStrike">
                <a:solidFill>
                  <a:srgbClr val="ffffff"/>
                </a:solidFill>
                <a:latin typeface="Source Sans Pro Light"/>
              </a:rPr>
              <a:t>Group class</a:t>
            </a:r>
            <a:endParaRPr b="0" lang="en-IN" sz="60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2254320" y="1920240"/>
            <a:ext cx="7428600" cy="4663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2018-10-25T22:57:20Z</dcterms:created>
  <dc:creator/>
  <dc:description/>
  <dc:language>en-US</dc:language>
  <cp:lastModifiedBy/>
  <dcterms:modified xsi:type="dcterms:W3CDTF">2018-10-31T10:30:57Z</dcterms:modified>
  <cp:revision>3</cp:revision>
  <dc:subject/>
  <dc:title>Vivid</dc:title>
</cp:coreProperties>
</file>