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240" y="-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ED2-D18C-B64E-B5A5-E5380B2B4101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F113-3F45-484D-AF7B-59EA202F1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ED2-D18C-B64E-B5A5-E5380B2B4101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F113-3F45-484D-AF7B-59EA202F1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8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ED2-D18C-B64E-B5A5-E5380B2B4101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F113-3F45-484D-AF7B-59EA202F1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ED2-D18C-B64E-B5A5-E5380B2B4101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F113-3F45-484D-AF7B-59EA202F1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ED2-D18C-B64E-B5A5-E5380B2B4101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F113-3F45-484D-AF7B-59EA202F1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ED2-D18C-B64E-B5A5-E5380B2B4101}" type="datetimeFigureOut">
              <a:rPr lang="en-US" smtClean="0"/>
              <a:t>2/24/12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F113-3F45-484D-AF7B-59EA202F1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ED2-D18C-B64E-B5A5-E5380B2B4101}" type="datetimeFigureOut">
              <a:rPr lang="en-US" smtClean="0"/>
              <a:t>2/24/12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F113-3F45-484D-AF7B-59EA202F1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ED2-D18C-B64E-B5A5-E5380B2B4101}" type="datetimeFigureOut">
              <a:rPr lang="en-US" smtClean="0"/>
              <a:t>2/24/12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F113-3F45-484D-AF7B-59EA202F1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ED2-D18C-B64E-B5A5-E5380B2B4101}" type="datetimeFigureOut">
              <a:rPr lang="en-US" smtClean="0"/>
              <a:t>2/24/12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F113-3F45-484D-AF7B-59EA202F1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ED2-D18C-B64E-B5A5-E5380B2B4101}" type="datetimeFigureOut">
              <a:rPr lang="en-US" smtClean="0"/>
              <a:t>2/24/12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F113-3F45-484D-AF7B-59EA202F1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ED2-D18C-B64E-B5A5-E5380B2B4101}" type="datetimeFigureOut">
              <a:rPr lang="en-US" smtClean="0"/>
              <a:t>2/24/12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F113-3F45-484D-AF7B-59EA202F1E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5ED2-D18C-B64E-B5A5-E5380B2B4101}" type="datetimeFigureOut">
              <a:rPr lang="en-US" smtClean="0"/>
              <a:t>2/24/12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CF113-3F45-484D-AF7B-59EA202F1E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“Save as pictures” to PNG format</a:t>
            </a:r>
          </a:p>
          <a:p>
            <a:r>
              <a:rPr lang="en-US" dirty="0" smtClean="0"/>
              <a:t>Use image program to crop the initialization and shutdown pictures.</a:t>
            </a:r>
          </a:p>
          <a:p>
            <a:r>
              <a:rPr lang="en-US" dirty="0" smtClean="0"/>
              <a:t>Rename from </a:t>
            </a:r>
            <a:r>
              <a:rPr lang="en-US" dirty="0" err="1" smtClean="0"/>
              <a:t>Slidex.png</a:t>
            </a:r>
            <a:r>
              <a:rPr lang="en-US" dirty="0" smtClean="0"/>
              <a:t> to </a:t>
            </a:r>
            <a:r>
              <a:rPr lang="en-US" smtClean="0"/>
              <a:t>correct name.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lternate Process 33"/>
          <p:cNvSpPr/>
          <p:nvPr/>
        </p:nvSpPr>
        <p:spPr>
          <a:xfrm>
            <a:off x="2448552" y="1667959"/>
            <a:ext cx="1881700" cy="463351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6" name="Process 35"/>
          <p:cNvSpPr/>
          <p:nvPr/>
        </p:nvSpPr>
        <p:spPr>
          <a:xfrm>
            <a:off x="2448552" y="2500646"/>
            <a:ext cx="1881700" cy="63496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Call </a:t>
            </a:r>
            <a:r>
              <a:rPr lang="en-US" sz="1600" dirty="0" err="1" smtClean="0"/>
              <a:t>default_data</a:t>
            </a:r>
            <a:endParaRPr lang="en-US" sz="1600" dirty="0"/>
          </a:p>
        </p:txBody>
      </p:sp>
      <p:sp>
        <p:nvSpPr>
          <p:cNvPr id="37" name="Process 36"/>
          <p:cNvSpPr/>
          <p:nvPr/>
        </p:nvSpPr>
        <p:spPr>
          <a:xfrm>
            <a:off x="2448552" y="3500279"/>
            <a:ext cx="1881700" cy="63496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Call </a:t>
            </a:r>
            <a:r>
              <a:rPr lang="en-US" sz="1600" dirty="0" err="1" smtClean="0"/>
              <a:t>input_processor</a:t>
            </a:r>
            <a:endParaRPr lang="en-US" sz="1600" dirty="0"/>
          </a:p>
        </p:txBody>
      </p:sp>
      <p:sp>
        <p:nvSpPr>
          <p:cNvPr id="38" name="Process 37"/>
          <p:cNvSpPr/>
          <p:nvPr/>
        </p:nvSpPr>
        <p:spPr>
          <a:xfrm>
            <a:off x="2448552" y="4499911"/>
            <a:ext cx="1881700" cy="63496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Call</a:t>
            </a:r>
            <a:br>
              <a:rPr lang="en-US" sz="1600" dirty="0" smtClean="0"/>
            </a:br>
            <a:r>
              <a:rPr lang="en-US" sz="1600" dirty="0" smtClean="0"/>
              <a:t>initialization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408724" y="977883"/>
            <a:ext cx="1962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Initialization</a:t>
            </a:r>
            <a:endParaRPr lang="en-US" sz="2400" b="1" dirty="0"/>
          </a:p>
        </p:txBody>
      </p:sp>
      <p:sp>
        <p:nvSpPr>
          <p:cNvPr id="41" name="Off-page Connector 40"/>
          <p:cNvSpPr/>
          <p:nvPr/>
        </p:nvSpPr>
        <p:spPr>
          <a:xfrm>
            <a:off x="3119105" y="5666835"/>
            <a:ext cx="540595" cy="437608"/>
          </a:xfrm>
          <a:prstGeom prst="flowChartOffpage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618939" y="5666835"/>
            <a:ext cx="12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Scheduled</a:t>
            </a:r>
            <a:endParaRPr lang="en-US" dirty="0"/>
          </a:p>
        </p:txBody>
      </p:sp>
      <p:cxnSp>
        <p:nvCxnSpPr>
          <p:cNvPr id="43" name="Elbow Connector 42"/>
          <p:cNvCxnSpPr>
            <a:endCxn id="36" idx="0"/>
          </p:cNvCxnSpPr>
          <p:nvPr/>
        </p:nvCxnSpPr>
        <p:spPr>
          <a:xfrm rot="5400000">
            <a:off x="3205529" y="2315976"/>
            <a:ext cx="368543" cy="7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5400000">
            <a:off x="3207067" y="3317943"/>
            <a:ext cx="364673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5400000">
            <a:off x="3207063" y="4317576"/>
            <a:ext cx="364675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6200000" flipH="1">
            <a:off x="3123421" y="5400854"/>
            <a:ext cx="531963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rocess 27"/>
          <p:cNvSpPr/>
          <p:nvPr/>
        </p:nvSpPr>
        <p:spPr>
          <a:xfrm>
            <a:off x="2724744" y="2660171"/>
            <a:ext cx="1881700" cy="63496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Call </a:t>
            </a:r>
            <a:r>
              <a:rPr lang="en-US" sz="1600" dirty="0" err="1" smtClean="0"/>
              <a:t>top_of_frame</a:t>
            </a:r>
            <a:endParaRPr lang="en-US" sz="1600" dirty="0"/>
          </a:p>
        </p:txBody>
      </p:sp>
      <p:sp>
        <p:nvSpPr>
          <p:cNvPr id="29" name="Process 28"/>
          <p:cNvSpPr/>
          <p:nvPr/>
        </p:nvSpPr>
        <p:spPr>
          <a:xfrm>
            <a:off x="728212" y="3753099"/>
            <a:ext cx="1881700" cy="63496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 child threads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933996" y="67434"/>
            <a:ext cx="257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Scheduled Loop</a:t>
            </a:r>
            <a:endParaRPr lang="en-US" sz="2400" b="1" dirty="0"/>
          </a:p>
        </p:txBody>
      </p:sp>
      <p:sp>
        <p:nvSpPr>
          <p:cNvPr id="32" name="Off-page Connector 31"/>
          <p:cNvSpPr/>
          <p:nvPr/>
        </p:nvSpPr>
        <p:spPr>
          <a:xfrm>
            <a:off x="5498954" y="7262144"/>
            <a:ext cx="540595" cy="437608"/>
          </a:xfrm>
          <a:prstGeom prst="flowChartOffpage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612764" y="6460449"/>
            <a:ext cx="51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cxnSp>
        <p:nvCxnSpPr>
          <p:cNvPr id="34" name="Elbow Connector 33"/>
          <p:cNvCxnSpPr>
            <a:stCxn id="29" idx="2"/>
            <a:endCxn id="42" idx="0"/>
          </p:cNvCxnSpPr>
          <p:nvPr/>
        </p:nvCxnSpPr>
        <p:spPr>
          <a:xfrm rot="5400000">
            <a:off x="1560728" y="4496393"/>
            <a:ext cx="216668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1" idx="2"/>
            <a:endCxn id="29" idx="0"/>
          </p:cNvCxnSpPr>
          <p:nvPr/>
        </p:nvCxnSpPr>
        <p:spPr>
          <a:xfrm rot="5400000">
            <a:off x="1153964" y="3238001"/>
            <a:ext cx="1030196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0" idx="2"/>
            <a:endCxn id="41" idx="0"/>
          </p:cNvCxnSpPr>
          <p:nvPr/>
        </p:nvCxnSpPr>
        <p:spPr>
          <a:xfrm rot="5400000">
            <a:off x="1490878" y="1858092"/>
            <a:ext cx="356368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ff-page Connector 37"/>
          <p:cNvSpPr/>
          <p:nvPr/>
        </p:nvSpPr>
        <p:spPr>
          <a:xfrm>
            <a:off x="1398765" y="91491"/>
            <a:ext cx="540595" cy="437608"/>
          </a:xfrm>
          <a:prstGeom prst="flowChartOffpage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018955" y="78791"/>
            <a:ext cx="12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Scheduled</a:t>
            </a:r>
            <a:endParaRPr lang="en-US" dirty="0"/>
          </a:p>
        </p:txBody>
      </p:sp>
      <p:sp>
        <p:nvSpPr>
          <p:cNvPr id="40" name="Decision 39"/>
          <p:cNvSpPr/>
          <p:nvPr/>
        </p:nvSpPr>
        <p:spPr>
          <a:xfrm>
            <a:off x="728212" y="993281"/>
            <a:ext cx="1881700" cy="686627"/>
          </a:xfrm>
          <a:prstGeom prst="flowChartDecision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/>
              <a:t>If Freeze</a:t>
            </a:r>
            <a:endParaRPr lang="en-US" sz="1600" dirty="0"/>
          </a:p>
        </p:txBody>
      </p:sp>
      <p:sp>
        <p:nvSpPr>
          <p:cNvPr id="41" name="Decision 40"/>
          <p:cNvSpPr/>
          <p:nvPr/>
        </p:nvSpPr>
        <p:spPr>
          <a:xfrm>
            <a:off x="728212" y="2036276"/>
            <a:ext cx="1881700" cy="686627"/>
          </a:xfrm>
          <a:prstGeom prst="flowChartDecision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/>
              <a:t>If </a:t>
            </a:r>
            <a:r>
              <a:rPr lang="en-US" sz="1600" dirty="0" err="1" smtClean="0"/>
              <a:t>top_of_frame</a:t>
            </a:r>
            <a:endParaRPr lang="en-US" sz="1600" dirty="0"/>
          </a:p>
        </p:txBody>
      </p:sp>
      <p:sp>
        <p:nvSpPr>
          <p:cNvPr id="42" name="Process 41"/>
          <p:cNvSpPr/>
          <p:nvPr/>
        </p:nvSpPr>
        <p:spPr>
          <a:xfrm>
            <a:off x="728212" y="4604727"/>
            <a:ext cx="1881700" cy="63496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Call</a:t>
            </a:r>
            <a:br>
              <a:rPr lang="en-US" sz="1600" dirty="0" smtClean="0"/>
            </a:br>
            <a:r>
              <a:rPr lang="en-US" sz="1600" dirty="0" smtClean="0"/>
              <a:t>scheduled jobs</a:t>
            </a:r>
            <a:endParaRPr lang="en-US" sz="1600" dirty="0"/>
          </a:p>
        </p:txBody>
      </p:sp>
      <p:sp>
        <p:nvSpPr>
          <p:cNvPr id="43" name="Decision 42"/>
          <p:cNvSpPr/>
          <p:nvPr/>
        </p:nvSpPr>
        <p:spPr>
          <a:xfrm>
            <a:off x="728212" y="6459655"/>
            <a:ext cx="1881700" cy="686627"/>
          </a:xfrm>
          <a:prstGeom prst="flowChartDecision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/>
              <a:t>If </a:t>
            </a:r>
            <a:r>
              <a:rPr lang="en-US" sz="1600" dirty="0" err="1" smtClean="0"/>
              <a:t>terminate_time</a:t>
            </a:r>
            <a:endParaRPr lang="en-US" sz="1600" dirty="0"/>
          </a:p>
        </p:txBody>
      </p:sp>
      <p:sp>
        <p:nvSpPr>
          <p:cNvPr id="44" name="Process 43"/>
          <p:cNvSpPr/>
          <p:nvPr/>
        </p:nvSpPr>
        <p:spPr>
          <a:xfrm>
            <a:off x="2724744" y="8037643"/>
            <a:ext cx="1881700" cy="63496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Call </a:t>
            </a:r>
            <a:r>
              <a:rPr lang="en-US" sz="1600" dirty="0" err="1" smtClean="0"/>
              <a:t>end_of_frame</a:t>
            </a:r>
            <a:endParaRPr lang="en-US" sz="1600" dirty="0"/>
          </a:p>
        </p:txBody>
      </p:sp>
      <p:sp>
        <p:nvSpPr>
          <p:cNvPr id="45" name="Decision 44"/>
          <p:cNvSpPr/>
          <p:nvPr/>
        </p:nvSpPr>
        <p:spPr>
          <a:xfrm>
            <a:off x="728212" y="7413750"/>
            <a:ext cx="1881700" cy="686627"/>
          </a:xfrm>
          <a:prstGeom prst="flowChartDecision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/>
              <a:t>If </a:t>
            </a:r>
            <a:r>
              <a:rPr lang="en-US" sz="1600" dirty="0" err="1" smtClean="0"/>
              <a:t>end_of_frame</a:t>
            </a:r>
            <a:endParaRPr lang="en-US" sz="1600" dirty="0"/>
          </a:p>
        </p:txBody>
      </p:sp>
      <p:sp>
        <p:nvSpPr>
          <p:cNvPr id="46" name="Off-page Connector 45"/>
          <p:cNvSpPr/>
          <p:nvPr/>
        </p:nvSpPr>
        <p:spPr>
          <a:xfrm>
            <a:off x="5498954" y="1541770"/>
            <a:ext cx="540595" cy="437608"/>
          </a:xfrm>
          <a:prstGeom prst="flowChartOffpage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Elbow Connector 58"/>
          <p:cNvCxnSpPr>
            <a:stCxn id="43" idx="2"/>
            <a:endCxn id="45" idx="0"/>
          </p:cNvCxnSpPr>
          <p:nvPr/>
        </p:nvCxnSpPr>
        <p:spPr>
          <a:xfrm rot="5400000">
            <a:off x="1535328" y="7280016"/>
            <a:ext cx="267468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5" idx="2"/>
            <a:endCxn id="40" idx="0"/>
          </p:cNvCxnSpPr>
          <p:nvPr/>
        </p:nvCxnSpPr>
        <p:spPr>
          <a:xfrm rot="5400000" flipH="1">
            <a:off x="-1884486" y="4546829"/>
            <a:ext cx="7107096" cy="1588"/>
          </a:xfrm>
          <a:prstGeom prst="bentConnector5">
            <a:avLst>
              <a:gd name="adj1" fmla="val -10275"/>
              <a:gd name="adj2" fmla="val 73642947"/>
              <a:gd name="adj3" fmla="val 103217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5" idx="3"/>
            <a:endCxn id="44" idx="0"/>
          </p:cNvCxnSpPr>
          <p:nvPr/>
        </p:nvCxnSpPr>
        <p:spPr>
          <a:xfrm>
            <a:off x="2609912" y="7757064"/>
            <a:ext cx="1055682" cy="28057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4" idx="2"/>
            <a:endCxn id="40" idx="0"/>
          </p:cNvCxnSpPr>
          <p:nvPr/>
        </p:nvCxnSpPr>
        <p:spPr>
          <a:xfrm rot="5400000" flipH="1">
            <a:off x="-1172333" y="3834676"/>
            <a:ext cx="7679322" cy="1996532"/>
          </a:xfrm>
          <a:prstGeom prst="bentConnector5">
            <a:avLst>
              <a:gd name="adj1" fmla="val -2150"/>
              <a:gd name="adj2" fmla="val 158349"/>
              <a:gd name="adj3" fmla="val 102977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41" idx="3"/>
            <a:endCxn id="28" idx="0"/>
          </p:cNvCxnSpPr>
          <p:nvPr/>
        </p:nvCxnSpPr>
        <p:spPr>
          <a:xfrm>
            <a:off x="2609912" y="2379590"/>
            <a:ext cx="1055682" cy="28058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28" idx="2"/>
            <a:endCxn id="29" idx="0"/>
          </p:cNvCxnSpPr>
          <p:nvPr/>
        </p:nvCxnSpPr>
        <p:spPr>
          <a:xfrm rot="5400000">
            <a:off x="2438344" y="2525849"/>
            <a:ext cx="457968" cy="1996532"/>
          </a:xfrm>
          <a:prstGeom prst="bentConnector3">
            <a:avLst>
              <a:gd name="adj1" fmla="val 4168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38" idx="2"/>
            <a:endCxn id="40" idx="0"/>
          </p:cNvCxnSpPr>
          <p:nvPr/>
        </p:nvCxnSpPr>
        <p:spPr>
          <a:xfrm rot="5400000">
            <a:off x="1436972" y="761190"/>
            <a:ext cx="464182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40" idx="3"/>
            <a:endCxn id="46" idx="0"/>
          </p:cNvCxnSpPr>
          <p:nvPr/>
        </p:nvCxnSpPr>
        <p:spPr>
          <a:xfrm>
            <a:off x="2609912" y="1336595"/>
            <a:ext cx="3159340" cy="205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43" idx="3"/>
            <a:endCxn id="32" idx="0"/>
          </p:cNvCxnSpPr>
          <p:nvPr/>
        </p:nvCxnSpPr>
        <p:spPr>
          <a:xfrm>
            <a:off x="2609912" y="6802969"/>
            <a:ext cx="3159340" cy="459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612764" y="994075"/>
            <a:ext cx="51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170719" y="1641808"/>
            <a:ext cx="446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612764" y="2035658"/>
            <a:ext cx="51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170719" y="2746708"/>
            <a:ext cx="446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170719" y="7076432"/>
            <a:ext cx="446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170719" y="7986077"/>
            <a:ext cx="446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317708" y="1992905"/>
            <a:ext cx="90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Freeze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5163576" y="7782877"/>
            <a:ext cx="121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Shutdown</a:t>
            </a:r>
            <a:endParaRPr lang="en-US" dirty="0"/>
          </a:p>
        </p:txBody>
      </p:sp>
      <p:sp>
        <p:nvSpPr>
          <p:cNvPr id="122" name="Off-page Connector 121"/>
          <p:cNvSpPr/>
          <p:nvPr/>
        </p:nvSpPr>
        <p:spPr>
          <a:xfrm>
            <a:off x="5498954" y="2476522"/>
            <a:ext cx="540595" cy="437608"/>
          </a:xfrm>
          <a:prstGeom prst="flowChartOffpage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Elbow Connector 122"/>
          <p:cNvCxnSpPr>
            <a:stCxn id="122" idx="2"/>
            <a:endCxn id="41" idx="0"/>
          </p:cNvCxnSpPr>
          <p:nvPr/>
        </p:nvCxnSpPr>
        <p:spPr>
          <a:xfrm rot="5400000" flipH="1">
            <a:off x="3280230" y="425108"/>
            <a:ext cx="877854" cy="4100190"/>
          </a:xfrm>
          <a:prstGeom prst="bentConnector5">
            <a:avLst>
              <a:gd name="adj1" fmla="val -26041"/>
              <a:gd name="adj2" fmla="val 14875"/>
              <a:gd name="adj3" fmla="val 12604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317708" y="3142730"/>
            <a:ext cx="11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Unfreeze</a:t>
            </a:r>
            <a:endParaRPr lang="en-US" dirty="0"/>
          </a:p>
        </p:txBody>
      </p:sp>
      <p:sp>
        <p:nvSpPr>
          <p:cNvPr id="131" name="Decision 130"/>
          <p:cNvSpPr/>
          <p:nvPr/>
        </p:nvSpPr>
        <p:spPr>
          <a:xfrm>
            <a:off x="728212" y="5519028"/>
            <a:ext cx="1881700" cy="686627"/>
          </a:xfrm>
          <a:prstGeom prst="flowChartDecision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/>
              <a:t>If Exit command</a:t>
            </a:r>
            <a:endParaRPr lang="en-US" sz="1600" dirty="0"/>
          </a:p>
        </p:txBody>
      </p:sp>
      <p:cxnSp>
        <p:nvCxnSpPr>
          <p:cNvPr id="132" name="Elbow Connector 131"/>
          <p:cNvCxnSpPr>
            <a:stCxn id="42" idx="2"/>
            <a:endCxn id="131" idx="0"/>
          </p:cNvCxnSpPr>
          <p:nvPr/>
        </p:nvCxnSpPr>
        <p:spPr>
          <a:xfrm rot="5400000">
            <a:off x="1529392" y="5379357"/>
            <a:ext cx="279341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131" idx="2"/>
            <a:endCxn id="43" idx="0"/>
          </p:cNvCxnSpPr>
          <p:nvPr/>
        </p:nvCxnSpPr>
        <p:spPr>
          <a:xfrm rot="5400000">
            <a:off x="1542062" y="6332655"/>
            <a:ext cx="2540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08"/>
          <p:cNvCxnSpPr>
            <a:stCxn id="131" idx="3"/>
            <a:endCxn id="32" idx="0"/>
          </p:cNvCxnSpPr>
          <p:nvPr/>
        </p:nvCxnSpPr>
        <p:spPr>
          <a:xfrm>
            <a:off x="2609912" y="5862342"/>
            <a:ext cx="3159340" cy="139980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612764" y="5523788"/>
            <a:ext cx="51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157" name="TextBox 156"/>
          <p:cNvSpPr txBox="1"/>
          <p:nvPr/>
        </p:nvSpPr>
        <p:spPr>
          <a:xfrm>
            <a:off x="1170719" y="6129455"/>
            <a:ext cx="446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cess 5"/>
          <p:cNvSpPr/>
          <p:nvPr/>
        </p:nvSpPr>
        <p:spPr>
          <a:xfrm>
            <a:off x="999050" y="2741664"/>
            <a:ext cx="1881700" cy="63496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Call </a:t>
            </a:r>
            <a:r>
              <a:rPr lang="en-US" sz="1600" dirty="0" err="1" smtClean="0"/>
              <a:t>freeze_scheduled</a:t>
            </a:r>
            <a:endParaRPr lang="en-US" sz="1600" dirty="0"/>
          </a:p>
        </p:txBody>
      </p:sp>
      <p:sp>
        <p:nvSpPr>
          <p:cNvPr id="7" name="Process 6"/>
          <p:cNvSpPr/>
          <p:nvPr/>
        </p:nvSpPr>
        <p:spPr>
          <a:xfrm>
            <a:off x="999050" y="3747966"/>
            <a:ext cx="1881700" cy="63496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Call </a:t>
            </a:r>
            <a:r>
              <a:rPr lang="en-US" sz="1600" dirty="0" err="1" smtClean="0"/>
              <a:t>freeze_automatic</a:t>
            </a:r>
            <a:endParaRPr lang="en-US" sz="1600" dirty="0"/>
          </a:p>
        </p:txBody>
      </p:sp>
      <p:sp>
        <p:nvSpPr>
          <p:cNvPr id="8" name="Process 7"/>
          <p:cNvSpPr/>
          <p:nvPr/>
        </p:nvSpPr>
        <p:spPr>
          <a:xfrm>
            <a:off x="999050" y="4754268"/>
            <a:ext cx="1881700" cy="63496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Call</a:t>
            </a:r>
            <a:br>
              <a:rPr lang="en-US" sz="1600" dirty="0" smtClean="0"/>
            </a:br>
            <a:r>
              <a:rPr lang="en-US" sz="1600" dirty="0" smtClean="0"/>
              <a:t>freeze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379378" y="228600"/>
            <a:ext cx="199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Freeze Loop</a:t>
            </a:r>
            <a:endParaRPr lang="en-US" sz="2400" b="1" dirty="0"/>
          </a:p>
        </p:txBody>
      </p:sp>
      <p:sp>
        <p:nvSpPr>
          <p:cNvPr id="11" name="Off-page Connector 10"/>
          <p:cNvSpPr/>
          <p:nvPr/>
        </p:nvSpPr>
        <p:spPr>
          <a:xfrm>
            <a:off x="4376740" y="7194527"/>
            <a:ext cx="540595" cy="437608"/>
          </a:xfrm>
          <a:prstGeom prst="flowChartOffpage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17335" y="7195321"/>
            <a:ext cx="11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Unfreeze</a:t>
            </a:r>
            <a:endParaRPr lang="en-US" dirty="0"/>
          </a:p>
        </p:txBody>
      </p:sp>
      <p:cxnSp>
        <p:nvCxnSpPr>
          <p:cNvPr id="14" name="Elbow Connector 13"/>
          <p:cNvCxnSpPr>
            <a:stCxn id="20" idx="2"/>
            <a:endCxn id="6" idx="0"/>
          </p:cNvCxnSpPr>
          <p:nvPr/>
        </p:nvCxnSpPr>
        <p:spPr>
          <a:xfrm rot="5400000">
            <a:off x="1754429" y="2555794"/>
            <a:ext cx="371341" cy="3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7" idx="0"/>
          </p:cNvCxnSpPr>
          <p:nvPr/>
        </p:nvCxnSpPr>
        <p:spPr>
          <a:xfrm rot="5400000">
            <a:off x="1754229" y="3562295"/>
            <a:ext cx="371342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2"/>
            <a:endCxn id="8" idx="0"/>
          </p:cNvCxnSpPr>
          <p:nvPr/>
        </p:nvCxnSpPr>
        <p:spPr>
          <a:xfrm rot="5400000">
            <a:off x="1754229" y="4568597"/>
            <a:ext cx="371342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2"/>
            <a:endCxn id="22" idx="0"/>
          </p:cNvCxnSpPr>
          <p:nvPr/>
        </p:nvCxnSpPr>
        <p:spPr>
          <a:xfrm rot="5400000">
            <a:off x="1754229" y="5574899"/>
            <a:ext cx="371342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ff-page Connector 17"/>
          <p:cNvSpPr/>
          <p:nvPr/>
        </p:nvSpPr>
        <p:spPr>
          <a:xfrm>
            <a:off x="1669603" y="926412"/>
            <a:ext cx="540595" cy="437608"/>
          </a:xfrm>
          <a:prstGeom prst="flowChartOffpage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69834" y="926412"/>
            <a:ext cx="90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Freeze</a:t>
            </a:r>
            <a:endParaRPr lang="en-US" dirty="0"/>
          </a:p>
        </p:txBody>
      </p:sp>
      <p:sp>
        <p:nvSpPr>
          <p:cNvPr id="20" name="Process 19"/>
          <p:cNvSpPr/>
          <p:nvPr/>
        </p:nvSpPr>
        <p:spPr>
          <a:xfrm>
            <a:off x="999448" y="1735363"/>
            <a:ext cx="1881700" cy="63496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Call </a:t>
            </a:r>
            <a:r>
              <a:rPr lang="en-US" sz="1600" dirty="0" err="1" smtClean="0"/>
              <a:t>freeze_init</a:t>
            </a:r>
            <a:endParaRPr lang="en-US" sz="1600" dirty="0"/>
          </a:p>
        </p:txBody>
      </p:sp>
      <p:sp>
        <p:nvSpPr>
          <p:cNvPr id="21" name="Process 20"/>
          <p:cNvSpPr/>
          <p:nvPr/>
        </p:nvSpPr>
        <p:spPr>
          <a:xfrm>
            <a:off x="3706188" y="6323715"/>
            <a:ext cx="1881700" cy="63496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Call</a:t>
            </a:r>
            <a:br>
              <a:rPr lang="en-US" sz="1600" dirty="0" smtClean="0"/>
            </a:br>
            <a:r>
              <a:rPr lang="en-US" sz="1600" dirty="0" smtClean="0"/>
              <a:t>unfreeze</a:t>
            </a:r>
            <a:endParaRPr lang="en-US" sz="1600" dirty="0"/>
          </a:p>
        </p:txBody>
      </p:sp>
      <p:sp>
        <p:nvSpPr>
          <p:cNvPr id="22" name="Decision 21"/>
          <p:cNvSpPr/>
          <p:nvPr/>
        </p:nvSpPr>
        <p:spPr>
          <a:xfrm>
            <a:off x="999050" y="5760570"/>
            <a:ext cx="1881700" cy="686627"/>
          </a:xfrm>
          <a:prstGeom prst="flowChartDecision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/>
              <a:t>If Run command</a:t>
            </a:r>
            <a:endParaRPr lang="en-US" sz="1600" dirty="0"/>
          </a:p>
        </p:txBody>
      </p:sp>
      <p:sp>
        <p:nvSpPr>
          <p:cNvPr id="23" name="Decision 22"/>
          <p:cNvSpPr/>
          <p:nvPr/>
        </p:nvSpPr>
        <p:spPr>
          <a:xfrm>
            <a:off x="999050" y="7542441"/>
            <a:ext cx="1881700" cy="686627"/>
          </a:xfrm>
          <a:prstGeom prst="flowChartDecision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/>
              <a:t>If Exit command</a:t>
            </a:r>
            <a:endParaRPr lang="en-US" sz="1600" dirty="0"/>
          </a:p>
        </p:txBody>
      </p:sp>
      <p:cxnSp>
        <p:nvCxnSpPr>
          <p:cNvPr id="24" name="Elbow Connector 23"/>
          <p:cNvCxnSpPr>
            <a:stCxn id="18" idx="2"/>
            <a:endCxn id="20" idx="0"/>
          </p:cNvCxnSpPr>
          <p:nvPr/>
        </p:nvCxnSpPr>
        <p:spPr>
          <a:xfrm rot="16200000" flipH="1">
            <a:off x="1754428" y="1549492"/>
            <a:ext cx="371343" cy="3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2" idx="2"/>
            <a:endCxn id="23" idx="0"/>
          </p:cNvCxnSpPr>
          <p:nvPr/>
        </p:nvCxnSpPr>
        <p:spPr>
          <a:xfrm rot="5400000">
            <a:off x="1392278" y="6994819"/>
            <a:ext cx="1095244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2" idx="3"/>
            <a:endCxn id="21" idx="0"/>
          </p:cNvCxnSpPr>
          <p:nvPr/>
        </p:nvCxnSpPr>
        <p:spPr>
          <a:xfrm>
            <a:off x="2880750" y="6103884"/>
            <a:ext cx="1766288" cy="21983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1" idx="2"/>
            <a:endCxn id="11" idx="0"/>
          </p:cNvCxnSpPr>
          <p:nvPr/>
        </p:nvCxnSpPr>
        <p:spPr>
          <a:xfrm rot="5400000">
            <a:off x="4529112" y="7076601"/>
            <a:ext cx="235852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ff-page Connector 44"/>
          <p:cNvSpPr/>
          <p:nvPr/>
        </p:nvSpPr>
        <p:spPr>
          <a:xfrm>
            <a:off x="4376740" y="8248627"/>
            <a:ext cx="540595" cy="437608"/>
          </a:xfrm>
          <a:prstGeom prst="flowChartOffpage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917335" y="8248627"/>
            <a:ext cx="121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Shutdown</a:t>
            </a:r>
            <a:endParaRPr lang="en-US" dirty="0"/>
          </a:p>
        </p:txBody>
      </p:sp>
      <p:cxnSp>
        <p:nvCxnSpPr>
          <p:cNvPr id="47" name="Elbow Connector 38"/>
          <p:cNvCxnSpPr>
            <a:stCxn id="23" idx="3"/>
            <a:endCxn id="45" idx="0"/>
          </p:cNvCxnSpPr>
          <p:nvPr/>
        </p:nvCxnSpPr>
        <p:spPr>
          <a:xfrm>
            <a:off x="2880750" y="7885755"/>
            <a:ext cx="1766288" cy="3628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3" idx="2"/>
            <a:endCxn id="6" idx="0"/>
          </p:cNvCxnSpPr>
          <p:nvPr/>
        </p:nvCxnSpPr>
        <p:spPr>
          <a:xfrm rot="5400000" flipH="1">
            <a:off x="-803802" y="5485366"/>
            <a:ext cx="5487404" cy="1588"/>
          </a:xfrm>
          <a:prstGeom prst="bentConnector5">
            <a:avLst>
              <a:gd name="adj1" fmla="val -7638"/>
              <a:gd name="adj2" fmla="val 83239924"/>
              <a:gd name="adj3" fmla="val 104166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462819" y="6446955"/>
            <a:ext cx="446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1446124" y="8279405"/>
            <a:ext cx="446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2872460" y="5765330"/>
            <a:ext cx="51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2872460" y="7563859"/>
            <a:ext cx="51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Yes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2429036" y="3539174"/>
            <a:ext cx="1881700" cy="463351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5" name="Process 4"/>
          <p:cNvSpPr/>
          <p:nvPr/>
        </p:nvSpPr>
        <p:spPr>
          <a:xfrm>
            <a:off x="2429036" y="2500646"/>
            <a:ext cx="1881700" cy="63496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Call shutdown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533960" y="977883"/>
            <a:ext cx="1671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Shutdown</a:t>
            </a:r>
            <a:endParaRPr lang="en-US" sz="2400" b="1" dirty="0"/>
          </a:p>
        </p:txBody>
      </p:sp>
      <p:sp>
        <p:nvSpPr>
          <p:cNvPr id="9" name="Off-page Connector 8"/>
          <p:cNvSpPr/>
          <p:nvPr/>
        </p:nvSpPr>
        <p:spPr>
          <a:xfrm>
            <a:off x="3099589" y="1694494"/>
            <a:ext cx="540595" cy="437608"/>
          </a:xfrm>
          <a:prstGeom prst="flowChartOffpage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60496" y="1711970"/>
            <a:ext cx="121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Shutdown</a:t>
            </a:r>
            <a:endParaRPr lang="en-US" dirty="0"/>
          </a:p>
        </p:txBody>
      </p:sp>
      <p:cxnSp>
        <p:nvCxnSpPr>
          <p:cNvPr id="11" name="Elbow Connector 10"/>
          <p:cNvCxnSpPr>
            <a:stCxn id="9" idx="2"/>
            <a:endCxn id="5" idx="0"/>
          </p:cNvCxnSpPr>
          <p:nvPr/>
        </p:nvCxnSpPr>
        <p:spPr>
          <a:xfrm rot="5400000">
            <a:off x="3185615" y="2316374"/>
            <a:ext cx="368544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2"/>
            <a:endCxn id="4" idx="0"/>
          </p:cNvCxnSpPr>
          <p:nvPr/>
        </p:nvCxnSpPr>
        <p:spPr>
          <a:xfrm rot="5400000">
            <a:off x="3168102" y="3337390"/>
            <a:ext cx="403568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5699</TotalTime>
  <Words>106</Words>
  <Application>Microsoft Macintosh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Instructions</vt:lpstr>
      <vt:lpstr>Slide 2</vt:lpstr>
      <vt:lpstr>Slide 3</vt:lpstr>
      <vt:lpstr>Slide 4</vt:lpstr>
      <vt:lpstr>Slide 5</vt:lpstr>
    </vt:vector>
  </TitlesOfParts>
  <Company>LM ES&amp;S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 Lin</dc:creator>
  <cp:lastModifiedBy>Alex Lin</cp:lastModifiedBy>
  <cp:revision>31</cp:revision>
  <dcterms:created xsi:type="dcterms:W3CDTF">2012-02-24T15:32:32Z</dcterms:created>
  <dcterms:modified xsi:type="dcterms:W3CDTF">2012-02-28T14:31:35Z</dcterms:modified>
</cp:coreProperties>
</file>