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Проект по программированию на </a:t>
            </a:r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827584" y="7457852"/>
            <a:ext cx="7772400" cy="13717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8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4873699" cy="377601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Конец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8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            Актуальность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игра создана для </a:t>
            </a:r>
            <a:r>
              <a:rPr lang="ru-RU" dirty="0" smtClean="0"/>
              <a:t>развлечения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развитие </a:t>
            </a:r>
            <a:r>
              <a:rPr lang="ru-RU" dirty="0" smtClean="0"/>
              <a:t>логического </a:t>
            </a:r>
            <a:r>
              <a:rPr lang="ru-RU" dirty="0" smtClean="0"/>
              <a:t>мышления;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развитие стратегии.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         Этапы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>1. виды и свойства переменных</a:t>
            </a:r>
            <a:br>
              <a:rPr lang="ru-RU" dirty="0" smtClean="0"/>
            </a:br>
            <a:r>
              <a:rPr lang="ru-RU" dirty="0" smtClean="0"/>
              <a:t>2. их объяснение и показ процесса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3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не использует каких- либо библиотек.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2896"/>
            <a:ext cx="9143999" cy="215731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Эти переменные отвечают за рисование поля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Этот код отвечает за ввод игрока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48631"/>
            <a:ext cx="9144000" cy="4448328"/>
          </a:xfrm>
        </p:spPr>
      </p:pic>
    </p:spTree>
    <p:extLst>
      <p:ext uri="{BB962C8B-B14F-4D97-AF65-F5344CB8AC3E}">
        <p14:creationId xmlns:p14="http://schemas.microsoft.com/office/powerpoint/2010/main" val="37302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Этот код отвечает за победные комбинации</a:t>
            </a:r>
            <a:endParaRPr lang="ru-RU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3534569"/>
            <a:ext cx="7943850" cy="419100"/>
          </a:xfrm>
        </p:spPr>
      </p:pic>
    </p:spTree>
    <p:extLst>
      <p:ext uri="{BB962C8B-B14F-4D97-AF65-F5344CB8AC3E}">
        <p14:creationId xmlns:p14="http://schemas.microsoft.com/office/powerpoint/2010/main" val="41554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Этот код отвечает за вод</a:t>
            </a:r>
            <a:br>
              <a:rPr lang="ru-RU" dirty="0" smtClean="0"/>
            </a:br>
            <a:r>
              <a:rPr lang="ru-RU" dirty="0" smtClean="0"/>
              <a:t> «х» и «о»,</a:t>
            </a:r>
            <a:br>
              <a:rPr lang="ru-RU" dirty="0" smtClean="0"/>
            </a:br>
            <a:r>
              <a:rPr lang="ru-RU" dirty="0" smtClean="0"/>
              <a:t>а так же за победу проигрыш и ничью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41837"/>
            <a:ext cx="8039100" cy="4219575"/>
          </a:xfrm>
        </p:spPr>
      </p:pic>
    </p:spTree>
    <p:extLst>
      <p:ext uri="{BB962C8B-B14F-4D97-AF65-F5344CB8AC3E}">
        <p14:creationId xmlns:p14="http://schemas.microsoft.com/office/powerpoint/2010/main" val="15497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79" y="1628801"/>
            <a:ext cx="3205848" cy="3168352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Пример игры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3400280" cy="3096344"/>
          </a:xfrm>
        </p:spPr>
      </p:pic>
    </p:spTree>
    <p:extLst>
      <p:ext uri="{BB962C8B-B14F-4D97-AF65-F5344CB8AC3E}">
        <p14:creationId xmlns:p14="http://schemas.microsoft.com/office/powerpoint/2010/main" val="90870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462</TotalTime>
  <Words>42</Words>
  <Application>Microsoft Office PowerPoint</Application>
  <PresentationFormat>Экран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 Проект по программированию на python  </vt:lpstr>
      <vt:lpstr>                 Актуальность:  игра создана для развлечения; развитие логического мышления; развитие стратегии.  </vt:lpstr>
      <vt:lpstr>              Этапы проекта 1. виды и свойства переменных 2. их объяснение и показ процесса игры</vt:lpstr>
      <vt:lpstr>Программа не использует каких- либо библиотек.</vt:lpstr>
      <vt:lpstr>Эти переменные отвечают за рисование поля</vt:lpstr>
      <vt:lpstr>Этот код отвечает за ввод игрока</vt:lpstr>
      <vt:lpstr>Этот код отвечает за победные комбинации</vt:lpstr>
      <vt:lpstr>Этот код отвечает за вод  «х» и «о», а так же за победу проигрыш и ничью</vt:lpstr>
      <vt:lpstr>               Пример игры</vt:lpstr>
      <vt:lpstr>              Конец игры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по програмированию на python  </dc:title>
  <dc:creator>R</dc:creator>
  <cp:lastModifiedBy>R</cp:lastModifiedBy>
  <cp:revision>9</cp:revision>
  <dcterms:created xsi:type="dcterms:W3CDTF">2024-05-25T20:52:00Z</dcterms:created>
  <dcterms:modified xsi:type="dcterms:W3CDTF">2024-05-26T19:59:36Z</dcterms:modified>
</cp:coreProperties>
</file>