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A71D3-BC14-456E-9F96-F1906C63BAC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2C5A5-6BAB-43E4-B3D3-37F4F8A77F5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Phase 1</a:t>
          </a:r>
          <a:br>
            <a:rPr lang="en-US" dirty="0" smtClean="0"/>
          </a:br>
          <a:r>
            <a:rPr lang="en-US" dirty="0" smtClean="0"/>
            <a:t>‘22 Q1</a:t>
          </a:r>
          <a:endParaRPr lang="en-US" dirty="0"/>
        </a:p>
      </dgm:t>
    </dgm:pt>
    <dgm:pt modelId="{E5C491DB-ADD1-4116-8CED-3FE2B45D0062}" type="parTrans" cxnId="{DB4525FF-4B8F-43EC-A336-D3A95309FF08}">
      <dgm:prSet/>
      <dgm:spPr/>
      <dgm:t>
        <a:bodyPr/>
        <a:lstStyle/>
        <a:p>
          <a:endParaRPr lang="en-US"/>
        </a:p>
      </dgm:t>
    </dgm:pt>
    <dgm:pt modelId="{585FE365-BA1B-4579-9573-C557B84A00A0}" type="sibTrans" cxnId="{DB4525FF-4B8F-43EC-A336-D3A95309FF08}">
      <dgm:prSet/>
      <dgm:spPr/>
      <dgm:t>
        <a:bodyPr/>
        <a:lstStyle/>
        <a:p>
          <a:endParaRPr lang="en-US"/>
        </a:p>
      </dgm:t>
    </dgm:pt>
    <dgm:pt modelId="{A7D85DC0-1BEB-4091-B759-C16CEC4E09C1}">
      <dgm:prSet phldrT="[Text]"/>
      <dgm:spPr/>
      <dgm:t>
        <a:bodyPr/>
        <a:lstStyle/>
        <a:p>
          <a:r>
            <a:rPr lang="en-US" dirty="0" smtClean="0"/>
            <a:t>Worm Swap</a:t>
          </a:r>
          <a:endParaRPr lang="en-US" dirty="0"/>
        </a:p>
      </dgm:t>
    </dgm:pt>
    <dgm:pt modelId="{A3ABE403-7A66-44A0-9654-DAB2F30D8318}" type="parTrans" cxnId="{A07C0244-67FB-47FD-AC3A-3CF9C31DB8FE}">
      <dgm:prSet/>
      <dgm:spPr/>
      <dgm:t>
        <a:bodyPr/>
        <a:lstStyle/>
        <a:p>
          <a:endParaRPr lang="en-US"/>
        </a:p>
      </dgm:t>
    </dgm:pt>
    <dgm:pt modelId="{093B6234-95DE-4037-A84E-8F8922038584}" type="sibTrans" cxnId="{A07C0244-67FB-47FD-AC3A-3CF9C31DB8FE}">
      <dgm:prSet/>
      <dgm:spPr/>
      <dgm:t>
        <a:bodyPr/>
        <a:lstStyle/>
        <a:p>
          <a:endParaRPr lang="en-US"/>
        </a:p>
      </dgm:t>
    </dgm:pt>
    <dgm:pt modelId="{CA17D871-4D65-4D92-A2E7-855510D7EE7D}">
      <dgm:prSet phldrT="[Text]"/>
      <dgm:spPr/>
      <dgm:t>
        <a:bodyPr/>
        <a:lstStyle/>
        <a:p>
          <a:r>
            <a:rPr lang="en-US" dirty="0" smtClean="0"/>
            <a:t>Worm Stake</a:t>
          </a:r>
          <a:endParaRPr lang="en-US" dirty="0"/>
        </a:p>
      </dgm:t>
    </dgm:pt>
    <dgm:pt modelId="{8136767E-AF61-4DB3-8B07-6A09937DCD56}" type="parTrans" cxnId="{21181F4F-1B64-4C3C-BE99-D1A67B40974F}">
      <dgm:prSet/>
      <dgm:spPr/>
      <dgm:t>
        <a:bodyPr/>
        <a:lstStyle/>
        <a:p>
          <a:endParaRPr lang="en-US"/>
        </a:p>
      </dgm:t>
    </dgm:pt>
    <dgm:pt modelId="{701A56B3-459E-4A96-A4E2-7FC68DCF7575}" type="sibTrans" cxnId="{21181F4F-1B64-4C3C-BE99-D1A67B40974F}">
      <dgm:prSet/>
      <dgm:spPr/>
      <dgm:t>
        <a:bodyPr/>
        <a:lstStyle/>
        <a:p>
          <a:endParaRPr lang="en-US"/>
        </a:p>
      </dgm:t>
    </dgm:pt>
    <dgm:pt modelId="{AC738045-9B87-4A42-AB89-C39DF712D5D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Phase 2</a:t>
          </a:r>
          <a:br>
            <a:rPr lang="en-US" dirty="0" smtClean="0"/>
          </a:br>
          <a:r>
            <a:rPr lang="en-US" dirty="0" smtClean="0"/>
            <a:t>‘22 Q2</a:t>
          </a:r>
          <a:endParaRPr lang="en-US" dirty="0"/>
        </a:p>
      </dgm:t>
    </dgm:pt>
    <dgm:pt modelId="{F193EFFD-601E-4372-8A94-1C1CF7C64160}" type="parTrans" cxnId="{AEE78B30-8E8D-414A-A0DA-6032225BA1D8}">
      <dgm:prSet/>
      <dgm:spPr/>
      <dgm:t>
        <a:bodyPr/>
        <a:lstStyle/>
        <a:p>
          <a:endParaRPr lang="en-US"/>
        </a:p>
      </dgm:t>
    </dgm:pt>
    <dgm:pt modelId="{9927B801-5776-4207-98FE-164A4340D127}" type="sibTrans" cxnId="{AEE78B30-8E8D-414A-A0DA-6032225BA1D8}">
      <dgm:prSet/>
      <dgm:spPr/>
      <dgm:t>
        <a:bodyPr/>
        <a:lstStyle/>
        <a:p>
          <a:endParaRPr lang="en-US"/>
        </a:p>
      </dgm:t>
    </dgm:pt>
    <dgm:pt modelId="{9266F2FC-8CDA-45FE-888A-AD3E8C22A146}">
      <dgm:prSet phldrT="[Text]"/>
      <dgm:spPr/>
      <dgm:t>
        <a:bodyPr/>
        <a:lstStyle/>
        <a:p>
          <a:r>
            <a:rPr lang="en-US" dirty="0" smtClean="0"/>
            <a:t>Worm Portfolio</a:t>
          </a:r>
          <a:endParaRPr lang="en-US" dirty="0"/>
        </a:p>
      </dgm:t>
    </dgm:pt>
    <dgm:pt modelId="{9CEA1FC1-71BC-4A8B-9F24-EEF38B6FFFB3}" type="parTrans" cxnId="{99B61813-32E0-40A3-81EE-12F2A317D869}">
      <dgm:prSet/>
      <dgm:spPr/>
      <dgm:t>
        <a:bodyPr/>
        <a:lstStyle/>
        <a:p>
          <a:endParaRPr lang="en-US"/>
        </a:p>
      </dgm:t>
    </dgm:pt>
    <dgm:pt modelId="{6BCB08E8-1375-43D2-9D1E-233AE907426A}" type="sibTrans" cxnId="{99B61813-32E0-40A3-81EE-12F2A317D869}">
      <dgm:prSet/>
      <dgm:spPr/>
      <dgm:t>
        <a:bodyPr/>
        <a:lstStyle/>
        <a:p>
          <a:endParaRPr lang="en-US"/>
        </a:p>
      </dgm:t>
    </dgm:pt>
    <dgm:pt modelId="{416A2D56-5304-4BA6-B4A2-8F42FA7CCD9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Phase 3</a:t>
          </a:r>
          <a:br>
            <a:rPr lang="en-US" dirty="0" smtClean="0"/>
          </a:br>
          <a:r>
            <a:rPr lang="en-US" dirty="0" smtClean="0"/>
            <a:t>‘22 Q3</a:t>
          </a:r>
          <a:endParaRPr lang="en-US" dirty="0"/>
        </a:p>
      </dgm:t>
    </dgm:pt>
    <dgm:pt modelId="{6D5FE8D8-5B7E-410A-AEC2-A26D5E4E4846}" type="parTrans" cxnId="{85D3A238-BC6C-4132-B3A7-6DDE496EF915}">
      <dgm:prSet/>
      <dgm:spPr/>
      <dgm:t>
        <a:bodyPr/>
        <a:lstStyle/>
        <a:p>
          <a:endParaRPr lang="en-US"/>
        </a:p>
      </dgm:t>
    </dgm:pt>
    <dgm:pt modelId="{D01DA5D7-7DC7-4F8E-B5A3-590C18703DA4}" type="sibTrans" cxnId="{85D3A238-BC6C-4132-B3A7-6DDE496EF915}">
      <dgm:prSet/>
      <dgm:spPr/>
      <dgm:t>
        <a:bodyPr/>
        <a:lstStyle/>
        <a:p>
          <a:endParaRPr lang="en-US"/>
        </a:p>
      </dgm:t>
    </dgm:pt>
    <dgm:pt modelId="{52256994-1B85-444E-9FB9-4D11D1427E67}">
      <dgm:prSet phldrT="[Text]"/>
      <dgm:spPr/>
      <dgm:t>
        <a:bodyPr/>
        <a:lstStyle/>
        <a:p>
          <a:r>
            <a:rPr lang="en-US" dirty="0" smtClean="0"/>
            <a:t>Worm Launchpad</a:t>
          </a:r>
          <a:endParaRPr lang="en-US" dirty="0"/>
        </a:p>
      </dgm:t>
    </dgm:pt>
    <dgm:pt modelId="{6B8079EC-A958-461D-B74C-FE9C3B37CD5F}" type="parTrans" cxnId="{2D39FF31-E0A0-4B34-B01E-FA17BAF8BF42}">
      <dgm:prSet/>
      <dgm:spPr/>
      <dgm:t>
        <a:bodyPr/>
        <a:lstStyle/>
        <a:p>
          <a:endParaRPr lang="en-US"/>
        </a:p>
      </dgm:t>
    </dgm:pt>
    <dgm:pt modelId="{98C49930-323D-4DF8-9809-0E11DAB16FDD}" type="sibTrans" cxnId="{2D39FF31-E0A0-4B34-B01E-FA17BAF8BF42}">
      <dgm:prSet/>
      <dgm:spPr/>
      <dgm:t>
        <a:bodyPr/>
        <a:lstStyle/>
        <a:p>
          <a:endParaRPr lang="en-US"/>
        </a:p>
      </dgm:t>
    </dgm:pt>
    <dgm:pt modelId="{0D113FB8-268F-474D-BE32-2FD718133B86}">
      <dgm:prSet phldrT="[Text]"/>
      <dgm:spPr/>
      <dgm:t>
        <a:bodyPr/>
        <a:lstStyle/>
        <a:p>
          <a:r>
            <a:rPr lang="en-US" dirty="0" smtClean="0"/>
            <a:t>Worm Information Center</a:t>
          </a:r>
          <a:endParaRPr lang="en-US" dirty="0"/>
        </a:p>
      </dgm:t>
    </dgm:pt>
    <dgm:pt modelId="{192BD121-4CC4-40D0-BE71-174B66C5F110}" type="parTrans" cxnId="{709076EB-DFE6-4196-9B28-192B6A60A39E}">
      <dgm:prSet/>
      <dgm:spPr/>
      <dgm:t>
        <a:bodyPr/>
        <a:lstStyle/>
        <a:p>
          <a:endParaRPr lang="en-US"/>
        </a:p>
      </dgm:t>
    </dgm:pt>
    <dgm:pt modelId="{5F042F70-2BA0-4FA9-864E-25491986DE62}" type="sibTrans" cxnId="{709076EB-DFE6-4196-9B28-192B6A60A39E}">
      <dgm:prSet/>
      <dgm:spPr/>
      <dgm:t>
        <a:bodyPr/>
        <a:lstStyle/>
        <a:p>
          <a:endParaRPr lang="en-US"/>
        </a:p>
      </dgm:t>
    </dgm:pt>
    <dgm:pt modelId="{DBD94542-8759-4925-B2BB-75B118CE7121}">
      <dgm:prSet phldrT="[Text]"/>
      <dgm:spPr/>
      <dgm:t>
        <a:bodyPr/>
        <a:lstStyle/>
        <a:p>
          <a:r>
            <a:rPr lang="en-US" dirty="0" smtClean="0"/>
            <a:t>Worm contract generator</a:t>
          </a:r>
          <a:br>
            <a:rPr lang="en-US" dirty="0" smtClean="0"/>
          </a:br>
          <a:endParaRPr lang="en-US" dirty="0"/>
        </a:p>
      </dgm:t>
    </dgm:pt>
    <dgm:pt modelId="{0B2A21B5-EAE8-4BA5-92D9-513EE4339EB2}" type="parTrans" cxnId="{FD12C75F-F23A-4A20-9FB2-C3E51A869970}">
      <dgm:prSet/>
      <dgm:spPr/>
      <dgm:t>
        <a:bodyPr/>
        <a:lstStyle/>
        <a:p>
          <a:endParaRPr lang="en-US"/>
        </a:p>
      </dgm:t>
    </dgm:pt>
    <dgm:pt modelId="{083D7232-4BF1-4688-8152-41532A4D9D21}" type="sibTrans" cxnId="{FD12C75F-F23A-4A20-9FB2-C3E51A869970}">
      <dgm:prSet/>
      <dgm:spPr/>
      <dgm:t>
        <a:bodyPr/>
        <a:lstStyle/>
        <a:p>
          <a:endParaRPr lang="en-US"/>
        </a:p>
      </dgm:t>
    </dgm:pt>
    <dgm:pt modelId="{AEC4A1E8-5633-4124-9EDE-8CBA1984ACD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Phase 4</a:t>
          </a:r>
          <a:br>
            <a:rPr lang="en-US" dirty="0" smtClean="0"/>
          </a:br>
          <a:r>
            <a:rPr lang="en-US" dirty="0" smtClean="0"/>
            <a:t>’23 Q1</a:t>
          </a:r>
          <a:endParaRPr lang="en-US" dirty="0"/>
        </a:p>
      </dgm:t>
    </dgm:pt>
    <dgm:pt modelId="{DAA222E1-6623-4526-B55B-58B96188183F}" type="parTrans" cxnId="{89FE9165-94BA-46EC-A457-072165C2EDE2}">
      <dgm:prSet/>
      <dgm:spPr/>
      <dgm:t>
        <a:bodyPr/>
        <a:lstStyle/>
        <a:p>
          <a:endParaRPr lang="en-US"/>
        </a:p>
      </dgm:t>
    </dgm:pt>
    <dgm:pt modelId="{61F3472C-B924-4B3C-A3BE-1321234C8A3C}" type="sibTrans" cxnId="{89FE9165-94BA-46EC-A457-072165C2EDE2}">
      <dgm:prSet/>
      <dgm:spPr/>
      <dgm:t>
        <a:bodyPr/>
        <a:lstStyle/>
        <a:p>
          <a:endParaRPr lang="en-US"/>
        </a:p>
      </dgm:t>
    </dgm:pt>
    <dgm:pt modelId="{B71161A5-59D6-4078-885D-475839A5BB6A}">
      <dgm:prSet phldrT="[Text]"/>
      <dgm:spPr/>
      <dgm:t>
        <a:bodyPr/>
        <a:lstStyle/>
        <a:p>
          <a:r>
            <a:rPr lang="en-US" dirty="0" smtClean="0"/>
            <a:t>Worm Rent</a:t>
          </a:r>
          <a:endParaRPr lang="en-US" dirty="0"/>
        </a:p>
      </dgm:t>
    </dgm:pt>
    <dgm:pt modelId="{9105053B-7625-4D14-8DC6-3CDFD24796E8}" type="parTrans" cxnId="{EDAE777C-C103-4D07-B412-64BA9C84DEC1}">
      <dgm:prSet/>
      <dgm:spPr/>
      <dgm:t>
        <a:bodyPr/>
        <a:lstStyle/>
        <a:p>
          <a:endParaRPr lang="en-US"/>
        </a:p>
      </dgm:t>
    </dgm:pt>
    <dgm:pt modelId="{41C985DD-233D-4CB2-8366-B5CDE5B66E42}" type="sibTrans" cxnId="{EDAE777C-C103-4D07-B412-64BA9C84DEC1}">
      <dgm:prSet/>
      <dgm:spPr/>
      <dgm:t>
        <a:bodyPr/>
        <a:lstStyle/>
        <a:p>
          <a:endParaRPr lang="en-US"/>
        </a:p>
      </dgm:t>
    </dgm:pt>
    <dgm:pt modelId="{5CF4B94E-DF05-4EF8-AEA0-E5AC3D1FB26C}" type="pres">
      <dgm:prSet presAssocID="{E3DA71D3-BC14-456E-9F96-F1906C63BAC1}" presName="linearFlow" presStyleCnt="0">
        <dgm:presLayoutVars>
          <dgm:dir/>
          <dgm:animLvl val="lvl"/>
          <dgm:resizeHandles val="exact"/>
        </dgm:presLayoutVars>
      </dgm:prSet>
      <dgm:spPr/>
    </dgm:pt>
    <dgm:pt modelId="{F0215CEF-B847-4F39-925E-FC1BE1B888DD}" type="pres">
      <dgm:prSet presAssocID="{0EC2C5A5-6BAB-43E4-B3D3-37F4F8A77F5F}" presName="composite" presStyleCnt="0"/>
      <dgm:spPr/>
    </dgm:pt>
    <dgm:pt modelId="{02C00CC6-F5AA-43C3-AF24-BEF48A858891}" type="pres">
      <dgm:prSet presAssocID="{0EC2C5A5-6BAB-43E4-B3D3-37F4F8A77F5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74855FA-EB8A-4553-B228-20C4A7D5D971}" type="pres">
      <dgm:prSet presAssocID="{0EC2C5A5-6BAB-43E4-B3D3-37F4F8A77F5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87AF8-8716-472C-9DAD-115BD86EBB5C}" type="pres">
      <dgm:prSet presAssocID="{585FE365-BA1B-4579-9573-C557B84A00A0}" presName="sp" presStyleCnt="0"/>
      <dgm:spPr/>
    </dgm:pt>
    <dgm:pt modelId="{C6AB7B29-2539-4A04-8D83-B553D2FC04C1}" type="pres">
      <dgm:prSet presAssocID="{AC738045-9B87-4A42-AB89-C39DF712D5D5}" presName="composite" presStyleCnt="0"/>
      <dgm:spPr/>
    </dgm:pt>
    <dgm:pt modelId="{6ED8A000-E26C-4FF9-A898-07EE9F94E551}" type="pres">
      <dgm:prSet presAssocID="{AC738045-9B87-4A42-AB89-C39DF712D5D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B1B4032-CAE7-4AD5-A7FB-9E6B58A4C8E1}" type="pres">
      <dgm:prSet presAssocID="{AC738045-9B87-4A42-AB89-C39DF712D5D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6F78B-9F0E-4476-9890-725EC356282D}" type="pres">
      <dgm:prSet presAssocID="{9927B801-5776-4207-98FE-164A4340D127}" presName="sp" presStyleCnt="0"/>
      <dgm:spPr/>
    </dgm:pt>
    <dgm:pt modelId="{E94125DD-AE23-4970-967F-1033223C59EB}" type="pres">
      <dgm:prSet presAssocID="{416A2D56-5304-4BA6-B4A2-8F42FA7CCD95}" presName="composite" presStyleCnt="0"/>
      <dgm:spPr/>
    </dgm:pt>
    <dgm:pt modelId="{94DC70D2-F9BA-47E0-8E64-8933332A39D2}" type="pres">
      <dgm:prSet presAssocID="{416A2D56-5304-4BA6-B4A2-8F42FA7CCD9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EA62C-15E9-49AE-98EE-B845B78E058F}" type="pres">
      <dgm:prSet presAssocID="{416A2D56-5304-4BA6-B4A2-8F42FA7CCD9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69155-F561-49DE-AED4-23A5D88CF407}" type="pres">
      <dgm:prSet presAssocID="{D01DA5D7-7DC7-4F8E-B5A3-590C18703DA4}" presName="sp" presStyleCnt="0"/>
      <dgm:spPr/>
    </dgm:pt>
    <dgm:pt modelId="{5F04E9C1-0232-43DA-9240-237DBB9EF1AF}" type="pres">
      <dgm:prSet presAssocID="{AEC4A1E8-5633-4124-9EDE-8CBA1984ACD2}" presName="composite" presStyleCnt="0"/>
      <dgm:spPr/>
    </dgm:pt>
    <dgm:pt modelId="{E4D9883F-7716-4747-9286-43FD2BCA8C1C}" type="pres">
      <dgm:prSet presAssocID="{AEC4A1E8-5633-4124-9EDE-8CBA1984AC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4C684-F956-42AF-9E93-DE8A4491A652}" type="pres">
      <dgm:prSet presAssocID="{AEC4A1E8-5633-4124-9EDE-8CBA1984ACD2}" presName="descendantText" presStyleLbl="alignAcc1" presStyleIdx="3" presStyleCnt="4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EC1ED8-3EF1-44EE-A34A-AA7D04E9F382}" type="presOf" srcId="{AEC4A1E8-5633-4124-9EDE-8CBA1984ACD2}" destId="{E4D9883F-7716-4747-9286-43FD2BCA8C1C}" srcOrd="0" destOrd="0" presId="urn:microsoft.com/office/officeart/2005/8/layout/chevron2"/>
    <dgm:cxn modelId="{21064DE9-EB30-4FB9-A1E8-CE5F50CAA892}" type="presOf" srcId="{9266F2FC-8CDA-45FE-888A-AD3E8C22A146}" destId="{FB1B4032-CAE7-4AD5-A7FB-9E6B58A4C8E1}" srcOrd="0" destOrd="0" presId="urn:microsoft.com/office/officeart/2005/8/layout/chevron2"/>
    <dgm:cxn modelId="{7C6DBF9F-A9EB-4EEB-8F3C-E7EC1EA0BA8B}" type="presOf" srcId="{E3DA71D3-BC14-456E-9F96-F1906C63BAC1}" destId="{5CF4B94E-DF05-4EF8-AEA0-E5AC3D1FB26C}" srcOrd="0" destOrd="0" presId="urn:microsoft.com/office/officeart/2005/8/layout/chevron2"/>
    <dgm:cxn modelId="{1738D5A1-7A93-4FE6-8C8B-23F384F746A5}" type="presOf" srcId="{52256994-1B85-444E-9FB9-4D11D1427E67}" destId="{CCCEA62C-15E9-49AE-98EE-B845B78E058F}" srcOrd="0" destOrd="0" presId="urn:microsoft.com/office/officeart/2005/8/layout/chevron2"/>
    <dgm:cxn modelId="{BF51D0DB-1576-4B5E-AEBA-F8844465191E}" type="presOf" srcId="{0D113FB8-268F-474D-BE32-2FD718133B86}" destId="{CCCEA62C-15E9-49AE-98EE-B845B78E058F}" srcOrd="0" destOrd="1" presId="urn:microsoft.com/office/officeart/2005/8/layout/chevron2"/>
    <dgm:cxn modelId="{ED5D645C-F17D-46E4-B92D-646EB152B52B}" type="presOf" srcId="{416A2D56-5304-4BA6-B4A2-8F42FA7CCD95}" destId="{94DC70D2-F9BA-47E0-8E64-8933332A39D2}" srcOrd="0" destOrd="0" presId="urn:microsoft.com/office/officeart/2005/8/layout/chevron2"/>
    <dgm:cxn modelId="{21181F4F-1B64-4C3C-BE99-D1A67B40974F}" srcId="{0EC2C5A5-6BAB-43E4-B3D3-37F4F8A77F5F}" destId="{CA17D871-4D65-4D92-A2E7-855510D7EE7D}" srcOrd="1" destOrd="0" parTransId="{8136767E-AF61-4DB3-8B07-6A09937DCD56}" sibTransId="{701A56B3-459E-4A96-A4E2-7FC68DCF7575}"/>
    <dgm:cxn modelId="{85D3A238-BC6C-4132-B3A7-6DDE496EF915}" srcId="{E3DA71D3-BC14-456E-9F96-F1906C63BAC1}" destId="{416A2D56-5304-4BA6-B4A2-8F42FA7CCD95}" srcOrd="2" destOrd="0" parTransId="{6D5FE8D8-5B7E-410A-AEC2-A26D5E4E4846}" sibTransId="{D01DA5D7-7DC7-4F8E-B5A3-590C18703DA4}"/>
    <dgm:cxn modelId="{EDAE777C-C103-4D07-B412-64BA9C84DEC1}" srcId="{AEC4A1E8-5633-4124-9EDE-8CBA1984ACD2}" destId="{B71161A5-59D6-4078-885D-475839A5BB6A}" srcOrd="0" destOrd="0" parTransId="{9105053B-7625-4D14-8DC6-3CDFD24796E8}" sibTransId="{41C985DD-233D-4CB2-8366-B5CDE5B66E42}"/>
    <dgm:cxn modelId="{3CAE704B-87AD-4CF8-9103-1D2C023521F2}" type="presOf" srcId="{AC738045-9B87-4A42-AB89-C39DF712D5D5}" destId="{6ED8A000-E26C-4FF9-A898-07EE9F94E551}" srcOrd="0" destOrd="0" presId="urn:microsoft.com/office/officeart/2005/8/layout/chevron2"/>
    <dgm:cxn modelId="{2D39FF31-E0A0-4B34-B01E-FA17BAF8BF42}" srcId="{416A2D56-5304-4BA6-B4A2-8F42FA7CCD95}" destId="{52256994-1B85-444E-9FB9-4D11D1427E67}" srcOrd="0" destOrd="0" parTransId="{6B8079EC-A958-461D-B74C-FE9C3B37CD5F}" sibTransId="{98C49930-323D-4DF8-9809-0E11DAB16FDD}"/>
    <dgm:cxn modelId="{FD12C75F-F23A-4A20-9FB2-C3E51A869970}" srcId="{416A2D56-5304-4BA6-B4A2-8F42FA7CCD95}" destId="{DBD94542-8759-4925-B2BB-75B118CE7121}" srcOrd="2" destOrd="0" parTransId="{0B2A21B5-EAE8-4BA5-92D9-513EE4339EB2}" sibTransId="{083D7232-4BF1-4688-8152-41532A4D9D21}"/>
    <dgm:cxn modelId="{709076EB-DFE6-4196-9B28-192B6A60A39E}" srcId="{416A2D56-5304-4BA6-B4A2-8F42FA7CCD95}" destId="{0D113FB8-268F-474D-BE32-2FD718133B86}" srcOrd="1" destOrd="0" parTransId="{192BD121-4CC4-40D0-BE71-174B66C5F110}" sibTransId="{5F042F70-2BA0-4FA9-864E-25491986DE62}"/>
    <dgm:cxn modelId="{89FE9165-94BA-46EC-A457-072165C2EDE2}" srcId="{E3DA71D3-BC14-456E-9F96-F1906C63BAC1}" destId="{AEC4A1E8-5633-4124-9EDE-8CBA1984ACD2}" srcOrd="3" destOrd="0" parTransId="{DAA222E1-6623-4526-B55B-58B96188183F}" sibTransId="{61F3472C-B924-4B3C-A3BE-1321234C8A3C}"/>
    <dgm:cxn modelId="{99B61813-32E0-40A3-81EE-12F2A317D869}" srcId="{AC738045-9B87-4A42-AB89-C39DF712D5D5}" destId="{9266F2FC-8CDA-45FE-888A-AD3E8C22A146}" srcOrd="0" destOrd="0" parTransId="{9CEA1FC1-71BC-4A8B-9F24-EEF38B6FFFB3}" sibTransId="{6BCB08E8-1375-43D2-9D1E-233AE907426A}"/>
    <dgm:cxn modelId="{10B9DA30-6224-4489-890F-3CF33905565A}" type="presOf" srcId="{CA17D871-4D65-4D92-A2E7-855510D7EE7D}" destId="{C74855FA-EB8A-4553-B228-20C4A7D5D971}" srcOrd="0" destOrd="1" presId="urn:microsoft.com/office/officeart/2005/8/layout/chevron2"/>
    <dgm:cxn modelId="{540CA3C3-B48F-4E94-A7C2-D882F6E57516}" type="presOf" srcId="{DBD94542-8759-4925-B2BB-75B118CE7121}" destId="{CCCEA62C-15E9-49AE-98EE-B845B78E058F}" srcOrd="0" destOrd="2" presId="urn:microsoft.com/office/officeart/2005/8/layout/chevron2"/>
    <dgm:cxn modelId="{DB4525FF-4B8F-43EC-A336-D3A95309FF08}" srcId="{E3DA71D3-BC14-456E-9F96-F1906C63BAC1}" destId="{0EC2C5A5-6BAB-43E4-B3D3-37F4F8A77F5F}" srcOrd="0" destOrd="0" parTransId="{E5C491DB-ADD1-4116-8CED-3FE2B45D0062}" sibTransId="{585FE365-BA1B-4579-9573-C557B84A00A0}"/>
    <dgm:cxn modelId="{A07C0244-67FB-47FD-AC3A-3CF9C31DB8FE}" srcId="{0EC2C5A5-6BAB-43E4-B3D3-37F4F8A77F5F}" destId="{A7D85DC0-1BEB-4091-B759-C16CEC4E09C1}" srcOrd="0" destOrd="0" parTransId="{A3ABE403-7A66-44A0-9654-DAB2F30D8318}" sibTransId="{093B6234-95DE-4037-A84E-8F8922038584}"/>
    <dgm:cxn modelId="{065FC3D7-DC3C-4944-A65C-551CFD388CDA}" type="presOf" srcId="{B71161A5-59D6-4078-885D-475839A5BB6A}" destId="{A9B4C684-F956-42AF-9E93-DE8A4491A652}" srcOrd="0" destOrd="0" presId="urn:microsoft.com/office/officeart/2005/8/layout/chevron2"/>
    <dgm:cxn modelId="{AEE78B30-8E8D-414A-A0DA-6032225BA1D8}" srcId="{E3DA71D3-BC14-456E-9F96-F1906C63BAC1}" destId="{AC738045-9B87-4A42-AB89-C39DF712D5D5}" srcOrd="1" destOrd="0" parTransId="{F193EFFD-601E-4372-8A94-1C1CF7C64160}" sibTransId="{9927B801-5776-4207-98FE-164A4340D127}"/>
    <dgm:cxn modelId="{E3A8C19D-4C61-43DC-B43C-A303E8949DD7}" type="presOf" srcId="{0EC2C5A5-6BAB-43E4-B3D3-37F4F8A77F5F}" destId="{02C00CC6-F5AA-43C3-AF24-BEF48A858891}" srcOrd="0" destOrd="0" presId="urn:microsoft.com/office/officeart/2005/8/layout/chevron2"/>
    <dgm:cxn modelId="{E6078274-5FEE-4BDB-94A8-086BE78B6E59}" type="presOf" srcId="{A7D85DC0-1BEB-4091-B759-C16CEC4E09C1}" destId="{C74855FA-EB8A-4553-B228-20C4A7D5D971}" srcOrd="0" destOrd="0" presId="urn:microsoft.com/office/officeart/2005/8/layout/chevron2"/>
    <dgm:cxn modelId="{26854BCE-73B6-4E7F-B0FC-7862A15C05EF}" type="presParOf" srcId="{5CF4B94E-DF05-4EF8-AEA0-E5AC3D1FB26C}" destId="{F0215CEF-B847-4F39-925E-FC1BE1B888DD}" srcOrd="0" destOrd="0" presId="urn:microsoft.com/office/officeart/2005/8/layout/chevron2"/>
    <dgm:cxn modelId="{5AEE7672-54CE-4753-AA5D-210223DF4214}" type="presParOf" srcId="{F0215CEF-B847-4F39-925E-FC1BE1B888DD}" destId="{02C00CC6-F5AA-43C3-AF24-BEF48A858891}" srcOrd="0" destOrd="0" presId="urn:microsoft.com/office/officeart/2005/8/layout/chevron2"/>
    <dgm:cxn modelId="{AE0B5F9E-1D07-4BED-B252-B8D6D70C9671}" type="presParOf" srcId="{F0215CEF-B847-4F39-925E-FC1BE1B888DD}" destId="{C74855FA-EB8A-4553-B228-20C4A7D5D971}" srcOrd="1" destOrd="0" presId="urn:microsoft.com/office/officeart/2005/8/layout/chevron2"/>
    <dgm:cxn modelId="{E98EB4B0-98EF-430B-9988-2C465E220F70}" type="presParOf" srcId="{5CF4B94E-DF05-4EF8-AEA0-E5AC3D1FB26C}" destId="{A8887AF8-8716-472C-9DAD-115BD86EBB5C}" srcOrd="1" destOrd="0" presId="urn:microsoft.com/office/officeart/2005/8/layout/chevron2"/>
    <dgm:cxn modelId="{9A385BFB-780A-4477-BE12-B61DE2E12321}" type="presParOf" srcId="{5CF4B94E-DF05-4EF8-AEA0-E5AC3D1FB26C}" destId="{C6AB7B29-2539-4A04-8D83-B553D2FC04C1}" srcOrd="2" destOrd="0" presId="urn:microsoft.com/office/officeart/2005/8/layout/chevron2"/>
    <dgm:cxn modelId="{FE56DD69-A096-468A-92F0-1D11D9004151}" type="presParOf" srcId="{C6AB7B29-2539-4A04-8D83-B553D2FC04C1}" destId="{6ED8A000-E26C-4FF9-A898-07EE9F94E551}" srcOrd="0" destOrd="0" presId="urn:microsoft.com/office/officeart/2005/8/layout/chevron2"/>
    <dgm:cxn modelId="{B25C0B22-2D32-4D9F-B922-53F646FA788F}" type="presParOf" srcId="{C6AB7B29-2539-4A04-8D83-B553D2FC04C1}" destId="{FB1B4032-CAE7-4AD5-A7FB-9E6B58A4C8E1}" srcOrd="1" destOrd="0" presId="urn:microsoft.com/office/officeart/2005/8/layout/chevron2"/>
    <dgm:cxn modelId="{A41135C6-38B5-4E1D-8311-C2571628F022}" type="presParOf" srcId="{5CF4B94E-DF05-4EF8-AEA0-E5AC3D1FB26C}" destId="{6236F78B-9F0E-4476-9890-725EC356282D}" srcOrd="3" destOrd="0" presId="urn:microsoft.com/office/officeart/2005/8/layout/chevron2"/>
    <dgm:cxn modelId="{F5C80ED9-C919-4EBA-ACE9-CA821C32F16B}" type="presParOf" srcId="{5CF4B94E-DF05-4EF8-AEA0-E5AC3D1FB26C}" destId="{E94125DD-AE23-4970-967F-1033223C59EB}" srcOrd="4" destOrd="0" presId="urn:microsoft.com/office/officeart/2005/8/layout/chevron2"/>
    <dgm:cxn modelId="{D3655B9F-20AC-43FF-8DA5-A66C902D680A}" type="presParOf" srcId="{E94125DD-AE23-4970-967F-1033223C59EB}" destId="{94DC70D2-F9BA-47E0-8E64-8933332A39D2}" srcOrd="0" destOrd="0" presId="urn:microsoft.com/office/officeart/2005/8/layout/chevron2"/>
    <dgm:cxn modelId="{E1ADABA3-667D-48A0-AECE-31161018B823}" type="presParOf" srcId="{E94125DD-AE23-4970-967F-1033223C59EB}" destId="{CCCEA62C-15E9-49AE-98EE-B845B78E058F}" srcOrd="1" destOrd="0" presId="urn:microsoft.com/office/officeart/2005/8/layout/chevron2"/>
    <dgm:cxn modelId="{2B24607A-59D0-4CB0-AEE1-8FA92175B84E}" type="presParOf" srcId="{5CF4B94E-DF05-4EF8-AEA0-E5AC3D1FB26C}" destId="{E2E69155-F561-49DE-AED4-23A5D88CF407}" srcOrd="5" destOrd="0" presId="urn:microsoft.com/office/officeart/2005/8/layout/chevron2"/>
    <dgm:cxn modelId="{DC3E630B-F745-433D-BBEB-B7EF040CE905}" type="presParOf" srcId="{5CF4B94E-DF05-4EF8-AEA0-E5AC3D1FB26C}" destId="{5F04E9C1-0232-43DA-9240-237DBB9EF1AF}" srcOrd="6" destOrd="0" presId="urn:microsoft.com/office/officeart/2005/8/layout/chevron2"/>
    <dgm:cxn modelId="{5F22827B-9DE1-4D59-B4FA-D6E1770C29C5}" type="presParOf" srcId="{5F04E9C1-0232-43DA-9240-237DBB9EF1AF}" destId="{E4D9883F-7716-4747-9286-43FD2BCA8C1C}" srcOrd="0" destOrd="0" presId="urn:microsoft.com/office/officeart/2005/8/layout/chevron2"/>
    <dgm:cxn modelId="{7CB8E3E7-7572-4495-A391-D97BB75E87A9}" type="presParOf" srcId="{5F04E9C1-0232-43DA-9240-237DBB9EF1AF}" destId="{A9B4C684-F956-42AF-9E93-DE8A4491A6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00CC6-F5AA-43C3-AF24-BEF48A858891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Phase 1</a:t>
          </a:r>
          <a:br>
            <a:rPr lang="en-US" sz="1200" kern="1200" dirty="0" smtClean="0"/>
          </a:br>
          <a:r>
            <a:rPr lang="en-US" sz="1200" kern="1200" dirty="0" smtClean="0"/>
            <a:t>‘22 Q1</a:t>
          </a:r>
          <a:endParaRPr lang="en-US" sz="1200" kern="1200" dirty="0"/>
        </a:p>
      </dsp:txBody>
      <dsp:txXfrm rot="-5400000">
        <a:off x="1" y="419726"/>
        <a:ext cx="838822" cy="359495"/>
      </dsp:txXfrm>
    </dsp:sp>
    <dsp:sp modelId="{C74855FA-EB8A-4553-B228-20C4A7D5D97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Worm Swap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Worm Stake</a:t>
          </a:r>
          <a:endParaRPr lang="en-US" sz="1100" kern="1200" dirty="0"/>
        </a:p>
      </dsp:txBody>
      <dsp:txXfrm rot="-5400000">
        <a:off x="838822" y="38338"/>
        <a:ext cx="9638754" cy="702860"/>
      </dsp:txXfrm>
    </dsp:sp>
    <dsp:sp modelId="{6ED8A000-E26C-4FF9-A898-07EE9F94E551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Phase 2</a:t>
          </a:r>
          <a:br>
            <a:rPr lang="en-US" sz="1200" kern="1200" dirty="0" smtClean="0"/>
          </a:br>
          <a:r>
            <a:rPr lang="en-US" sz="1200" kern="1200" dirty="0" smtClean="0"/>
            <a:t>‘22 Q2</a:t>
          </a:r>
          <a:endParaRPr lang="en-US" sz="1200" kern="1200" dirty="0"/>
        </a:p>
      </dsp:txBody>
      <dsp:txXfrm rot="-5400000">
        <a:off x="1" y="1470522"/>
        <a:ext cx="838822" cy="359495"/>
      </dsp:txXfrm>
    </dsp:sp>
    <dsp:sp modelId="{FB1B4032-CAE7-4AD5-A7FB-9E6B58A4C8E1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Worm Portfolio</a:t>
          </a:r>
          <a:endParaRPr lang="en-US" sz="1100" kern="1200" dirty="0"/>
        </a:p>
      </dsp:txBody>
      <dsp:txXfrm rot="-5400000">
        <a:off x="838822" y="1089135"/>
        <a:ext cx="9638754" cy="702860"/>
      </dsp:txXfrm>
    </dsp:sp>
    <dsp:sp modelId="{94DC70D2-F9BA-47E0-8E64-8933332A39D2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Phase 3</a:t>
          </a:r>
          <a:br>
            <a:rPr lang="en-US" sz="1200" kern="1200" dirty="0" smtClean="0"/>
          </a:br>
          <a:r>
            <a:rPr lang="en-US" sz="1200" kern="1200" dirty="0" smtClean="0"/>
            <a:t>‘22 Q3</a:t>
          </a:r>
          <a:endParaRPr lang="en-US" sz="1200" kern="1200" dirty="0"/>
        </a:p>
      </dsp:txBody>
      <dsp:txXfrm rot="-5400000">
        <a:off x="1" y="2521319"/>
        <a:ext cx="838822" cy="359495"/>
      </dsp:txXfrm>
    </dsp:sp>
    <dsp:sp modelId="{CCCEA62C-15E9-49AE-98EE-B845B78E058F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Worm Launchpad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Worm Information Center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Worm contract generator</a:t>
          </a:r>
          <a:br>
            <a:rPr lang="en-US" sz="1100" kern="1200" dirty="0" smtClean="0"/>
          </a:br>
          <a:endParaRPr lang="en-US" sz="1100" kern="1200" dirty="0"/>
        </a:p>
      </dsp:txBody>
      <dsp:txXfrm rot="-5400000">
        <a:off x="838822" y="2139931"/>
        <a:ext cx="9638754" cy="702860"/>
      </dsp:txXfrm>
    </dsp:sp>
    <dsp:sp modelId="{E4D9883F-7716-4747-9286-43FD2BCA8C1C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Phase 4</a:t>
          </a:r>
          <a:br>
            <a:rPr lang="en-US" sz="1200" kern="1200" dirty="0" smtClean="0"/>
          </a:br>
          <a:r>
            <a:rPr lang="en-US" sz="1200" kern="1200" dirty="0" smtClean="0"/>
            <a:t>’23 Q1</a:t>
          </a:r>
          <a:endParaRPr lang="en-US" sz="1200" kern="1200" dirty="0"/>
        </a:p>
      </dsp:txBody>
      <dsp:txXfrm rot="-5400000">
        <a:off x="1" y="3572115"/>
        <a:ext cx="838822" cy="359495"/>
      </dsp:txXfrm>
    </dsp:sp>
    <dsp:sp modelId="{A9B4C684-F956-42AF-9E93-DE8A4491A652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Worm Rent</a:t>
          </a:r>
          <a:endParaRPr lang="en-US" sz="1100" kern="1200" dirty="0"/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3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5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E297-EA47-4C93-B58A-1F440E5DE93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3D98-32A8-4857-AE33-100C065B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wswap.exchange/#/swap" TargetMode="External"/><Relationship Id="rId3" Type="http://schemas.openxmlformats.org/officeDocument/2006/relationships/hyperlink" Target="https://uniswap.org/" TargetMode="External"/><Relationship Id="rId7" Type="http://schemas.openxmlformats.org/officeDocument/2006/relationships/hyperlink" Target="https://www.epsilon.gold/" TargetMode="External"/><Relationship Id="rId2" Type="http://schemas.openxmlformats.org/officeDocument/2006/relationships/hyperlink" Target="https://www.swaptrack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ksale.com/" TargetMode="External"/><Relationship Id="rId5" Type="http://schemas.openxmlformats.org/officeDocument/2006/relationships/hyperlink" Target="https://pancakeswap.finance/" TargetMode="External"/><Relationship Id="rId4" Type="http://schemas.openxmlformats.org/officeDocument/2006/relationships/hyperlink" Target="https://www.binance.com/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Wormhole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Lite-paper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0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WormDex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50337"/>
            <a:ext cx="10678297" cy="4723457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+mj-lt"/>
              </a:rPr>
              <a:t>Worm Swap - Gasless transactions in Ethereum and Binance Smart Chain networks</a:t>
            </a:r>
            <a:r>
              <a:rPr lang="en-US" sz="2300" dirty="0" smtClean="0">
                <a:latin typeface="+mj-lt"/>
              </a:rPr>
              <a:t>.</a:t>
            </a:r>
            <a:endParaRPr lang="en-US" sz="2300" dirty="0" smtClean="0">
              <a:latin typeface="+mj-lt"/>
            </a:endParaRPr>
          </a:p>
          <a:p>
            <a:r>
              <a:rPr lang="en-US" sz="2300" dirty="0" smtClean="0">
                <a:latin typeface="+mj-lt"/>
              </a:rPr>
              <a:t>Worm </a:t>
            </a:r>
            <a:r>
              <a:rPr lang="en-US" sz="2300" dirty="0" smtClean="0">
                <a:latin typeface="+mj-lt"/>
              </a:rPr>
              <a:t>Portfolio – </a:t>
            </a:r>
            <a:r>
              <a:rPr lang="en-US" sz="2300" dirty="0" smtClean="0">
                <a:latin typeface="+mj-lt"/>
              </a:rPr>
              <a:t>Hyper personalized dashboard to track one’s portfolio in Ethereum and Binance Smart chain network.</a:t>
            </a:r>
          </a:p>
          <a:p>
            <a:r>
              <a:rPr lang="en-US" sz="2300" dirty="0">
                <a:latin typeface="+mj-lt"/>
              </a:rPr>
              <a:t>Worm Stake – </a:t>
            </a:r>
            <a:r>
              <a:rPr lang="en-US" sz="2300" dirty="0" smtClean="0">
                <a:latin typeface="+mj-lt"/>
              </a:rPr>
              <a:t>Staking platform for </a:t>
            </a:r>
            <a:r>
              <a:rPr lang="en-US" sz="2300" dirty="0">
                <a:latin typeface="+mj-lt"/>
              </a:rPr>
              <a:t>your </a:t>
            </a:r>
            <a:r>
              <a:rPr lang="en-US" sz="2300" dirty="0" smtClean="0">
                <a:latin typeface="+mj-lt"/>
              </a:rPr>
              <a:t>$wormhole </a:t>
            </a:r>
            <a:r>
              <a:rPr lang="en-US" sz="2300" dirty="0">
                <a:latin typeface="+mj-lt"/>
              </a:rPr>
              <a:t>to get rewards and make transactions free of cost</a:t>
            </a:r>
            <a:r>
              <a:rPr lang="en-US" sz="2300" dirty="0" smtClean="0">
                <a:latin typeface="+mj-lt"/>
              </a:rPr>
              <a:t>.</a:t>
            </a:r>
          </a:p>
          <a:p>
            <a:r>
              <a:rPr lang="en-US" sz="2300" dirty="0" smtClean="0">
                <a:latin typeface="+mj-lt"/>
              </a:rPr>
              <a:t>Worm Information Center - Information about all Wormhole verified new releases.</a:t>
            </a:r>
          </a:p>
          <a:p>
            <a:r>
              <a:rPr lang="en-US" sz="2300" dirty="0" smtClean="0">
                <a:latin typeface="+mj-lt"/>
              </a:rPr>
              <a:t>Worm Launchpad – A Launchpad to launch only KYCed projects</a:t>
            </a:r>
            <a:r>
              <a:rPr lang="en-US" sz="2300" dirty="0" smtClean="0">
                <a:latin typeface="+mj-lt"/>
              </a:rPr>
              <a:t>.</a:t>
            </a:r>
          </a:p>
          <a:p>
            <a:r>
              <a:rPr lang="en-US" sz="2300" dirty="0">
                <a:latin typeface="+mj-lt"/>
              </a:rPr>
              <a:t>Worm Contract - Upgradable smart contract Generator</a:t>
            </a:r>
            <a:r>
              <a:rPr lang="en-US" sz="2300" dirty="0" smtClean="0">
                <a:latin typeface="+mj-lt"/>
              </a:rPr>
              <a:t>.</a:t>
            </a:r>
            <a:endParaRPr lang="en-US" sz="2300" dirty="0" smtClean="0">
              <a:latin typeface="+mj-lt"/>
            </a:endParaRPr>
          </a:p>
          <a:p>
            <a:r>
              <a:rPr lang="en-US" sz="2300" dirty="0" smtClean="0">
                <a:latin typeface="+mj-lt"/>
              </a:rPr>
              <a:t>Worm Rent – </a:t>
            </a:r>
            <a:r>
              <a:rPr lang="en-US" sz="2300" dirty="0">
                <a:latin typeface="+mj-lt"/>
              </a:rPr>
              <a:t>A</a:t>
            </a:r>
            <a:r>
              <a:rPr lang="en-US" sz="2300" dirty="0" smtClean="0">
                <a:latin typeface="+mj-lt"/>
              </a:rPr>
              <a:t> unique marketplace</a:t>
            </a:r>
            <a:r>
              <a:rPr lang="en-US" sz="2300" dirty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to lend gaming NFTs for leading gaming projects.</a:t>
            </a:r>
          </a:p>
          <a:p>
            <a:pPr marL="0" indent="0">
              <a:buNone/>
            </a:pPr>
            <a:endParaRPr lang="en-US" sz="23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171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Roadmap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6565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90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Website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387"/>
            <a:ext cx="10515600" cy="48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6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https://www.swaptracker.io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https://uniswap.org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www.binance.com/en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pancakeswap.finance/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https://pinksale.com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https://www.epsilon.gold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https://cowswap.exchange/#/</a:t>
            </a:r>
            <a:r>
              <a:rPr lang="en-US" dirty="0" smtClean="0">
                <a:hlinkClick r:id="rId8"/>
              </a:rPr>
              <a:t>swap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2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Wormhole</vt:lpstr>
      <vt:lpstr>WormDex</vt:lpstr>
      <vt:lpstr>Roadmap</vt:lpstr>
      <vt:lpstr>Website</vt:lpstr>
      <vt:lpstr>Reference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Bhattacharjee</dc:creator>
  <cp:lastModifiedBy>Deepak Bhattacharjee</cp:lastModifiedBy>
  <cp:revision>82</cp:revision>
  <dcterms:created xsi:type="dcterms:W3CDTF">2021-11-14T15:27:40Z</dcterms:created>
  <dcterms:modified xsi:type="dcterms:W3CDTF">2021-11-19T13:07:37Z</dcterms:modified>
</cp:coreProperties>
</file>