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78" r:id="rId1"/>
  </p:sldMasterIdLst>
  <p:sldIdLst>
    <p:sldId id="256" r:id="rId2"/>
    <p:sldId id="269" r:id="rId3"/>
    <p:sldId id="266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10080625" cy="7559675"/>
  <p:notesSz cx="7559675" cy="10691813"/>
  <p:defaultTextStyle>
    <a:defPPr>
      <a:defRPr lang="en-U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566" autoAdjust="0"/>
    <p:restoredTop sz="94624" autoAdjust="0"/>
  </p:normalViewPr>
  <p:slideViewPr>
    <p:cSldViewPr>
      <p:cViewPr varScale="1">
        <p:scale>
          <a:sx n="62" d="100"/>
          <a:sy n="62" d="100"/>
        </p:scale>
        <p:origin x="-1122" y="-9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18" y="4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501" y="6411724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501" y="-7875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299" y="-7875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  <a:prstGeom prst="rect">
            <a:avLst/>
          </a:prstGeom>
        </p:spPr>
        <p:txBody>
          <a:bodyPr vert="horz" lIns="0" tIns="5039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1/17/2017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182" y="7006699"/>
            <a:ext cx="3696229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542" y="7006699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965" y="223117"/>
            <a:ext cx="10120917" cy="71564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l" rtl="0" eaLnBrk="1" latinLnBrk="0" hangingPunct="1">
        <a:spcBef>
          <a:spcPct val="0"/>
        </a:spcBef>
        <a:buNone/>
        <a:defRPr kumimoji="0" sz="5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Projekat: GRID management protocol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27213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Predmet: Osnovi računarskih mreža 1</a:t>
            </a:r>
          </a:p>
          <a:p>
            <a:endParaRPr lang="sr-Latn-RS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Autori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</a:p>
          <a:p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Lana Salai</a:t>
            </a:r>
          </a:p>
          <a:p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Radenko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Banović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493689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funkcije - Request()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2493953"/>
            <a:ext cx="8568531" cy="4786346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Čitanje zahteva iz terminala i slanje zateva serveru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 da li je poslat End, jer se tada zatvara utičnica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stringa od strane servera u kojem očekujemo informaciju da li nam šalje niz modula, ili nam javlja da smo pogrešno uneli zahtev, ili samo menja vrednosti na serveru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“Error” ispisujemo ga na terminal i možemo ponovo uneti zahtev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1065193"/>
            <a:ext cx="8782845" cy="22796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funkcije – Request() (2)</a:t>
            </a:r>
            <a: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3208333"/>
            <a:ext cx="8568531" cy="3000396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treba da ispišemo niz modula, prvo treba da primimo infomaciju o dužini niza, a zatim u for petlji treba da ispišemo imena modula I njihove vrijednosti;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neku treću informaciju funkcija samo vraća - return 1;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94" y="636565"/>
            <a:ext cx="8568531" cy="1673807"/>
          </a:xfrm>
        </p:spPr>
        <p:txBody>
          <a:bodyPr/>
          <a:lstStyle/>
          <a:p>
            <a:pPr algn="ctr"/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Klijentske funkcije – main()</a:t>
            </a: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3370214"/>
          </a:xfrm>
        </p:spPr>
        <p:txBody>
          <a:bodyPr>
            <a:normAutofit/>
          </a:bodyPr>
          <a:lstStyle/>
          <a:p>
            <a:pPr marL="215956" indent="-215596" algn="just">
              <a:buClr>
                <a:srgbClr val="000000"/>
              </a:buClr>
              <a:buSzPct val="45000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main funkcije, pored standardnog koda koji je neophodan za uspostavljanje TCP konekcije, imamo while(1) petlju koja sve vreme poziva funkciju Request();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Program se završava kada funkcija Request() vrati 0, odnosno kada klijent pošalje zahtev End;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288" y="207938"/>
            <a:ext cx="8033045" cy="1239976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Interfejs server - klijent</a:t>
            </a: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4" name="Picture 3" descr="Screen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70" y="1993887"/>
            <a:ext cx="7661327" cy="1357322"/>
          </a:xfrm>
          <a:prstGeom prst="rect">
            <a:avLst/>
          </a:prstGeom>
        </p:spPr>
      </p:pic>
      <p:pic>
        <p:nvPicPr>
          <p:cNvPr id="5" name="Picture 4" descr="Screenshot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0" y="3636961"/>
            <a:ext cx="6554258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18" y="708003"/>
            <a:ext cx="8655897" cy="2015913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Zadatak: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lang="en-US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470" y="1993887"/>
            <a:ext cx="8659257" cy="471490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Implementirati TCP klijent-server aplikacije</a:t>
            </a:r>
          </a:p>
          <a:p>
            <a:pPr algn="l">
              <a:buFont typeface="Arial" pitchFamily="34" charset="0"/>
              <a:buChar char="•"/>
            </a:pP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Ostvariti komunikaciju između klijenta i servera</a:t>
            </a:r>
          </a:p>
          <a:p>
            <a:pPr algn="l">
              <a:buFont typeface="Arial" pitchFamily="34" charset="0"/>
              <a:buChar char="•"/>
            </a:pP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Server sadrži nizove analognih i digitalnih modula</a:t>
            </a:r>
          </a:p>
          <a:p>
            <a:pPr algn="l">
              <a:buFont typeface="Arial" pitchFamily="34" charset="0"/>
              <a:buChar char="•"/>
            </a:pP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Klijent šalje pet vrsta zahteva: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[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</a:rPr>
              <a:t>ListAnalog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]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[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</a:rPr>
              <a:t>ListDigital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]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[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</a:rPr>
              <a:t>CommandAnalog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]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[</a:t>
            </a: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</a:rPr>
              <a:t>CommandDigital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]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[End]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493689"/>
            <a:ext cx="8568531" cy="1516907"/>
          </a:xfrm>
        </p:spPr>
        <p:txBody>
          <a:bodyPr/>
          <a:lstStyle/>
          <a:p>
            <a:pPr algn="ctr"/>
            <a:r>
              <a:rPr lang="sr-Latn-RS" sz="4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TCP protokol</a:t>
            </a:r>
            <a:endParaRPr lang="en-US" sz="44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032" y="2493953"/>
            <a:ext cx="8927736" cy="457203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Neophodna je uspostava konekcije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O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snovna jedinica prenosa je segment podataka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G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arantuje pouzdanu isporuku segmenata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poriji je, zbog vremena potrebnog da se uspostavi konekcija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P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odrzava poruke van opsega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P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rijemnik 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naznačava količinu 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podataka koju je spreman da primi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O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dgovara transportnom nivou ISO/OSI modela</a:t>
            </a: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536" y="207937"/>
            <a:ext cx="8175922" cy="102566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Funkcije neophodne za uspostavu veze:</a:t>
            </a:r>
            <a:endParaRPr lang="en-US" sz="36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94" y="1851011"/>
            <a:ext cx="8858312" cy="528641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Kreiranje utičnice: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socket(AF_INET , SOCK_STREAM , 0);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Pridruživanje IP adrese i komunikacione linije utičnici: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bind(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socketDesc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struct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sockaddr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 *)&amp;server , 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sizeof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(server))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Slušanje dolazne veze: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listen(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socketDesc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 , 3);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Server prihvata dolaznu vezu: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accept(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socketDesc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 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struct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sockaddr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 *)&amp;client, 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socklen_t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*)&amp;c);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Slanje poruke: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send(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cllientSock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message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DEFAULT_MSGLEN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 0);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Prijem poruke: 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recv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10000"/>
                  </a:schemeClr>
                </a:solidFill>
              </a:rPr>
              <a:t>cllientSock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 , request , DEFAULT_MSGLEN , 0)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;</a:t>
            </a:r>
          </a:p>
          <a:p>
            <a:pPr algn="l">
              <a:buFont typeface="Arial" pitchFamily="34" charset="0"/>
              <a:buChar char="•"/>
            </a:pP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Zatvaranje utičnice: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close(sock);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56" y="279375"/>
            <a:ext cx="8655897" cy="201591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Serverske</a:t>
            </a:r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4800" dirty="0" err="1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funkcije</a:t>
            </a:r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 – </a:t>
            </a:r>
            <a:r>
              <a:rPr lang="en-US" sz="4800" dirty="0" err="1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CheckInput</a:t>
            </a:r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()</a:t>
            </a: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994019"/>
            <a:ext cx="8659257" cy="392909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Provjerava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sintaksnu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ispravnost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zahtjeva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Ukoliko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postoji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gre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ška – vraća klijentu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“Error”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 i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funkcija vraća – return 0</a:t>
            </a:r>
          </a:p>
          <a:p>
            <a:pPr algn="l">
              <a:buFont typeface="Arial" pitchFamily="34" charset="0"/>
              <a:buChar char="•"/>
            </a:pP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Ako je sintaksa ispravna, funkcija vraća – return 1</a:t>
            </a:r>
          </a:p>
          <a:p>
            <a:pPr algn="l">
              <a:buFont typeface="Arial" pitchFamily="34" charset="0"/>
              <a:buChar char="•"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22" y="279375"/>
            <a:ext cx="8655897" cy="2587417"/>
          </a:xfrm>
        </p:spPr>
        <p:txBody>
          <a:bodyPr>
            <a:normAutofit/>
          </a:bodyPr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- RequestType()</a:t>
            </a:r>
            <a: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351077"/>
            <a:ext cx="9167184" cy="4786346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Zahteve tipa [List] prosleđuje funkciji ListModules(), a zateve tipa [Command] funkciji CommandModules();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zavisnosti od tipa zahteva, početni string delimo uz pomoć funkcije strtok() na manje stringove koje posebno prosleđujemo radi lakše obrade;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da li je zahtev tipa End, tada vraćamo return 0;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07937"/>
            <a:ext cx="8655897" cy="2786082"/>
          </a:xfrm>
        </p:spPr>
        <p:txBody>
          <a:bodyPr>
            <a:normAutofit/>
          </a:bodyPr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- ListModules()</a:t>
            </a:r>
            <a: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708267"/>
            <a:ext cx="8659257" cy="4572032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Šaljemo klijentu informaciju za dobijeni niz elemenata;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Provjeravamo da li je traženi niz elemenata tipa Analog, ili tipa Digital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Zatim šaljemo informaciju o dužini niza;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niz, i šaljemo naziv, pa vrijednost modula;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279376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funckije - CommandModules()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4227470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da li je zahtev tipa Analog ili tipa Digital;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niz, tražeći odgovarajući naziv modula;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Kada pronađeno modul traženog imena, menjamo mu vrednost;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Na kraju klijentu šaljemo informaciju da vršimo operaciju upisivanja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422252"/>
            <a:ext cx="8568531" cy="2531062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- main()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565391"/>
            <a:ext cx="8568531" cy="4786346"/>
          </a:xfrm>
        </p:spPr>
        <p:txBody>
          <a:bodyPr>
            <a:normAutofit/>
          </a:bodyPr>
          <a:lstStyle/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Definisanje vrijednosti promijenljivih i pravljenje nizova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Provjera dužine niza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poruke od klijenta u while petlji funkcijom recv()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while petlje pozivaju se funkcije CheckInput() i RequestType()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3">
      <a:dk1>
        <a:srgbClr val="623023"/>
      </a:dk1>
      <a:lt1>
        <a:srgbClr val="E8F3E0"/>
      </a:lt1>
      <a:dk2>
        <a:srgbClr val="E7DEC9"/>
      </a:dk2>
      <a:lt2>
        <a:srgbClr val="E7DEC9"/>
      </a:lt2>
      <a:accent1>
        <a:srgbClr val="F2E0DB"/>
      </a:accent1>
      <a:accent2>
        <a:srgbClr val="BADDA2"/>
      </a:accent2>
      <a:accent3>
        <a:srgbClr val="E3F1D9"/>
      </a:accent3>
      <a:accent4>
        <a:srgbClr val="365420"/>
      </a:accent4>
      <a:accent5>
        <a:srgbClr val="A9543D"/>
      </a:accent5>
      <a:accent6>
        <a:srgbClr val="365420"/>
      </a:accent6>
      <a:hlink>
        <a:srgbClr val="8DC765"/>
      </a:hlink>
      <a:folHlink>
        <a:srgbClr val="66A53B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590</Words>
  <Application>LibreOffice/5.1.1.3$Windows_x86 LibreOffice_project/89f508ef3ecebd2cfb8e1def0f0ba9a803b88a6d</Application>
  <PresentationFormat>Custom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Projekat: GRID management protocol</vt:lpstr>
      <vt:lpstr>Zadatak: </vt:lpstr>
      <vt:lpstr>TCP protokol</vt:lpstr>
      <vt:lpstr>Funkcije neophodne za uspostavu veze:</vt:lpstr>
      <vt:lpstr>Serverske funkcije – CheckInput()</vt:lpstr>
      <vt:lpstr>Serverske funkcije - RequestType() </vt:lpstr>
      <vt:lpstr>Serverske funkcije - ListModules() </vt:lpstr>
      <vt:lpstr>Serverske funckije - CommandModules() </vt:lpstr>
      <vt:lpstr>Serverske funkcije - main() </vt:lpstr>
      <vt:lpstr>Klijentske funkcije - Request() </vt:lpstr>
      <vt:lpstr>Klijentske funkcije – Request() (2) </vt:lpstr>
      <vt:lpstr>Klijentske funkcije – main()</vt:lpstr>
      <vt:lpstr>Interfejs server - klijent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lana.djukanovic@gmail.com</cp:lastModifiedBy>
  <cp:revision>14</cp:revision>
  <dcterms:modified xsi:type="dcterms:W3CDTF">2017-01-17T01:04:16Z</dcterms:modified>
  <dc:language>sr-Latn-RS</dc:language>
</cp:coreProperties>
</file>