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86" r:id="rId1"/>
  </p:sldMasterIdLst>
  <p:sldIdLst>
    <p:sldId id="256" r:id="rId2"/>
    <p:sldId id="269" r:id="rId3"/>
    <p:sldId id="266" r:id="rId4"/>
    <p:sldId id="267" r:id="rId5"/>
    <p:sldId id="27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8" r:id="rId15"/>
    <p:sldId id="279" r:id="rId16"/>
  </p:sldIdLst>
  <p:sldSz cx="10080625" cy="7559675"/>
  <p:notesSz cx="7559675" cy="10691813"/>
  <p:defaultTextStyle>
    <a:defPPr>
      <a:defRPr lang="en-U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4572" autoAdjust="0"/>
    <p:restoredTop sz="94598" autoAdjust="0"/>
  </p:normalViewPr>
  <p:slideViewPr>
    <p:cSldViewPr>
      <p:cViewPr varScale="1">
        <p:scale>
          <a:sx n="100" d="100"/>
          <a:sy n="100" d="100"/>
        </p:scale>
        <p:origin x="-2376" y="-8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1/18/2018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5404" y="922317"/>
            <a:ext cx="9324578" cy="1347442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Projekat: GRID management protocol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2721304"/>
          </a:xfrm>
        </p:spPr>
        <p:txBody>
          <a:bodyPr>
            <a:normAutofit lnSpcReduction="10000"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Predmet: Osnovi računarskih mreža 1</a:t>
            </a:r>
          </a:p>
          <a:p>
            <a:endParaRPr lang="sr-Latn-RS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Autori: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Stefan Jovanovi</a:t>
            </a:r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ć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Dejan Martinov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422252"/>
            <a:ext cx="8568531" cy="2531062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main()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565391"/>
            <a:ext cx="8568531" cy="4786346"/>
          </a:xfrm>
        </p:spPr>
        <p:txBody>
          <a:bodyPr>
            <a:normAutofit/>
          </a:bodyPr>
          <a:lstStyle/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Definisanje vrednosti promenljivih i pravljenje nizova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 dužine niza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poruke od klijenta u while petlji funkcijom recv()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while petlje pozivaju se funkcije CheckInput() i RequestType()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493689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funkcije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Request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()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(1)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2493953"/>
            <a:ext cx="8568531" cy="4786346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Čitanje zahteva iz terminala i slanje za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teva serveru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 da li je poslat End, jer se tada zatvara utičnica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stringa od strane servera u kojem očekujemo informaciju da li nam šalje niz modula, ili nam javlja da smo pogrešno uneli zahtev, ili samo menja vrednosti na serveru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“Error” ispisujemo ga na terminal i možemo ponovo uneti zahtev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1065193"/>
            <a:ext cx="8782845" cy="22796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funkcije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Request() (2)</a:t>
            </a:r>
            <a: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3208333"/>
            <a:ext cx="8568531" cy="3000396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treba da ispišemo niz modula, prvo treba da primimo infomaciju o dužini niza, a zatim u for petlji treba da ispišemo imena modula 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njihove vrednosti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neku treću informaciju 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povratna vrednost funkcije je ‘-1’.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94" y="636565"/>
            <a:ext cx="8568531" cy="1673807"/>
          </a:xfrm>
        </p:spPr>
        <p:txBody>
          <a:bodyPr/>
          <a:lstStyle/>
          <a:p>
            <a:pPr algn="ctr"/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Klijentske funkcije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/>
            </a:r>
            <a:br>
              <a:rPr lang="en-U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</a:br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main()</a:t>
            </a:r>
            <a:endParaRPr lang="en-US" sz="4800" dirty="0">
              <a:solidFill>
                <a:schemeClr val="tx2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32" y="3422647"/>
            <a:ext cx="8568531" cy="3370214"/>
          </a:xfrm>
        </p:spPr>
        <p:txBody>
          <a:bodyPr>
            <a:normAutofit/>
          </a:bodyPr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main funkcije, pored standardnog koda koji je neophodan za uspostavljanje TCP konekcije, imamo while(1) petlju koja sve vreme poziva funkciju Request();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Program se završava kada funkcija Request() vrati 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‘-1’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odnosno kada klijent pošalje zahtev End;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84" y="-149253"/>
            <a:ext cx="8033045" cy="1239976"/>
          </a:xfrm>
        </p:spPr>
        <p:txBody>
          <a:bodyPr>
            <a:normAutofit/>
          </a:bodyPr>
          <a:lstStyle/>
          <a:p>
            <a:pPr algn="ctr"/>
            <a:r>
              <a:rPr lang="sr-Latn-RS" sz="4800" cap="none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Interfejs </a:t>
            </a:r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- </a:t>
            </a:r>
            <a:r>
              <a:rPr lang="sr-Latn-RS" sz="4800" cap="none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server</a:t>
            </a:r>
            <a:endParaRPr lang="en-US" sz="4800" cap="none" dirty="0">
              <a:solidFill>
                <a:schemeClr val="tx2">
                  <a:lumMod val="10000"/>
                </a:schemeClr>
              </a:solidFill>
              <a:effectLst/>
              <a:latin typeface="+mn-lt"/>
            </a:endParaRPr>
          </a:p>
        </p:txBody>
      </p:sp>
      <p:pic>
        <p:nvPicPr>
          <p:cNvPr id="3" name="Picture 2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74" y="1279507"/>
            <a:ext cx="7316037" cy="6088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Interfejs </a:t>
            </a:r>
            <a:r>
              <a:rPr lang="en-US" sz="44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- </a:t>
            </a:r>
            <a:r>
              <a:rPr lang="en-US" sz="44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client</a:t>
            </a:r>
            <a:endParaRPr lang="en-US" dirty="0"/>
          </a:p>
        </p:txBody>
      </p:sp>
      <p:pic>
        <p:nvPicPr>
          <p:cNvPr id="6" name="Content Placeholder 5" descr="tem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94" y="1636698"/>
            <a:ext cx="4143404" cy="5143536"/>
          </a:xfrm>
        </p:spPr>
      </p:pic>
      <p:pic>
        <p:nvPicPr>
          <p:cNvPr id="7" name="Picture 6" descr="temp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1636698"/>
            <a:ext cx="4156981" cy="5153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0"/>
            <a:ext cx="8655897" cy="1350945"/>
          </a:xfrm>
        </p:spPr>
        <p:txBody>
          <a:bodyPr>
            <a:noAutofit/>
          </a:bodyPr>
          <a:lstStyle/>
          <a:p>
            <a:pPr algn="just"/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Zadatak</a:t>
            </a: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:</a:t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lang="en-US" sz="40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0879"/>
            <a:ext cx="10080625" cy="6565920"/>
          </a:xfrm>
          <a:noFill/>
        </p:spPr>
        <p:txBody>
          <a:bodyPr>
            <a:noAutofit/>
          </a:bodyPr>
          <a:lstStyle/>
          <a:p>
            <a:pPr lvl="1" algn="just"/>
            <a:r>
              <a:rPr lang="sr-Latn-RS" sz="1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Potrebno je implementirati TCP klijent – server aplikacije sa sledećom specifikacijom:</a:t>
            </a:r>
            <a:endParaRPr lang="sr-Latn-RS" sz="12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Server sadrži  model  razvodnog   postrojenja  –  konfigurabilan  broj  analognih  i  digitalnih  modula. Svaki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analogni modul  poseduje ime i  vrednost tipa  int. Svaki  digitalni  modul  ima  ime i  stanje  tipa  bool.  Imena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modula mogu biti maksimalne dužine 32 znaka. Analogni i digitalni moduli se čuvajuu dva niza i  automatski 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se  generišu  prilikom  pokretanja  servera  na osnovu  prosleđenog  broja  modula.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Server treba da omogući klijentu izlistavanje modula i komandovanje modulima. Pod izlistavanjem module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se podrazumeva slanje imena i vrednosti/stanja modula.  Komandovanje  je  jednostavna  promena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vrednosti 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odnosno stanja modula.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Klijent treba da poseduje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jednostsavan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tekstualni prikaz modula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na serveru  -  tip, ime i vrednost odnosno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stanje modula. Klijent takođe treba da omogući komandovanje modulom.</a:t>
            </a:r>
          </a:p>
          <a:p>
            <a:pPr lvl="1" algn="just">
              <a:buClr>
                <a:schemeClr val="accent1"/>
              </a:buClr>
            </a:pP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Sledi specifikacija komunikacionog protokola. Zahtevi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koje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šalje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klijent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trebaju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b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iti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sledećeg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formata : 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[REQUEST TYPE][OPTIONAL REQUEST DATA]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- </a:t>
            </a:r>
            <a:r>
              <a:rPr lang="fr-FR" sz="1350" dirty="0" smtClean="0">
                <a:solidFill>
                  <a:schemeClr val="tx2">
                    <a:lumMod val="10000"/>
                  </a:schemeClr>
                </a:solidFill>
              </a:rPr>
              <a:t>Tipovi zahteva i odgovora: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Izlistavanje analognih modula –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ListAnalog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[ListAnalog]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[ListAnalog][RESPONSE LEN][ANALOG DEVICES]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Izlistavanje digitalnih modula – ListDigital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[ListDigital]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[ListDigital][RESPONSE LEN][DIGIAL DEVICES]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Komandovanje analognim modulom - CommandAnalog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[CommandAnalog][DEVICE_NAME][VALUE]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Nema odgovora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Izlistavanje digitalnih modula – CommandDigital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[CommandDigital][DEVICE_NAME][STATE]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Nema odgovora</a:t>
            </a: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568531" cy="1516907"/>
          </a:xfrm>
        </p:spPr>
        <p:txBody>
          <a:bodyPr/>
          <a:lstStyle/>
          <a:p>
            <a:pPr algn="ctr"/>
            <a:r>
              <a:rPr lang="sr-Latn-RS" sz="4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TCP protokol</a:t>
            </a:r>
            <a:endParaRPr lang="en-US" sz="44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032" y="2493953"/>
            <a:ext cx="8927736" cy="4572032"/>
          </a:xfrm>
        </p:spPr>
        <p:txBody>
          <a:bodyPr>
            <a:no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Neophodna je uspostava konekcije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O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snovna 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jedinica prenosa je segment podataka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G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arantuje pouzdanu isporuku segmenata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S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poriji je, zbog vremena potrebnog da se uspostavi konekcija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P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odrzava poruke van opsega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P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rijemnik naznačava količinu 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podataka koju je spreman da primi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O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dgovara transportnom nivou ISO/OSI modela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84" y="422251"/>
            <a:ext cx="8175922" cy="102566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Funkcije neophodne za uspostav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ljanje</a:t>
            </a:r>
            <a:r>
              <a:rPr lang="sr-Latn-RS" sz="36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 veze:</a:t>
            </a:r>
            <a:endParaRPr lang="en-US" sz="3600" dirty="0">
              <a:solidFill>
                <a:schemeClr val="tx2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94" y="1851011"/>
            <a:ext cx="8858312" cy="5286412"/>
          </a:xfrm>
        </p:spPr>
        <p:txBody>
          <a:bodyPr numCol="1">
            <a:norm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Kreiranje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utičnice: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socket(AF_INET , SOCK_STREAM , 0)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Pridruživanje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IP adrese i komunikacione linije utičnici: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bind(socketDesc, (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struct sockaddr *)&amp;server , sizeof(server))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Slušanje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dolazne veze: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listen(socketDesc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3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Server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prihvata dolaznu vezu: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accept(socketDesc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(struct sockaddr *)&amp;client, (socklen_t*)&amp;c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Slanje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poruke: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send(cllientSock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message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DEFAULT_MSGLEN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0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Prijem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poruke: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recv(cllientSock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request ,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DEFAULT_MSGLEN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0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Zatvaranje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utičnice: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close(socketDesc)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s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354" y="207937"/>
            <a:ext cx="5715040" cy="70452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56" y="279375"/>
            <a:ext cx="8655897" cy="2015913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Serverske</a:t>
            </a:r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 funkcije  </a:t>
            </a:r>
            <a:b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CheckInput()</a:t>
            </a:r>
            <a:endParaRPr lang="en-US" sz="4800" cap="none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994019"/>
            <a:ext cx="8659257" cy="3929090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Proverava sintaksnu ispravnost zahteva,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 odnosno da li format zahteva odgovara nekom od ponuđenih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Ukoliko postoji gre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ška – vraća klijentu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“Error”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 i povratna vrednost funkcije je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‘-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’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Ako je sintaksa ispravna, povratna vrednost funckije je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‘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’.</a:t>
            </a:r>
            <a:endParaRPr lang="sr-Latn-R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79375"/>
            <a:ext cx="8655897" cy="2587417"/>
          </a:xfrm>
        </p:spPr>
        <p:txBody>
          <a:bodyPr>
            <a:normAutofit/>
          </a:bodyPr>
          <a:lstStyle/>
          <a:p>
            <a:pPr algn="ctr"/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equest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T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ype()</a:t>
            </a:r>
            <a:r>
              <a:rPr lang="sr-Latn-RS" sz="4800" spc="-1" dirty="0" smtClean="0"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280" y="3136895"/>
            <a:ext cx="9167184" cy="4149780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SzPct val="67000"/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Zahteve tipa [List] prosleđuje funkciji ListModules(), a zateve tipa [Command] funkciji CommandModules()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SzPct val="67000"/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zavisnosti od tipa zahteva, početni string delimo uz pomoć funkcije strtok() na manje stringove koje posebno prosleđujemo radi lakše obrade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SzPct val="67000"/>
              <a:buFont typeface="Wingdings" pitchFamily="2" charset="2"/>
              <a:buChar char="§"/>
            </a:pP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Ukoliko je zahtev tipa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End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zatvara se konekcija i program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zav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šava sa radom.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655897" cy="2786082"/>
          </a:xfrm>
        </p:spPr>
        <p:txBody>
          <a:bodyPr>
            <a:normAutofit/>
          </a:bodyPr>
          <a:lstStyle/>
          <a:p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erverske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funckije</a:t>
            </a:r>
            <a:b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List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M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odules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()</a:t>
            </a:r>
            <a: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56" y="3351209"/>
            <a:ext cx="8659257" cy="3714776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Šaljemo klijentu informaciju za dobijeni niz elemenata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traženi niz elemenata tipa Analog ili tipa Digital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Zatim šaljemo informaciju o dužini niza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niz i šaljemo naziv, pa vrednost modula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279376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funckij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e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CommandModules()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4227470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zahtev tipa Analog ili tipa Digital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niz tražeći odgovarajući naziv modula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Kada pronađeno modul traženog imena, menjamo mu vrednost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Na kraju klijentu šaljemo informaciju da vršimo operaciju upisivanja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296</TotalTime>
  <Words>856</Words>
  <Application>LibreOffice/5.1.1.3$Windows_x86 LibreOffice_project/89f508ef3ecebd2cfb8e1def0f0ba9a803b88a6d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Projekat: GRID management protocol</vt:lpstr>
      <vt:lpstr>   Zadatak: </vt:lpstr>
      <vt:lpstr>TCP protokol</vt:lpstr>
      <vt:lpstr>Funkcije neophodne za uspostavljanje veze:</vt:lpstr>
      <vt:lpstr>Slide 5</vt:lpstr>
      <vt:lpstr>Serverske funkcije   CheckInput()</vt:lpstr>
      <vt:lpstr>Serverske funkcije RequestType() </vt:lpstr>
      <vt:lpstr>Serverske funckije ListModules() </vt:lpstr>
      <vt:lpstr>Serverske funckije CommandModules() </vt:lpstr>
      <vt:lpstr>Serverske funkcije main() </vt:lpstr>
      <vt:lpstr>Klijentske funkcije  Request() (1) </vt:lpstr>
      <vt:lpstr>Klijentske funkcije  Request() (2) </vt:lpstr>
      <vt:lpstr>Klijentske funkcije main()</vt:lpstr>
      <vt:lpstr>Interfejs - server</vt:lpstr>
      <vt:lpstr>Interfejs -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Dejan Martinov</cp:lastModifiedBy>
  <cp:revision>35</cp:revision>
  <dcterms:modified xsi:type="dcterms:W3CDTF">2018-01-17T23:39:24Z</dcterms:modified>
  <dc:language>sr-Latn-RS</dc:language>
</cp:coreProperties>
</file>