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4742-DBA5-4F39-9BC6-ABC6ED78B5F6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7769-47F9-43CF-97AF-96703EB0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9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4742-DBA5-4F39-9BC6-ABC6ED78B5F6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7769-47F9-43CF-97AF-96703EB0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9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4742-DBA5-4F39-9BC6-ABC6ED78B5F6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7769-47F9-43CF-97AF-96703EB0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1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4742-DBA5-4F39-9BC6-ABC6ED78B5F6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7769-47F9-43CF-97AF-96703EB0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9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4742-DBA5-4F39-9BC6-ABC6ED78B5F6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7769-47F9-43CF-97AF-96703EB0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3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4742-DBA5-4F39-9BC6-ABC6ED78B5F6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7769-47F9-43CF-97AF-96703EB0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4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4742-DBA5-4F39-9BC6-ABC6ED78B5F6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7769-47F9-43CF-97AF-96703EB0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6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4742-DBA5-4F39-9BC6-ABC6ED78B5F6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7769-47F9-43CF-97AF-96703EB0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0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4742-DBA5-4F39-9BC6-ABC6ED78B5F6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7769-47F9-43CF-97AF-96703EB0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4742-DBA5-4F39-9BC6-ABC6ED78B5F6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7769-47F9-43CF-97AF-96703EB0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6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4742-DBA5-4F39-9BC6-ABC6ED78B5F6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7769-47F9-43CF-97AF-96703EB0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7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4742-DBA5-4F39-9BC6-ABC6ED78B5F6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77769-47F9-43CF-97AF-96703EB0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4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Fully </a:t>
            </a:r>
            <a:r>
              <a:rPr lang="en-US" dirty="0"/>
              <a:t>Responsive Design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43200"/>
            <a:ext cx="9525000" cy="3048000"/>
          </a:xfrm>
        </p:spPr>
        <p:txBody>
          <a:bodyPr>
            <a:normAutofit/>
          </a:bodyPr>
          <a:lstStyle/>
          <a:p>
            <a:r>
              <a:rPr lang="en-US" sz="3600" dirty="0"/>
              <a:t>Single-Page Application</a:t>
            </a:r>
            <a:r>
              <a:rPr lang="bg-BG" sz="3600" dirty="0"/>
              <a:t/>
            </a:r>
            <a:br>
              <a:rPr lang="bg-BG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41409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%,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/>
              <a:t>rem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bg-BG" dirty="0" smtClean="0"/>
              <a:t>За </a:t>
            </a:r>
            <a:r>
              <a:rPr lang="en-US" dirty="0" smtClean="0"/>
              <a:t>responsive design </a:t>
            </a:r>
            <a:r>
              <a:rPr lang="bg-BG" dirty="0" smtClean="0"/>
              <a:t>вместо </a:t>
            </a:r>
            <a:r>
              <a:rPr lang="en-US" dirty="0" err="1" smtClean="0"/>
              <a:t>px</a:t>
            </a:r>
            <a:r>
              <a:rPr lang="en-US" dirty="0" smtClean="0"/>
              <a:t> </a:t>
            </a:r>
            <a:r>
              <a:rPr lang="bg-BG" dirty="0" smtClean="0"/>
              <a:t>се използват %,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/>
              <a:t>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7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HTML5</a:t>
            </a:r>
          </a:p>
          <a:p>
            <a:pPr algn="ctr"/>
            <a:r>
              <a:rPr lang="en-US" dirty="0" smtClean="0"/>
              <a:t>CSS3</a:t>
            </a:r>
          </a:p>
          <a:p>
            <a:pPr algn="ctr"/>
            <a:r>
              <a:rPr lang="en-US" dirty="0" smtClean="0"/>
              <a:t>Boostrap3</a:t>
            </a:r>
          </a:p>
          <a:p>
            <a:pPr algn="ctr"/>
            <a:r>
              <a:rPr lang="en-US" dirty="0" smtClean="0"/>
              <a:t>JavaScript (</a:t>
            </a:r>
            <a:r>
              <a:rPr lang="en-US" dirty="0" err="1" smtClean="0"/>
              <a:t>JQuery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317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Mobile </a:t>
            </a:r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 smtClean="0"/>
              <a:t>Чрез</a:t>
            </a:r>
            <a:r>
              <a:rPr lang="en-US" dirty="0" smtClean="0"/>
              <a:t> </a:t>
            </a:r>
            <a:r>
              <a:rPr lang="bg-BG" dirty="0" smtClean="0"/>
              <a:t>използването на </a:t>
            </a:r>
            <a:r>
              <a:rPr lang="en-US" dirty="0" smtClean="0"/>
              <a:t>Bootstrap 3 </a:t>
            </a:r>
            <a:r>
              <a:rPr lang="bg-BG" dirty="0" smtClean="0"/>
              <a:t>сайта е </a:t>
            </a:r>
            <a:r>
              <a:rPr lang="en-US" dirty="0"/>
              <a:t> </a:t>
            </a:r>
            <a:r>
              <a:rPr lang="bg-BG" dirty="0" smtClean="0"/>
              <a:t>на първо място </a:t>
            </a:r>
            <a:r>
              <a:rPr lang="en-US" dirty="0" smtClean="0"/>
              <a:t>mobile </a:t>
            </a:r>
            <a:endParaRPr lang="bg-BG" dirty="0" smtClean="0"/>
          </a:p>
          <a:p>
            <a:pPr algn="ctr"/>
            <a:r>
              <a:rPr lang="bg-BG" dirty="0" smtClean="0"/>
              <a:t>За </a:t>
            </a:r>
            <a:r>
              <a:rPr lang="bg-BG" dirty="0" smtClean="0"/>
              <a:t>да се подсигури </a:t>
            </a:r>
            <a:r>
              <a:rPr lang="bg-BG" dirty="0" smtClean="0"/>
              <a:t>подходящият </a:t>
            </a:r>
            <a:r>
              <a:rPr lang="bg-BG" dirty="0" smtClean="0"/>
              <a:t>изглед и </a:t>
            </a:r>
            <a:r>
              <a:rPr lang="bg-BG" dirty="0" smtClean="0"/>
              <a:t>промяната мащаба </a:t>
            </a:r>
            <a:r>
              <a:rPr lang="bg-BG" dirty="0" smtClean="0"/>
              <a:t>на екрана чрез докосване на дисплея към </a:t>
            </a:r>
            <a:r>
              <a:rPr lang="en-US" dirty="0" smtClean="0"/>
              <a:t>&lt;head&gt; </a:t>
            </a:r>
            <a:r>
              <a:rPr lang="bg-BG" dirty="0" smtClean="0"/>
              <a:t>добаваме :</a:t>
            </a:r>
          </a:p>
          <a:p>
            <a:pPr marL="0" indent="0" algn="ctr">
              <a:buNone/>
            </a:pPr>
            <a:r>
              <a:rPr lang="bg-BG" dirty="0" smtClean="0"/>
              <a:t>	</a:t>
            </a:r>
            <a:r>
              <a:rPr lang="en-US" dirty="0" smtClean="0"/>
              <a:t>&lt;</a:t>
            </a:r>
            <a:r>
              <a:rPr lang="en-US" dirty="0"/>
              <a:t>meta</a:t>
            </a:r>
            <a:r>
              <a:rPr lang="en-US" dirty="0" smtClean="0"/>
              <a:t> </a:t>
            </a:r>
            <a:r>
              <a:rPr lang="en-US" dirty="0"/>
              <a:t>name="viewport"</a:t>
            </a:r>
            <a:r>
              <a:rPr lang="en-US" dirty="0" smtClean="0"/>
              <a:t> </a:t>
            </a:r>
            <a:r>
              <a:rPr lang="en-US" dirty="0"/>
              <a:t>content="width=device-width, initial-scale=1"&gt;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83925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bg-BG" dirty="0" smtClean="0"/>
              <a:t>Освен текст съставен от латински букви </a:t>
            </a:r>
            <a:r>
              <a:rPr lang="en-US" dirty="0" smtClean="0"/>
              <a:t>utf-8 </a:t>
            </a:r>
            <a:r>
              <a:rPr lang="bg-BG" dirty="0" smtClean="0"/>
              <a:t>разпознава и други азбуки като гарантира правилното му представяне на екран. В</a:t>
            </a:r>
            <a:r>
              <a:rPr lang="en-US" dirty="0" smtClean="0"/>
              <a:t> &lt;head&gt; </a:t>
            </a:r>
            <a:r>
              <a:rPr lang="bg-BG" dirty="0" smtClean="0"/>
              <a:t>поставяме:</a:t>
            </a:r>
          </a:p>
          <a:p>
            <a:pPr marL="0" indent="0" algn="ctr">
              <a:buNone/>
            </a:pPr>
            <a:r>
              <a:rPr lang="bg-BG" dirty="0" smtClean="0"/>
              <a:t>	</a:t>
            </a:r>
            <a:r>
              <a:rPr lang="en-US" dirty="0" smtClean="0"/>
              <a:t>&lt;meta charset="utf-8"&gt;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6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Други линкове в </a:t>
            </a:r>
            <a:r>
              <a:rPr lang="en-US" dirty="0" smtClean="0"/>
              <a:t>&lt;head&gt;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 smtClean="0"/>
              <a:t>За добаване на малка </a:t>
            </a:r>
            <a:r>
              <a:rPr lang="bg-BG" dirty="0" smtClean="0"/>
              <a:t>иконка </a:t>
            </a:r>
            <a:r>
              <a:rPr lang="bg-BG" dirty="0" smtClean="0"/>
              <a:t>вляво на </a:t>
            </a:r>
            <a:r>
              <a:rPr lang="en-US" dirty="0" smtClean="0"/>
              <a:t>tab-a</a:t>
            </a:r>
            <a:r>
              <a:rPr lang="bg-BG" dirty="0" smtClean="0"/>
              <a:t> </a:t>
            </a:r>
            <a:r>
              <a:rPr lang="bg-BG" dirty="0" smtClean="0"/>
              <a:t>позваме (</a:t>
            </a:r>
            <a:r>
              <a:rPr lang="en-US" dirty="0" smtClean="0"/>
              <a:t>favicon</a:t>
            </a:r>
            <a:r>
              <a:rPr lang="bg-BG" dirty="0" smtClean="0"/>
              <a:t>)</a:t>
            </a:r>
            <a:endParaRPr lang="bg-BG" dirty="0" smtClean="0"/>
          </a:p>
          <a:p>
            <a:pPr marL="0" indent="0" algn="ctr">
              <a:buNone/>
            </a:pPr>
            <a:r>
              <a:rPr lang="en-US" dirty="0" smtClean="0"/>
              <a:t> &lt;link </a:t>
            </a:r>
            <a:r>
              <a:rPr lang="en-US" dirty="0" err="1" smtClean="0"/>
              <a:t>rel</a:t>
            </a:r>
            <a:r>
              <a:rPr lang="en-US" dirty="0" smtClean="0"/>
              <a:t>="shortcut icon"</a:t>
            </a:r>
            <a:r>
              <a:rPr lang="bg-BG" dirty="0" smtClean="0"/>
              <a:t>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 err="1" smtClean="0"/>
              <a:t>img</a:t>
            </a:r>
            <a:r>
              <a:rPr lang="en-US" dirty="0" smtClean="0"/>
              <a:t>/ico3.png"&gt;</a:t>
            </a:r>
            <a:r>
              <a:rPr lang="bg-BG" dirty="0" smtClean="0"/>
              <a:t> </a:t>
            </a:r>
          </a:p>
          <a:p>
            <a:pPr algn="ctr"/>
            <a:r>
              <a:rPr lang="bg-BG" dirty="0" smtClean="0"/>
              <a:t>За оказване на заглавие </a:t>
            </a:r>
            <a:r>
              <a:rPr lang="bg-BG" dirty="0" smtClean="0"/>
              <a:t>на сайта </a:t>
            </a:r>
            <a:r>
              <a:rPr lang="bg-BG" dirty="0" smtClean="0"/>
              <a:t>в </a:t>
            </a:r>
            <a:r>
              <a:rPr lang="en-US" dirty="0" smtClean="0"/>
              <a:t>tab</a:t>
            </a:r>
            <a:r>
              <a:rPr lang="bg-BG" dirty="0" smtClean="0"/>
              <a:t>-а позлваме </a:t>
            </a:r>
            <a:r>
              <a:rPr lang="en-US" dirty="0" smtClean="0"/>
              <a:t>&lt;title&gt;&lt;/title&gt;</a:t>
            </a:r>
          </a:p>
          <a:p>
            <a:pPr algn="ctr"/>
            <a:r>
              <a:rPr lang="bg-BG" dirty="0" smtClean="0"/>
              <a:t>Включваме </a:t>
            </a:r>
            <a:r>
              <a:rPr lang="en-US" dirty="0" err="1" smtClean="0"/>
              <a:t>boostrap</a:t>
            </a:r>
            <a:r>
              <a:rPr lang="bg-BG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library </a:t>
            </a:r>
            <a:r>
              <a:rPr lang="bg-BG" dirty="0" smtClean="0"/>
              <a:t>чрез:</a:t>
            </a:r>
          </a:p>
          <a:p>
            <a:pPr marL="0" indent="0" algn="ctr">
              <a:buNone/>
            </a:pPr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 err="1" smtClean="0"/>
              <a:t>css</a:t>
            </a:r>
            <a:r>
              <a:rPr lang="en-US" dirty="0" smtClean="0"/>
              <a:t>/bootstrap.min.css" type="text/</a:t>
            </a:r>
            <a:r>
              <a:rPr lang="en-US" dirty="0" err="1" smtClean="0"/>
              <a:t>css</a:t>
            </a:r>
            <a:r>
              <a:rPr lang="en-US" dirty="0" smtClean="0"/>
              <a:t>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8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Normalize.css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bg-BG" dirty="0" smtClean="0"/>
              <a:t>В различните браузъри стойностите по подразбиране за големина, шрифт и граници на елементите са различни. 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bg-BG" dirty="0" smtClean="0"/>
              <a:t>Чрез </a:t>
            </a:r>
            <a:r>
              <a:rPr lang="en-US" dirty="0" smtClean="0"/>
              <a:t>Normalize.css </a:t>
            </a:r>
            <a:r>
              <a:rPr lang="bg-BG" dirty="0" smtClean="0"/>
              <a:t>браузърите </a:t>
            </a:r>
            <a:r>
              <a:rPr lang="en-US" dirty="0" smtClean="0"/>
              <a:t>render-</a:t>
            </a:r>
            <a:r>
              <a:rPr lang="bg-BG" dirty="0" smtClean="0"/>
              <a:t>ват елементите по-прецизно и </a:t>
            </a:r>
            <a:r>
              <a:rPr lang="bg-BG" dirty="0" smtClean="0"/>
              <a:t>последователно.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1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Responsive design </a:t>
            </a:r>
            <a:r>
              <a:rPr lang="bg-BG" dirty="0" smtClean="0"/>
              <a:t>изисква изполването на един от двата </a:t>
            </a:r>
            <a:r>
              <a:rPr lang="en-US" dirty="0" smtClean="0"/>
              <a:t>wrapper </a:t>
            </a:r>
            <a:r>
              <a:rPr lang="bg-BG" dirty="0" smtClean="0"/>
              <a:t>класове:</a:t>
            </a:r>
          </a:p>
          <a:p>
            <a:pPr algn="ctr">
              <a:buFont typeface="Wingdings" pitchFamily="2" charset="2"/>
              <a:buChar char="Ø"/>
            </a:pPr>
            <a:r>
              <a:rPr lang="en-US" dirty="0" smtClean="0"/>
              <a:t>container</a:t>
            </a:r>
          </a:p>
          <a:p>
            <a:pPr algn="ctr">
              <a:buFont typeface="Wingdings" pitchFamily="2" charset="2"/>
              <a:buChar char="Ø"/>
            </a:pPr>
            <a:r>
              <a:rPr lang="en-US" dirty="0" smtClean="0"/>
              <a:t>container-fluid (</a:t>
            </a:r>
            <a:r>
              <a:rPr lang="bg-BG" dirty="0" smtClean="0"/>
              <a:t>заема цялата ширина на екрана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9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bg-BG" dirty="0" smtClean="0"/>
              <a:t>Чрез използването на един от двата </a:t>
            </a:r>
            <a:r>
              <a:rPr lang="en-US" dirty="0" smtClean="0"/>
              <a:t>wrapper </a:t>
            </a:r>
            <a:r>
              <a:rPr lang="bg-BG" dirty="0" smtClean="0"/>
              <a:t>класове </a:t>
            </a:r>
            <a:r>
              <a:rPr lang="en-US" dirty="0" smtClean="0"/>
              <a:t>bootstrap </a:t>
            </a:r>
            <a:r>
              <a:rPr lang="bg-BG" dirty="0" smtClean="0"/>
              <a:t>позволява ползването на </a:t>
            </a:r>
            <a:r>
              <a:rPr lang="en-US" dirty="0" smtClean="0"/>
              <a:t>grid </a:t>
            </a:r>
            <a:r>
              <a:rPr lang="bg-BG" dirty="0" smtClean="0"/>
              <a:t>системата</a:t>
            </a:r>
            <a:endParaRPr lang="en-US" dirty="0" smtClean="0"/>
          </a:p>
          <a:p>
            <a:pPr algn="ctr"/>
            <a:r>
              <a:rPr lang="en-US" dirty="0" smtClean="0"/>
              <a:t>Responsive mobile first fluid </a:t>
            </a:r>
            <a:r>
              <a:rPr lang="bg-BG" dirty="0" smtClean="0"/>
              <a:t>система</a:t>
            </a:r>
          </a:p>
          <a:p>
            <a:pPr algn="ctr"/>
            <a:r>
              <a:rPr lang="bg-BG" dirty="0" smtClean="0"/>
              <a:t>Включва до 12 колони, които подходящо се оразмеряват според различното устройство или когато </a:t>
            </a:r>
            <a:r>
              <a:rPr lang="en-US" dirty="0" smtClean="0"/>
              <a:t>viewport </a:t>
            </a:r>
            <a:r>
              <a:rPr lang="bg-BG" dirty="0" smtClean="0"/>
              <a:t>размерът </a:t>
            </a:r>
            <a:r>
              <a:rPr lang="bg-BG" dirty="0" smtClean="0"/>
              <a:t>расте</a:t>
            </a:r>
            <a:r>
              <a:rPr lang="en-US" dirty="0" smtClean="0"/>
              <a:t>. </a:t>
            </a:r>
            <a:r>
              <a:rPr lang="bg-BG" altLang="en-US" dirty="0"/>
              <a:t>При нужда </a:t>
            </a:r>
            <a:r>
              <a:rPr lang="bg-BG" altLang="en-US" dirty="0" smtClean="0"/>
              <a:t>колоните се преподредат.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5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/>
          </a:bodyPr>
          <a:lstStyle/>
          <a:p>
            <a:r>
              <a:rPr lang="en-US" dirty="0"/>
              <a:t>Media queries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 @media </a:t>
            </a:r>
            <a:r>
              <a:rPr lang="en-US" dirty="0" smtClean="0"/>
              <a:t>Rule</a:t>
            </a:r>
            <a:r>
              <a:rPr lang="bg-BG" dirty="0" smtClean="0"/>
              <a:t> </a:t>
            </a:r>
            <a:r>
              <a:rPr lang="bg-BG" dirty="0" smtClean="0"/>
              <a:t>се използва за да окаже различни стилови правила за различните медийни типове/устройства</a:t>
            </a:r>
          </a:p>
          <a:p>
            <a:pPr algn="ctr"/>
            <a:r>
              <a:rPr lang="bg-BG" dirty="0" smtClean="0"/>
              <a:t>Създава ключ за гранично условие в нашата </a:t>
            </a:r>
            <a:r>
              <a:rPr lang="en-US" dirty="0" smtClean="0"/>
              <a:t>grid </a:t>
            </a:r>
            <a:r>
              <a:rPr lang="bg-BG" dirty="0" smtClean="0"/>
              <a:t>система</a:t>
            </a:r>
          </a:p>
          <a:p>
            <a:pPr algn="ctr"/>
            <a:r>
              <a:rPr lang="bg-BG" dirty="0" smtClean="0"/>
              <a:t>В сайта се използва </a:t>
            </a:r>
            <a:r>
              <a:rPr lang="en-US" dirty="0" smtClean="0"/>
              <a:t>media query</a:t>
            </a:r>
            <a:r>
              <a:rPr lang="bg-BG" dirty="0" smtClean="0"/>
              <a:t>, за да се зададат условия за граничния случай, </a:t>
            </a:r>
            <a:r>
              <a:rPr lang="en-US" dirty="0" smtClean="0"/>
              <a:t> </a:t>
            </a:r>
            <a:r>
              <a:rPr lang="bg-BG" dirty="0" smtClean="0"/>
              <a:t>при </a:t>
            </a:r>
            <a:r>
              <a:rPr lang="bg-BG" dirty="0" smtClean="0"/>
              <a:t>който навигацията се трансформира: </a:t>
            </a:r>
            <a:r>
              <a:rPr lang="en-US" dirty="0" smtClean="0"/>
              <a:t>@media(min-width:768px)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67274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242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Fully Responsive Design  </vt:lpstr>
      <vt:lpstr>Използвани технологии</vt:lpstr>
      <vt:lpstr>Mobile First</vt:lpstr>
      <vt:lpstr>Encoding</vt:lpstr>
      <vt:lpstr>Други линкове в &lt;head&gt;</vt:lpstr>
      <vt:lpstr>Normalize.css</vt:lpstr>
      <vt:lpstr>Containers</vt:lpstr>
      <vt:lpstr>Grid system</vt:lpstr>
      <vt:lpstr>Media queries </vt:lpstr>
      <vt:lpstr>Използване на %, em и rem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DDenchev</dc:creator>
  <cp:lastModifiedBy>DDenchev</cp:lastModifiedBy>
  <cp:revision>13</cp:revision>
  <dcterms:created xsi:type="dcterms:W3CDTF">2016-04-24T14:29:49Z</dcterms:created>
  <dcterms:modified xsi:type="dcterms:W3CDTF">2016-04-24T18:40:51Z</dcterms:modified>
</cp:coreProperties>
</file>