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76" r:id="rId6"/>
    <p:sldId id="262" r:id="rId7"/>
    <p:sldId id="279" r:id="rId8"/>
    <p:sldId id="277" r:id="rId9"/>
    <p:sldId id="278" r:id="rId10"/>
    <p:sldId id="280" r:id="rId11"/>
    <p:sldId id="281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orbe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2F8"/>
          </a:solidFill>
        </a:fill>
      </a:tcStyle>
    </a:wholeTbl>
    <a:band2H>
      <a:tcTxStyle/>
      <a:tcStyle>
        <a:tcBdr/>
        <a:fill>
          <a:solidFill>
            <a:srgbClr val="E7F1FB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DECD"/>
          </a:solidFill>
        </a:fill>
      </a:tcStyle>
    </a:wholeTbl>
    <a:band2H>
      <a:tcTxStyle/>
      <a:tcStyle>
        <a:tcBdr/>
        <a:fill>
          <a:solidFill>
            <a:srgbClr val="FAE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D2F4"/>
          </a:solidFill>
        </a:fill>
      </a:tcStyle>
    </a:wholeTbl>
    <a:band2H>
      <a:tcTxStyle/>
      <a:tcStyle>
        <a:tcBdr/>
        <a:fill>
          <a:solidFill>
            <a:srgbClr val="F0EAF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88452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orbel"/>
      </a:defRPr>
    </a:lvl1pPr>
    <a:lvl2pPr indent="228600" defTabSz="457200" latinLnBrk="0">
      <a:defRPr sz="1200">
        <a:latin typeface="+mj-lt"/>
        <a:ea typeface="+mj-ea"/>
        <a:cs typeface="+mj-cs"/>
        <a:sym typeface="Corbel"/>
      </a:defRPr>
    </a:lvl2pPr>
    <a:lvl3pPr indent="457200" defTabSz="457200" latinLnBrk="0">
      <a:defRPr sz="1200">
        <a:latin typeface="+mj-lt"/>
        <a:ea typeface="+mj-ea"/>
        <a:cs typeface="+mj-cs"/>
        <a:sym typeface="Corbel"/>
      </a:defRPr>
    </a:lvl3pPr>
    <a:lvl4pPr indent="685800" defTabSz="457200" latinLnBrk="0">
      <a:defRPr sz="1200">
        <a:latin typeface="+mj-lt"/>
        <a:ea typeface="+mj-ea"/>
        <a:cs typeface="+mj-cs"/>
        <a:sym typeface="Corbel"/>
      </a:defRPr>
    </a:lvl4pPr>
    <a:lvl5pPr indent="914400" defTabSz="457200" latinLnBrk="0">
      <a:defRPr sz="1200">
        <a:latin typeface="+mj-lt"/>
        <a:ea typeface="+mj-ea"/>
        <a:cs typeface="+mj-cs"/>
        <a:sym typeface="Corbel"/>
      </a:defRPr>
    </a:lvl5pPr>
    <a:lvl6pPr indent="1143000" defTabSz="457200" latinLnBrk="0">
      <a:defRPr sz="1200">
        <a:latin typeface="+mj-lt"/>
        <a:ea typeface="+mj-ea"/>
        <a:cs typeface="+mj-cs"/>
        <a:sym typeface="Corbel"/>
      </a:defRPr>
    </a:lvl6pPr>
    <a:lvl7pPr indent="1371600" defTabSz="457200" latinLnBrk="0">
      <a:defRPr sz="1200">
        <a:latin typeface="+mj-lt"/>
        <a:ea typeface="+mj-ea"/>
        <a:cs typeface="+mj-cs"/>
        <a:sym typeface="Corbel"/>
      </a:defRPr>
    </a:lvl7pPr>
    <a:lvl8pPr indent="1600200" defTabSz="457200" latinLnBrk="0">
      <a:defRPr sz="1200">
        <a:latin typeface="+mj-lt"/>
        <a:ea typeface="+mj-ea"/>
        <a:cs typeface="+mj-cs"/>
        <a:sym typeface="Corbel"/>
      </a:defRPr>
    </a:lvl8pPr>
    <a:lvl9pPr indent="1828800" defTabSz="457200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8"/>
          <p:cNvGrpSpPr/>
          <p:nvPr/>
        </p:nvGrpSpPr>
        <p:grpSpPr>
          <a:xfrm>
            <a:off x="409575" y="-3572"/>
            <a:ext cx="3761185" cy="5147072"/>
            <a:chOff x="0" y="0"/>
            <a:chExt cx="3761184" cy="5147072"/>
          </a:xfrm>
        </p:grpSpPr>
        <p:sp>
          <p:nvSpPr>
            <p:cNvPr id="18" name="Freeform 6"/>
            <p:cNvSpPr/>
            <p:nvPr/>
          </p:nvSpPr>
          <p:spPr>
            <a:xfrm>
              <a:off x="328612" y="0"/>
              <a:ext cx="797720" cy="208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Freeform 7"/>
            <p:cNvSpPr/>
            <p:nvPr/>
          </p:nvSpPr>
          <p:spPr>
            <a:xfrm>
              <a:off x="0" y="0"/>
              <a:ext cx="776288" cy="200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Freeform 9"/>
            <p:cNvSpPr/>
            <p:nvPr/>
          </p:nvSpPr>
          <p:spPr>
            <a:xfrm>
              <a:off x="0" y="1940718"/>
              <a:ext cx="2020491" cy="320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Freeform 10"/>
            <p:cNvSpPr/>
            <p:nvPr/>
          </p:nvSpPr>
          <p:spPr>
            <a:xfrm>
              <a:off x="332184" y="2022872"/>
              <a:ext cx="2499122" cy="312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Freeform 11"/>
            <p:cNvSpPr/>
            <p:nvPr/>
          </p:nvSpPr>
          <p:spPr>
            <a:xfrm>
              <a:off x="328612" y="2019299"/>
              <a:ext cx="3432573" cy="3127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Freeform 12"/>
            <p:cNvSpPr/>
            <p:nvPr/>
          </p:nvSpPr>
          <p:spPr>
            <a:xfrm>
              <a:off x="0" y="1937147"/>
              <a:ext cx="2688432" cy="320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2196301" y="1035052"/>
            <a:ext cx="6430968" cy="1962150"/>
          </a:xfrm>
          <a:prstGeom prst="rect">
            <a:avLst/>
          </a:prstGeom>
        </p:spPr>
        <p:txBody>
          <a:bodyPr anchor="b"/>
          <a:lstStyle>
            <a:lvl1pPr algn="r"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86532" y="2997200"/>
            <a:ext cx="5240735" cy="10414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1500"/>
            </a:lvl1pPr>
            <a:lvl2pPr marL="0" indent="342900" algn="r">
              <a:buClrTx/>
              <a:buSzTx/>
              <a:buFontTx/>
              <a:buNone/>
              <a:defRPr sz="1500"/>
            </a:lvl2pPr>
            <a:lvl3pPr marL="0" indent="685800" algn="r">
              <a:buClrTx/>
              <a:buSzTx/>
              <a:buFontTx/>
              <a:buNone/>
              <a:defRPr sz="1500"/>
            </a:lvl3pPr>
            <a:lvl4pPr marL="0" indent="1028700" algn="r">
              <a:buClrTx/>
              <a:buSzTx/>
              <a:buFontTx/>
              <a:buNone/>
              <a:defRPr sz="1500"/>
            </a:lvl4pPr>
            <a:lvl5pPr marL="0" indent="1371600" algn="r">
              <a:buClrTx/>
              <a:buSzTx/>
              <a:buFontTx/>
              <a:buNone/>
              <a:defRPr sz="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1113234" y="514350"/>
            <a:ext cx="7514034" cy="2286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3233" y="3257550"/>
            <a:ext cx="7514037" cy="108585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500"/>
            </a:lvl1pPr>
            <a:lvl2pPr marL="0" indent="342900" algn="ctr">
              <a:buClrTx/>
              <a:buSzTx/>
              <a:buFontTx/>
              <a:buNone/>
              <a:defRPr sz="1500"/>
            </a:lvl2pPr>
            <a:lvl3pPr marL="0" indent="685800" algn="ctr">
              <a:buClrTx/>
              <a:buSzTx/>
              <a:buFontTx/>
              <a:buNone/>
              <a:defRPr sz="1500"/>
            </a:lvl3pPr>
            <a:lvl4pPr marL="0" indent="1028700" algn="ctr">
              <a:buClrTx/>
              <a:buSzTx/>
              <a:buFontTx/>
              <a:buNone/>
              <a:defRPr sz="1500"/>
            </a:lvl4pPr>
            <a:lvl5pPr marL="0" indent="1371600" algn="ctr">
              <a:buClrTx/>
              <a:buSzTx/>
              <a:buFontTx/>
              <a:buNone/>
              <a:defRPr sz="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3"/>
          <p:cNvSpPr txBox="1"/>
          <p:nvPr/>
        </p:nvSpPr>
        <p:spPr>
          <a:xfrm>
            <a:off x="1233248" y="400467"/>
            <a:ext cx="388621" cy="93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>
              <a:defRPr sz="6000" cap="all"/>
            </a:lvl1pPr>
          </a:lstStyle>
          <a:p>
            <a:r>
              <a:t>“</a:t>
            </a:r>
          </a:p>
        </p:txBody>
      </p:sp>
      <p:sp>
        <p:nvSpPr>
          <p:cNvPr id="126" name="TextBox 14"/>
          <p:cNvSpPr txBox="1"/>
          <p:nvPr/>
        </p:nvSpPr>
        <p:spPr>
          <a:xfrm>
            <a:off x="8204358" y="1867750"/>
            <a:ext cx="388621" cy="93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>
              <a:defRPr sz="6000" cap="all"/>
            </a:lvl1pPr>
          </a:lstStyle>
          <a:p>
            <a:r>
              <a:t>”</a:t>
            </a:r>
          </a:p>
        </p:txBody>
      </p: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1656158" y="514351"/>
            <a:ext cx="6742511" cy="2057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7608" y="2571749"/>
            <a:ext cx="6399612" cy="28575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300"/>
            </a:lvl1pPr>
            <a:lvl2pPr marL="0" indent="342900">
              <a:buClrTx/>
              <a:buSzTx/>
              <a:buFontTx/>
              <a:buNone/>
              <a:defRPr sz="1300"/>
            </a:lvl2pPr>
            <a:lvl3pPr marL="0" indent="685800">
              <a:buClrTx/>
              <a:buSzTx/>
              <a:buFontTx/>
              <a:buNone/>
              <a:defRPr sz="1300"/>
            </a:lvl3pPr>
            <a:lvl4pPr marL="0" indent="1028700">
              <a:buClrTx/>
              <a:buSzTx/>
              <a:buFontTx/>
              <a:buNone/>
              <a:defRPr sz="1300"/>
            </a:lvl4pPr>
            <a:lvl5pPr marL="0" indent="1371600">
              <a:buClrTx/>
              <a:buSzTx/>
              <a:buFontTx/>
              <a:buNone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13234" y="3257550"/>
            <a:ext cx="7514033" cy="108585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500"/>
            </a:pPr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xfrm>
            <a:off x="1113234" y="2481435"/>
            <a:ext cx="7514034" cy="1101601"/>
          </a:xfrm>
          <a:prstGeom prst="rect">
            <a:avLst/>
          </a:prstGeom>
        </p:spPr>
        <p:txBody>
          <a:bodyPr anchor="b"/>
          <a:lstStyle>
            <a:lvl1pPr algn="r"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3233" y="3583035"/>
            <a:ext cx="7514034" cy="6453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1500"/>
            </a:lvl1pPr>
            <a:lvl2pPr marL="0" indent="342900" algn="r">
              <a:buClrTx/>
              <a:buSzTx/>
              <a:buFontTx/>
              <a:buNone/>
              <a:defRPr sz="1500"/>
            </a:lvl2pPr>
            <a:lvl3pPr marL="0" indent="685800" algn="r">
              <a:buClrTx/>
              <a:buSzTx/>
              <a:buFontTx/>
              <a:buNone/>
              <a:defRPr sz="1500"/>
            </a:lvl3pPr>
            <a:lvl4pPr marL="0" indent="1028700" algn="r">
              <a:buClrTx/>
              <a:buSzTx/>
              <a:buFontTx/>
              <a:buNone/>
              <a:defRPr sz="1500"/>
            </a:lvl4pPr>
            <a:lvl5pPr marL="0" indent="1371600" algn="r">
              <a:buClrTx/>
              <a:buSzTx/>
              <a:buFontTx/>
              <a:buNone/>
              <a:defRPr sz="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3"/>
          <p:cNvSpPr txBox="1"/>
          <p:nvPr/>
        </p:nvSpPr>
        <p:spPr>
          <a:xfrm>
            <a:off x="1233248" y="400467"/>
            <a:ext cx="388621" cy="93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>
              <a:defRPr sz="6000" cap="all"/>
            </a:lvl1pPr>
          </a:lstStyle>
          <a:p>
            <a:r>
              <a:t>“</a:t>
            </a:r>
          </a:p>
        </p:txBody>
      </p:sp>
      <p:sp>
        <p:nvSpPr>
          <p:cNvPr id="147" name="TextBox 14"/>
          <p:cNvSpPr txBox="1"/>
          <p:nvPr/>
        </p:nvSpPr>
        <p:spPr>
          <a:xfrm>
            <a:off x="8204358" y="1867750"/>
            <a:ext cx="388621" cy="932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90" tIns="34290" rIns="34290" bIns="34290" anchor="ctr">
            <a:spAutoFit/>
          </a:bodyPr>
          <a:lstStyle>
            <a:lvl1pPr algn="r">
              <a:defRPr sz="6000" cap="all"/>
            </a:lvl1pPr>
          </a:lstStyle>
          <a:p>
            <a:r>
              <a:t>”</a:t>
            </a:r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1656158" y="514351"/>
            <a:ext cx="6742511" cy="20574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3234" y="2914650"/>
            <a:ext cx="7514034" cy="666750"/>
          </a:xfrm>
          <a:prstGeom prst="rect">
            <a:avLst/>
          </a:prstGeom>
        </p:spPr>
        <p:txBody>
          <a:bodyPr anchor="b"/>
          <a:lstStyle>
            <a:lvl1pPr indent="-428626" algn="r">
              <a:buClrTx/>
              <a:buSzTx/>
              <a:buFontTx/>
              <a:buNone/>
            </a:lvl1pPr>
            <a:lvl2pPr algn="r">
              <a:buClrTx/>
              <a:buFontTx/>
            </a:lvl2pPr>
            <a:lvl3pPr algn="r">
              <a:buClrTx/>
              <a:buFontTx/>
            </a:lvl3pPr>
            <a:lvl4pPr algn="r">
              <a:buClrTx/>
              <a:buFontTx/>
            </a:lvl4pPr>
            <a:lvl5pPr algn="r"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13234" y="3581400"/>
            <a:ext cx="7514033" cy="762000"/>
          </a:xfrm>
          <a:prstGeom prst="rect">
            <a:avLst/>
          </a:prstGeom>
        </p:spPr>
        <p:txBody>
          <a:bodyPr anchor="t"/>
          <a:lstStyle/>
          <a:p>
            <a:pPr marL="0" indent="0" algn="r">
              <a:buClrTx/>
              <a:buSzTx/>
              <a:buFontTx/>
              <a:buNone/>
              <a:defRPr sz="1300"/>
            </a:pPr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1113234" y="514350"/>
            <a:ext cx="7514036" cy="204549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3233" y="2628900"/>
            <a:ext cx="7514037" cy="628650"/>
          </a:xfrm>
          <a:prstGeom prst="rect">
            <a:avLst/>
          </a:prstGeom>
        </p:spPr>
        <p:txBody>
          <a:bodyPr anchor="b"/>
          <a:lstStyle>
            <a:lvl1pPr indent="-428626">
              <a:buClrTx/>
              <a:buSzTx/>
              <a:buFontTx/>
              <a:buNone/>
              <a:defRPr sz="2100"/>
            </a:lvl1pPr>
            <a:lvl2pPr marL="642938" indent="-300038">
              <a:buClrTx/>
              <a:buFontTx/>
              <a:defRPr sz="2100"/>
            </a:lvl2pPr>
            <a:lvl3pPr marL="1031997" indent="-346197">
              <a:buClrTx/>
              <a:buFontTx/>
              <a:defRPr sz="2100"/>
            </a:lvl3pPr>
            <a:lvl4pPr marL="1253728" indent="-225028">
              <a:buClrTx/>
              <a:buFontTx/>
              <a:defRPr sz="2100"/>
            </a:lvl4pPr>
            <a:lvl5pPr marL="1641634" indent="-270034">
              <a:buClrTx/>
              <a:buFontTx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113233" y="3257550"/>
            <a:ext cx="7514037" cy="108585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300"/>
            </a:pPr>
            <a:endParaRPr/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113233" y="2000250"/>
            <a:ext cx="7514036" cy="234315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4228" y="4440750"/>
            <a:ext cx="193041" cy="1930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929209" y="2000249"/>
            <a:ext cx="6698062" cy="1582788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29208" y="3583035"/>
            <a:ext cx="6698062" cy="645301"/>
          </a:xfrm>
          <a:prstGeom prst="rect">
            <a:avLst/>
          </a:prstGeom>
        </p:spPr>
        <p:txBody>
          <a:bodyPr anchor="t"/>
          <a:lstStyle>
            <a:lvl1pPr marL="0" indent="0" algn="r">
              <a:buClrTx/>
              <a:buSzTx/>
              <a:buFontTx/>
              <a:buNone/>
              <a:defRPr sz="1500"/>
            </a:lvl1pPr>
            <a:lvl2pPr marL="0" indent="342900" algn="r">
              <a:buClrTx/>
              <a:buSzTx/>
              <a:buFontTx/>
              <a:buNone/>
              <a:defRPr sz="1500"/>
            </a:lvl2pPr>
            <a:lvl3pPr marL="0" indent="685800" algn="r">
              <a:buClrTx/>
              <a:buSzTx/>
              <a:buFontTx/>
              <a:buNone/>
              <a:defRPr sz="1500"/>
            </a:lvl3pPr>
            <a:lvl4pPr marL="0" indent="1028700" algn="r">
              <a:buClrTx/>
              <a:buSzTx/>
              <a:buFontTx/>
              <a:buNone/>
              <a:defRPr sz="1500"/>
            </a:lvl4pPr>
            <a:lvl5pPr marL="0" indent="1371600" algn="r">
              <a:buClrTx/>
              <a:buSzTx/>
              <a:buFontTx/>
              <a:buNone/>
              <a:defRPr sz="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3234" y="2000250"/>
            <a:ext cx="3671292" cy="2343151"/>
          </a:xfrm>
          <a:prstGeom prst="rect">
            <a:avLst/>
          </a:prstGeom>
        </p:spPr>
        <p:txBody>
          <a:bodyPr/>
          <a:lstStyle>
            <a:lvl1pPr>
              <a:defRPr sz="1300"/>
            </a:lvl1pPr>
            <a:lvl2pPr marL="575072" indent="-232172">
              <a:defRPr sz="1300"/>
            </a:lvl2pPr>
            <a:lvl3pPr marL="964406" indent="-278606">
              <a:defRPr sz="1300"/>
            </a:lvl3pPr>
            <a:lvl4pPr marL="1214438" indent="-185738">
              <a:defRPr sz="1300"/>
            </a:lvl4pPr>
            <a:lvl5pPr marL="1557338" indent="-185738"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29133" y="1993900"/>
            <a:ext cx="3455393" cy="43219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1287C3"/>
                </a:solidFill>
              </a:defRPr>
            </a:lvl1pPr>
            <a:lvl2pPr marL="0" indent="342900"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1287C3"/>
                </a:solidFill>
              </a:defRPr>
            </a:lvl2pPr>
            <a:lvl3pPr marL="0" indent="685800"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1287C3"/>
                </a:solidFill>
              </a:defRPr>
            </a:lvl3pPr>
            <a:lvl4pPr marL="0" indent="1028700"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1287C3"/>
                </a:solidFill>
              </a:defRPr>
            </a:lvl4pPr>
            <a:lvl5pPr marL="0" indent="1371600"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1287C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160365" y="2000249"/>
            <a:ext cx="3466905" cy="432199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ClrTx/>
              <a:buSzTx/>
              <a:buFontTx/>
              <a:buNone/>
              <a:defRPr sz="2100">
                <a:solidFill>
                  <a:srgbClr val="1287C3"/>
                </a:solidFill>
              </a:defRPr>
            </a:pPr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113233" y="1200150"/>
            <a:ext cx="2661842" cy="10287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46525" y="514350"/>
            <a:ext cx="4680743" cy="3829052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 marL="590184" indent="-247284">
              <a:defRPr sz="1500"/>
            </a:lvl2pPr>
            <a:lvl3pPr marL="953691" indent="-267891">
              <a:defRPr sz="1500"/>
            </a:lvl3pPr>
            <a:lvl4pPr>
              <a:defRPr sz="1500"/>
            </a:lvl4pPr>
            <a:lvl5pPr marL="1564482" indent="-192882">
              <a:defRPr sz="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1113233" y="2228850"/>
            <a:ext cx="2661842" cy="137160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20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1112042" y="1314449"/>
            <a:ext cx="4069621" cy="1028701"/>
          </a:xfrm>
          <a:prstGeom prst="rect">
            <a:avLst/>
          </a:prstGeom>
        </p:spPr>
        <p:txBody>
          <a:bodyPr anchor="b"/>
          <a:lstStyle>
            <a:lvl1pPr>
              <a:defRPr sz="2100"/>
            </a:lvl1pPr>
          </a:lstStyle>
          <a:p>
            <a:r>
              <a:t>Title Text</a:t>
            </a:r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5696010" y="685800"/>
            <a:ext cx="2460732" cy="3429000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2042" y="2343149"/>
            <a:ext cx="4069621" cy="13716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300"/>
            </a:lvl1pPr>
            <a:lvl2pPr marL="0" indent="342900" algn="ctr">
              <a:buClrTx/>
              <a:buSzTx/>
              <a:buFontTx/>
              <a:buNone/>
              <a:defRPr sz="1300"/>
            </a:lvl2pPr>
            <a:lvl3pPr marL="0" indent="685800" algn="ctr">
              <a:buClrTx/>
              <a:buSzTx/>
              <a:buFontTx/>
              <a:buNone/>
              <a:defRPr sz="1300"/>
            </a:lvl3pPr>
            <a:lvl4pPr marL="0" indent="1028700" algn="ctr">
              <a:buClrTx/>
              <a:buSzTx/>
              <a:buFontTx/>
              <a:buNone/>
              <a:defRPr sz="1300"/>
            </a:lvl4pPr>
            <a:lvl5pPr marL="0" indent="1371600" algn="ctr">
              <a:buClrTx/>
              <a:buSzTx/>
              <a:buFontTx/>
              <a:buNone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1113233" y="3549648"/>
            <a:ext cx="7514034" cy="425055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t>Title Text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89509" y="699083"/>
            <a:ext cx="6169458" cy="2373733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13233" y="3974701"/>
            <a:ext cx="7514034" cy="37028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000"/>
            </a:lvl1pPr>
            <a:lvl2pPr marL="0" indent="342900" algn="ctr">
              <a:buClrTx/>
              <a:buSzTx/>
              <a:buFontTx/>
              <a:buNone/>
              <a:defRPr sz="1000"/>
            </a:lvl2pPr>
            <a:lvl3pPr marL="0" indent="685800" algn="ctr">
              <a:buClrTx/>
              <a:buSzTx/>
              <a:buFontTx/>
              <a:buNone/>
              <a:defRPr sz="1000"/>
            </a:lvl3pPr>
            <a:lvl4pPr marL="0" indent="1028700" algn="ctr">
              <a:buClrTx/>
              <a:buSzTx/>
              <a:buFontTx/>
              <a:buNone/>
              <a:defRPr sz="1000"/>
            </a:lvl4pPr>
            <a:lvl5pPr marL="0" indent="1371600" algn="ctr">
              <a:buClrTx/>
              <a:buSzTx/>
              <a:buFontTx/>
              <a:buNone/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/>
          <p:cNvGrpSpPr/>
          <p:nvPr/>
        </p:nvGrpSpPr>
        <p:grpSpPr>
          <a:xfrm>
            <a:off x="113108" y="0"/>
            <a:ext cx="1827611" cy="5143502"/>
            <a:chOff x="0" y="0"/>
            <a:chExt cx="1827609" cy="5143501"/>
          </a:xfrm>
        </p:grpSpPr>
        <p:sp>
          <p:nvSpPr>
            <p:cNvPr id="2" name="Freeform 6"/>
            <p:cNvSpPr/>
            <p:nvPr/>
          </p:nvSpPr>
          <p:spPr>
            <a:xfrm>
              <a:off x="229791" y="-1"/>
              <a:ext cx="841773" cy="399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Freeform 7"/>
            <p:cNvSpPr/>
            <p:nvPr/>
          </p:nvSpPr>
          <p:spPr>
            <a:xfrm>
              <a:off x="0" y="-1"/>
              <a:ext cx="838201" cy="395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Freeform 8"/>
            <p:cNvSpPr/>
            <p:nvPr/>
          </p:nvSpPr>
          <p:spPr>
            <a:xfrm>
              <a:off x="0" y="3929062"/>
              <a:ext cx="921544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Freeform 9"/>
            <p:cNvSpPr/>
            <p:nvPr/>
          </p:nvSpPr>
          <p:spPr>
            <a:xfrm>
              <a:off x="229791" y="3968353"/>
              <a:ext cx="1121569" cy="117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10"/>
            <p:cNvSpPr/>
            <p:nvPr/>
          </p:nvSpPr>
          <p:spPr>
            <a:xfrm>
              <a:off x="229791" y="3964781"/>
              <a:ext cx="1597819" cy="117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11"/>
            <p:cNvSpPr/>
            <p:nvPr/>
          </p:nvSpPr>
          <p:spPr>
            <a:xfrm>
              <a:off x="0" y="3929062"/>
              <a:ext cx="1271588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1113233" y="514351"/>
            <a:ext cx="7514037" cy="1314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34228" y="4452859"/>
            <a:ext cx="193041" cy="193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7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ctr" defTabSz="342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214313" marR="0" indent="-214313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600075" marR="0" indent="-257175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982540" marR="0" indent="-29674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1221582" marR="0" indent="-192882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1603058" marR="0" indent="-231458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2023110" marR="0" indent="-30861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2366010" marR="0" indent="-30861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2708910" marR="0" indent="-30861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3051810" marR="0" indent="-308610" algn="l" defTabSz="3429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1" name="Title 1"/>
          <p:cNvSpPr txBox="1">
            <a:spLocks noGrp="1"/>
          </p:cNvSpPr>
          <p:nvPr>
            <p:ph type="ctrTitle"/>
          </p:nvPr>
        </p:nvSpPr>
        <p:spPr>
          <a:xfrm>
            <a:off x="3496344" y="168630"/>
            <a:ext cx="2417853" cy="184888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Online Quiz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17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3297783" y="2407193"/>
            <a:ext cx="4556133" cy="169176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1400"/>
            </a:pPr>
            <a:r>
              <a:rPr sz="1600" dirty="0"/>
              <a:t>Presented by    </a:t>
            </a:r>
          </a:p>
          <a:p>
            <a:pPr algn="l">
              <a:defRPr sz="1400"/>
            </a:pPr>
            <a:r>
              <a:rPr lang="en-US" sz="1600" dirty="0" err="1" smtClean="0"/>
              <a:t>Sumaiya</a:t>
            </a:r>
            <a:r>
              <a:rPr lang="en-US" sz="1600" dirty="0" smtClean="0"/>
              <a:t> </a:t>
            </a:r>
            <a:r>
              <a:rPr lang="en-US" sz="1600" dirty="0" smtClean="0"/>
              <a:t>Khan</a:t>
            </a:r>
          </a:p>
          <a:p>
            <a:pPr algn="l">
              <a:defRPr sz="1400"/>
            </a:pPr>
            <a:r>
              <a:rPr lang="en-US" sz="1600" dirty="0" smtClean="0"/>
              <a:t>Roll:2007031</a:t>
            </a:r>
          </a:p>
          <a:p>
            <a:pPr algn="l">
              <a:defRPr sz="1400"/>
            </a:pPr>
            <a:r>
              <a:rPr lang="en-US" sz="1600" dirty="0" smtClean="0"/>
              <a:t>MD .</a:t>
            </a:r>
            <a:r>
              <a:rPr lang="en-US" sz="1600" dirty="0" err="1" smtClean="0"/>
              <a:t>Kawsar</a:t>
            </a:r>
            <a:r>
              <a:rPr lang="en-US" sz="1600" dirty="0" smtClean="0"/>
              <a:t> </a:t>
            </a:r>
            <a:r>
              <a:rPr lang="en-US" sz="1600" dirty="0" smtClean="0"/>
              <a:t>Mahmud </a:t>
            </a:r>
            <a:r>
              <a:rPr lang="en-US" sz="1600" dirty="0" smtClean="0"/>
              <a:t>Khan</a:t>
            </a:r>
            <a:endParaRPr lang="en-US" sz="1600" dirty="0" smtClean="0"/>
          </a:p>
          <a:p>
            <a:pPr algn="l">
              <a:defRPr sz="1400"/>
            </a:pPr>
            <a:r>
              <a:rPr lang="en-US" sz="1600" dirty="0" smtClean="0"/>
              <a:t>Roll:2007046</a:t>
            </a:r>
            <a:endParaRPr sz="1600" dirty="0"/>
          </a:p>
        </p:txBody>
      </p:sp>
      <p:grpSp>
        <p:nvGrpSpPr>
          <p:cNvPr id="179" name="Group 42"/>
          <p:cNvGrpSpPr/>
          <p:nvPr/>
        </p:nvGrpSpPr>
        <p:grpSpPr>
          <a:xfrm>
            <a:off x="665035" y="-3572"/>
            <a:ext cx="3761189" cy="5147072"/>
            <a:chOff x="0" y="0"/>
            <a:chExt cx="3761187" cy="5147072"/>
          </a:xfrm>
        </p:grpSpPr>
        <p:sp>
          <p:nvSpPr>
            <p:cNvPr id="173" name="Freeform 6"/>
            <p:cNvSpPr/>
            <p:nvPr/>
          </p:nvSpPr>
          <p:spPr>
            <a:xfrm>
              <a:off x="328612" y="0"/>
              <a:ext cx="797721" cy="2087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Freeform 7"/>
            <p:cNvSpPr/>
            <p:nvPr/>
          </p:nvSpPr>
          <p:spPr>
            <a:xfrm>
              <a:off x="-1" y="0"/>
              <a:ext cx="776290" cy="200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Freeform 25"/>
            <p:cNvSpPr/>
            <p:nvPr/>
          </p:nvSpPr>
          <p:spPr>
            <a:xfrm>
              <a:off x="-1" y="1940718"/>
              <a:ext cx="2020493" cy="320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Freeform 26"/>
            <p:cNvSpPr/>
            <p:nvPr/>
          </p:nvSpPr>
          <p:spPr>
            <a:xfrm>
              <a:off x="332184" y="2022872"/>
              <a:ext cx="2499124" cy="312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Freeform 27"/>
            <p:cNvSpPr/>
            <p:nvPr/>
          </p:nvSpPr>
          <p:spPr>
            <a:xfrm>
              <a:off x="328612" y="2019299"/>
              <a:ext cx="3432576" cy="3127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Freeform 28"/>
            <p:cNvSpPr/>
            <p:nvPr/>
          </p:nvSpPr>
          <p:spPr>
            <a:xfrm>
              <a:off x="-1" y="1937147"/>
              <a:ext cx="2688435" cy="3209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9" name="Group 13"/>
          <p:cNvGrpSpPr/>
          <p:nvPr/>
        </p:nvGrpSpPr>
        <p:grpSpPr>
          <a:xfrm>
            <a:off x="1770458" y="-1"/>
            <a:ext cx="1827610" cy="5143501"/>
            <a:chOff x="0" y="0"/>
            <a:chExt cx="1827608" cy="5143500"/>
          </a:xfrm>
        </p:grpSpPr>
        <p:sp>
          <p:nvSpPr>
            <p:cNvPr id="253" name="Freeform 6"/>
            <p:cNvSpPr/>
            <p:nvPr/>
          </p:nvSpPr>
          <p:spPr>
            <a:xfrm>
              <a:off x="229790" y="-1"/>
              <a:ext cx="841773" cy="399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Freeform 7"/>
            <p:cNvSpPr/>
            <p:nvPr/>
          </p:nvSpPr>
          <p:spPr>
            <a:xfrm>
              <a:off x="0" y="-1"/>
              <a:ext cx="838200" cy="395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Freeform 8"/>
            <p:cNvSpPr/>
            <p:nvPr/>
          </p:nvSpPr>
          <p:spPr>
            <a:xfrm>
              <a:off x="0" y="3929061"/>
              <a:ext cx="921544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Freeform 9"/>
            <p:cNvSpPr/>
            <p:nvPr/>
          </p:nvSpPr>
          <p:spPr>
            <a:xfrm>
              <a:off x="229790" y="3968352"/>
              <a:ext cx="1121570" cy="117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Freeform 10"/>
            <p:cNvSpPr/>
            <p:nvPr/>
          </p:nvSpPr>
          <p:spPr>
            <a:xfrm>
              <a:off x="229790" y="3964780"/>
              <a:ext cx="1597819" cy="117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Freeform 11"/>
            <p:cNvSpPr/>
            <p:nvPr/>
          </p:nvSpPr>
          <p:spPr>
            <a:xfrm>
              <a:off x="0" y="3929061"/>
              <a:ext cx="1271588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xfrm>
            <a:off x="2406252" y="87993"/>
            <a:ext cx="4701103" cy="89881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1300"/>
            </a:pPr>
            <a:r>
              <a:rPr lang="en-US" sz="2400" b="1" dirty="0" smtClean="0"/>
              <a:t> LEADERBOARD AND HISTORY</a:t>
            </a:r>
            <a:endParaRPr lang="en-US" sz="2400" b="1" dirty="0"/>
          </a:p>
        </p:txBody>
      </p:sp>
      <p:sp>
        <p:nvSpPr>
          <p:cNvPr id="262" name="Straight Connector 21"/>
          <p:cNvSpPr/>
          <p:nvPr/>
        </p:nvSpPr>
        <p:spPr>
          <a:xfrm>
            <a:off x="0" y="1620594"/>
            <a:ext cx="2050067" cy="346060"/>
          </a:xfrm>
          <a:prstGeom prst="line">
            <a:avLst/>
          </a:prstGeom>
          <a:ln w="12700" cap="rnd">
            <a:solidFill>
              <a:srgbClr val="CDD0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Straight Connector 23"/>
          <p:cNvSpPr/>
          <p:nvPr/>
        </p:nvSpPr>
        <p:spPr>
          <a:xfrm>
            <a:off x="0" y="3669098"/>
            <a:ext cx="1770460" cy="257990"/>
          </a:xfrm>
          <a:prstGeom prst="line">
            <a:avLst/>
          </a:prstGeom>
          <a:ln w="12700" cap="rnd">
            <a:solidFill>
              <a:srgbClr val="CDD0D1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66" y="983570"/>
            <a:ext cx="1806965" cy="3928576"/>
          </a:xfrm>
          <a:prstGeom prst="rect">
            <a:avLst/>
          </a:prstGeom>
        </p:spPr>
      </p:pic>
      <p:grpSp>
        <p:nvGrpSpPr>
          <p:cNvPr id="28" name="Content Placeholder 2"/>
          <p:cNvGrpSpPr/>
          <p:nvPr/>
        </p:nvGrpSpPr>
        <p:grpSpPr>
          <a:xfrm>
            <a:off x="3282955" y="1793624"/>
            <a:ext cx="2710055" cy="1878860"/>
            <a:chOff x="33972" y="-8801"/>
            <a:chExt cx="1136366" cy="717384"/>
          </a:xfrm>
        </p:grpSpPr>
        <p:sp>
          <p:nvSpPr>
            <p:cNvPr id="29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30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31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32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sp>
        <p:nvSpPr>
          <p:cNvPr id="20" name="Rectangle 19"/>
          <p:cNvSpPr/>
          <p:nvPr/>
        </p:nvSpPr>
        <p:spPr>
          <a:xfrm>
            <a:off x="3778288" y="2138836"/>
            <a:ext cx="2104494" cy="142192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533400">
              <a:lnSpc>
                <a:spcPct val="90000"/>
              </a:lnSpc>
              <a:spcBef>
                <a:spcPts val="500"/>
              </a:spcBef>
              <a:defRPr sz="1200"/>
            </a:pPr>
            <a:r>
              <a:rPr lang="en-US" dirty="0"/>
              <a:t>The app lets users track their performance with detailed history logs and ranks them on the leaderboard based on scores and participation. This fosters a competitive yet engaging environment.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78" y="983570"/>
            <a:ext cx="1782087" cy="38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4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9" name="Group 13"/>
          <p:cNvGrpSpPr/>
          <p:nvPr/>
        </p:nvGrpSpPr>
        <p:grpSpPr>
          <a:xfrm>
            <a:off x="1770458" y="-1"/>
            <a:ext cx="1827610" cy="5143501"/>
            <a:chOff x="0" y="0"/>
            <a:chExt cx="1827608" cy="5143500"/>
          </a:xfrm>
        </p:grpSpPr>
        <p:sp>
          <p:nvSpPr>
            <p:cNvPr id="253" name="Freeform 6"/>
            <p:cNvSpPr/>
            <p:nvPr/>
          </p:nvSpPr>
          <p:spPr>
            <a:xfrm>
              <a:off x="229790" y="-1"/>
              <a:ext cx="841773" cy="399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Freeform 7"/>
            <p:cNvSpPr/>
            <p:nvPr/>
          </p:nvSpPr>
          <p:spPr>
            <a:xfrm>
              <a:off x="0" y="-1"/>
              <a:ext cx="838200" cy="395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Freeform 8"/>
            <p:cNvSpPr/>
            <p:nvPr/>
          </p:nvSpPr>
          <p:spPr>
            <a:xfrm>
              <a:off x="0" y="3929061"/>
              <a:ext cx="921544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Freeform 9"/>
            <p:cNvSpPr/>
            <p:nvPr/>
          </p:nvSpPr>
          <p:spPr>
            <a:xfrm>
              <a:off x="229790" y="3968352"/>
              <a:ext cx="1121570" cy="117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Freeform 10"/>
            <p:cNvSpPr/>
            <p:nvPr/>
          </p:nvSpPr>
          <p:spPr>
            <a:xfrm>
              <a:off x="229790" y="3964780"/>
              <a:ext cx="1597819" cy="117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Freeform 11"/>
            <p:cNvSpPr/>
            <p:nvPr/>
          </p:nvSpPr>
          <p:spPr>
            <a:xfrm>
              <a:off x="0" y="3929061"/>
              <a:ext cx="1271588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0" name="Title 1"/>
          <p:cNvSpPr txBox="1">
            <a:spLocks noGrp="1"/>
          </p:cNvSpPr>
          <p:nvPr>
            <p:ph type="title"/>
          </p:nvPr>
        </p:nvSpPr>
        <p:spPr>
          <a:xfrm>
            <a:off x="2692003" y="1998463"/>
            <a:ext cx="4984704" cy="14677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/>
              <a:t>ANY QUESTIONS…??</a:t>
            </a:r>
            <a:br>
              <a:rPr lang="en-US" sz="2400" b="1" dirty="0"/>
            </a:br>
            <a:r>
              <a:rPr lang="en-US" sz="2400" b="1" dirty="0"/>
              <a:t>THANK YOU</a:t>
            </a:r>
            <a:endParaRPr lang="en-US" sz="2400" b="1" dirty="0"/>
          </a:p>
        </p:txBody>
      </p:sp>
      <p:sp>
        <p:nvSpPr>
          <p:cNvPr id="262" name="Straight Connector 21"/>
          <p:cNvSpPr/>
          <p:nvPr/>
        </p:nvSpPr>
        <p:spPr>
          <a:xfrm>
            <a:off x="0" y="1620594"/>
            <a:ext cx="2050067" cy="346060"/>
          </a:xfrm>
          <a:prstGeom prst="line">
            <a:avLst/>
          </a:prstGeom>
          <a:ln w="12700" cap="rnd">
            <a:solidFill>
              <a:srgbClr val="CDD0D1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3" name="Straight Connector 23"/>
          <p:cNvSpPr/>
          <p:nvPr/>
        </p:nvSpPr>
        <p:spPr>
          <a:xfrm>
            <a:off x="0" y="3669098"/>
            <a:ext cx="1770460" cy="257990"/>
          </a:xfrm>
          <a:prstGeom prst="line">
            <a:avLst/>
          </a:prstGeom>
          <a:ln w="12700" cap="rnd">
            <a:solidFill>
              <a:srgbClr val="CDD0D1"/>
            </a:solidFill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38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6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86" name="Group 70"/>
          <p:cNvGrpSpPr/>
          <p:nvPr/>
        </p:nvGrpSpPr>
        <p:grpSpPr>
          <a:xfrm>
            <a:off x="1717697" y="-9657"/>
            <a:ext cx="1953299" cy="5167647"/>
            <a:chOff x="0" y="0"/>
            <a:chExt cx="1953297" cy="5167645"/>
          </a:xfrm>
        </p:grpSpPr>
        <p:sp>
          <p:nvSpPr>
            <p:cNvPr id="184" name="Rectangle 19"/>
            <p:cNvSpPr/>
            <p:nvPr/>
          </p:nvSpPr>
          <p:spPr>
            <a:xfrm>
              <a:off x="-1" y="-1"/>
              <a:ext cx="1953299" cy="397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7421" y="0"/>
                  </a:moveTo>
                  <a:lnTo>
                    <a:pt x="21567" y="52"/>
                  </a:lnTo>
                  <a:cubicBezTo>
                    <a:pt x="21600" y="7322"/>
                    <a:pt x="20993" y="14330"/>
                    <a:pt x="21026" y="21600"/>
                  </a:cubicBezTo>
                  <a:lnTo>
                    <a:pt x="0" y="21483"/>
                  </a:lnTo>
                  <a:lnTo>
                    <a:pt x="7421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Rectangle 20"/>
            <p:cNvSpPr/>
            <p:nvPr/>
          </p:nvSpPr>
          <p:spPr>
            <a:xfrm>
              <a:off x="8813" y="3952767"/>
              <a:ext cx="1886161" cy="121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9"/>
                  </a:moveTo>
                  <a:lnTo>
                    <a:pt x="21600" y="0"/>
                  </a:lnTo>
                  <a:cubicBezTo>
                    <a:pt x="21600" y="7167"/>
                    <a:pt x="21600" y="14334"/>
                    <a:pt x="21600" y="21501"/>
                  </a:cubicBezTo>
                  <a:lnTo>
                    <a:pt x="10055" y="21600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93" name="Group 74"/>
          <p:cNvGrpSpPr/>
          <p:nvPr/>
        </p:nvGrpSpPr>
        <p:grpSpPr>
          <a:xfrm>
            <a:off x="1770458" y="-1"/>
            <a:ext cx="1827610" cy="5143501"/>
            <a:chOff x="0" y="0"/>
            <a:chExt cx="1827608" cy="5143500"/>
          </a:xfrm>
        </p:grpSpPr>
        <p:sp>
          <p:nvSpPr>
            <p:cNvPr id="187" name="Freeform 6"/>
            <p:cNvSpPr/>
            <p:nvPr/>
          </p:nvSpPr>
          <p:spPr>
            <a:xfrm>
              <a:off x="229790" y="-1"/>
              <a:ext cx="841773" cy="399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Freeform 7"/>
            <p:cNvSpPr/>
            <p:nvPr/>
          </p:nvSpPr>
          <p:spPr>
            <a:xfrm>
              <a:off x="0" y="-1"/>
              <a:ext cx="838200" cy="395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Freeform 8"/>
            <p:cNvSpPr/>
            <p:nvPr/>
          </p:nvSpPr>
          <p:spPr>
            <a:xfrm>
              <a:off x="0" y="3929061"/>
              <a:ext cx="921544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Freeform 9"/>
            <p:cNvSpPr/>
            <p:nvPr/>
          </p:nvSpPr>
          <p:spPr>
            <a:xfrm>
              <a:off x="229790" y="3968352"/>
              <a:ext cx="1121570" cy="117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Freeform 10"/>
            <p:cNvSpPr/>
            <p:nvPr/>
          </p:nvSpPr>
          <p:spPr>
            <a:xfrm>
              <a:off x="229790" y="3964780"/>
              <a:ext cx="1597819" cy="117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Freeform 11"/>
            <p:cNvSpPr/>
            <p:nvPr/>
          </p:nvSpPr>
          <p:spPr>
            <a:xfrm>
              <a:off x="0" y="3929061"/>
              <a:ext cx="1271588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xfrm>
            <a:off x="1451510" y="238124"/>
            <a:ext cx="5509419" cy="106045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MAIN FEATURES</a:t>
            </a:r>
            <a:endParaRPr dirty="0"/>
          </a:p>
        </p:txBody>
      </p:sp>
      <p:sp>
        <p:nvSpPr>
          <p:cNvPr id="196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2799159" y="877480"/>
            <a:ext cx="3821382" cy="29289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1300"/>
            </a:pPr>
            <a:r>
              <a:rPr lang="en-US" sz="1600" dirty="0" smtClean="0"/>
              <a:t>Splash Screen</a:t>
            </a:r>
            <a:endParaRPr lang="en-US" sz="1600" dirty="0" smtClean="0"/>
          </a:p>
          <a:p>
            <a:pPr>
              <a:lnSpc>
                <a:spcPct val="90000"/>
              </a:lnSpc>
              <a:defRPr sz="1300"/>
            </a:pPr>
            <a:r>
              <a:rPr lang="en-US" sz="1600" dirty="0" smtClean="0"/>
              <a:t>Seamless </a:t>
            </a:r>
            <a:r>
              <a:rPr lang="en-US" sz="1600" dirty="0"/>
              <a:t>Authentication </a:t>
            </a:r>
            <a:endParaRPr lang="en-US" sz="1600" dirty="0" smtClean="0"/>
          </a:p>
          <a:p>
            <a:pPr>
              <a:lnSpc>
                <a:spcPct val="90000"/>
              </a:lnSpc>
              <a:defRPr sz="1300"/>
            </a:pPr>
            <a:r>
              <a:rPr lang="en-US" sz="1600" dirty="0" smtClean="0"/>
              <a:t>Quiz Test</a:t>
            </a:r>
          </a:p>
          <a:p>
            <a:pPr>
              <a:lnSpc>
                <a:spcPct val="90000"/>
              </a:lnSpc>
              <a:defRPr sz="1300"/>
            </a:pPr>
            <a:r>
              <a:rPr lang="en-US" sz="1600" dirty="0"/>
              <a:t>Interactive Quiz Sharing </a:t>
            </a:r>
            <a:endParaRPr lang="en-US" sz="1600" dirty="0" smtClean="0"/>
          </a:p>
          <a:p>
            <a:pPr>
              <a:lnSpc>
                <a:spcPct val="90000"/>
              </a:lnSpc>
              <a:defRPr sz="1300"/>
            </a:pPr>
            <a:r>
              <a:rPr lang="en-US" sz="1600" dirty="0"/>
              <a:t>Global Leaderboard </a:t>
            </a:r>
            <a:endParaRPr lang="en-US" sz="1600" dirty="0" smtClean="0"/>
          </a:p>
          <a:p>
            <a:pPr>
              <a:lnSpc>
                <a:spcPct val="90000"/>
              </a:lnSpc>
              <a:defRPr sz="1300"/>
            </a:pPr>
            <a:r>
              <a:rPr lang="en-US" sz="1600" dirty="0"/>
              <a:t>Quiz History &amp; Analytics </a:t>
            </a:r>
            <a:endParaRPr lang="en-US" sz="1600" dirty="0" smtClean="0"/>
          </a:p>
          <a:p>
            <a:pPr>
              <a:lnSpc>
                <a:spcPct val="90000"/>
              </a:lnSpc>
              <a:defRPr sz="1300"/>
            </a:pPr>
            <a:r>
              <a:rPr lang="en-US" sz="1600" dirty="0"/>
              <a:t>Profile </a:t>
            </a:r>
            <a:r>
              <a:rPr lang="en-US" sz="1600" dirty="0" smtClean="0"/>
              <a:t>Editing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AEB"/>
            </a:gs>
            <a:gs pos="100000">
              <a:srgbClr val="A4A6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845607" y="0"/>
            <a:ext cx="6767305" cy="8678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AUTHENTICATION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17" y="421857"/>
            <a:ext cx="1980254" cy="4305329"/>
          </a:xfrm>
          <a:prstGeom prst="rect">
            <a:avLst/>
          </a:prstGeom>
        </p:spPr>
      </p:pic>
      <p:grpSp>
        <p:nvGrpSpPr>
          <p:cNvPr id="41" name="Content Placeholder 2"/>
          <p:cNvGrpSpPr/>
          <p:nvPr/>
        </p:nvGrpSpPr>
        <p:grpSpPr>
          <a:xfrm>
            <a:off x="3258353" y="885163"/>
            <a:ext cx="2678535" cy="1809309"/>
            <a:chOff x="33972" y="-8801"/>
            <a:chExt cx="1136366" cy="717384"/>
          </a:xfrm>
        </p:grpSpPr>
        <p:sp>
          <p:nvSpPr>
            <p:cNvPr id="42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43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44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5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579492" y="1188518"/>
            <a:ext cx="2295879" cy="140699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Firebase Authentication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>Secure and efficient login, sign-up, and password reset powered by Firebase, ensuring reliability and user trust.</a:t>
            </a:r>
            <a:endParaRPr lang="en-US" sz="1200" dirty="0"/>
          </a:p>
        </p:txBody>
      </p:sp>
      <p:grpSp>
        <p:nvGrpSpPr>
          <p:cNvPr id="47" name="Content Placeholder 2"/>
          <p:cNvGrpSpPr/>
          <p:nvPr/>
        </p:nvGrpSpPr>
        <p:grpSpPr>
          <a:xfrm>
            <a:off x="3258353" y="2969586"/>
            <a:ext cx="2678535" cy="1809309"/>
            <a:chOff x="33972" y="-8801"/>
            <a:chExt cx="1136366" cy="717384"/>
          </a:xfrm>
        </p:grpSpPr>
        <p:sp>
          <p:nvSpPr>
            <p:cNvPr id="48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49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50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1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3657898" y="3338410"/>
            <a:ext cx="2139069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Swift UI Interface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Clean and intuitive design with simple forms for effortless navigation and a modern user experience.</a:t>
            </a:r>
            <a:endParaRPr lang="en-US" sz="12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42" y="511429"/>
            <a:ext cx="1963701" cy="42674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AEB"/>
            </a:gs>
            <a:gs pos="100000">
              <a:srgbClr val="A4A6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1781273" y="0"/>
            <a:ext cx="5604812" cy="10380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Password Reset &amp; Image Picker</a:t>
            </a:r>
            <a:endParaRPr dirty="0"/>
          </a:p>
        </p:txBody>
      </p:sp>
      <p:grpSp>
        <p:nvGrpSpPr>
          <p:cNvPr id="250" name="Content Placeholder 2"/>
          <p:cNvGrpSpPr/>
          <p:nvPr/>
        </p:nvGrpSpPr>
        <p:grpSpPr>
          <a:xfrm>
            <a:off x="3204977" y="1335316"/>
            <a:ext cx="2621666" cy="2074192"/>
            <a:chOff x="0" y="0"/>
            <a:chExt cx="2283356" cy="1521857"/>
          </a:xfrm>
        </p:grpSpPr>
        <p:sp>
          <p:nvSpPr>
            <p:cNvPr id="238" name="Rounded Rectangle"/>
            <p:cNvSpPr/>
            <p:nvPr/>
          </p:nvSpPr>
          <p:spPr>
            <a:xfrm>
              <a:off x="0" y="0"/>
              <a:ext cx="2055020" cy="130493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sp>
          <p:nvSpPr>
            <p:cNvPr id="239" name="Rounded Rectangle"/>
            <p:cNvSpPr/>
            <p:nvPr/>
          </p:nvSpPr>
          <p:spPr>
            <a:xfrm>
              <a:off x="228334" y="216917"/>
              <a:ext cx="2055022" cy="130494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587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ts val="700"/>
                </a:spcBef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331" y="1017418"/>
            <a:ext cx="1764135" cy="383545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587469" y="1871330"/>
            <a:ext cx="2104494" cy="108952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533400">
              <a:lnSpc>
                <a:spcPct val="90000"/>
              </a:lnSpc>
              <a:spcBef>
                <a:spcPts val="500"/>
              </a:spcBef>
              <a:defRPr sz="1200"/>
            </a:pPr>
            <a:r>
              <a:rPr lang="en-US" dirty="0"/>
              <a:t>Implemented a user-friendly password reset interface and integrated an Image Picker using the delegate pattern with a </a:t>
            </a:r>
            <a:r>
              <a:rPr lang="en-US" dirty="0" err="1"/>
              <a:t>SwiftUI</a:t>
            </a:r>
            <a:r>
              <a:rPr lang="en-US" dirty="0"/>
              <a:t> sheet for seamless interaction.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08" y="852781"/>
            <a:ext cx="1839861" cy="400009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AEB"/>
            </a:gs>
            <a:gs pos="100000">
              <a:srgbClr val="A4A6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845607" y="0"/>
            <a:ext cx="6767305" cy="8678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HOME PAGE</a:t>
            </a:r>
            <a:endParaRPr dirty="0"/>
          </a:p>
        </p:txBody>
      </p:sp>
      <p:grpSp>
        <p:nvGrpSpPr>
          <p:cNvPr id="41" name="Content Placeholder 2"/>
          <p:cNvGrpSpPr/>
          <p:nvPr/>
        </p:nvGrpSpPr>
        <p:grpSpPr>
          <a:xfrm>
            <a:off x="3171506" y="1050364"/>
            <a:ext cx="2678535" cy="1834180"/>
            <a:chOff x="33972" y="-8801"/>
            <a:chExt cx="1136366" cy="717384"/>
          </a:xfrm>
        </p:grpSpPr>
        <p:sp>
          <p:nvSpPr>
            <p:cNvPr id="42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43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44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5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640857" y="1372864"/>
            <a:ext cx="2085521" cy="129266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Home </a:t>
            </a:r>
            <a:r>
              <a:rPr lang="en-US" b="1" dirty="0"/>
              <a:t>screen </a:t>
            </a:r>
            <a:r>
              <a:rPr lang="en-US" sz="1200" dirty="0"/>
              <a:t>serves as a hub, showing user stats like quizzes taken and leaderboard rank, with navigation to quizzes, history, and profile.</a:t>
            </a:r>
          </a:p>
        </p:txBody>
      </p:sp>
      <p:grpSp>
        <p:nvGrpSpPr>
          <p:cNvPr id="47" name="Content Placeholder 2"/>
          <p:cNvGrpSpPr/>
          <p:nvPr/>
        </p:nvGrpSpPr>
        <p:grpSpPr>
          <a:xfrm>
            <a:off x="3307972" y="3047559"/>
            <a:ext cx="2710055" cy="1878860"/>
            <a:chOff x="33972" y="-8801"/>
            <a:chExt cx="1136366" cy="717384"/>
          </a:xfrm>
        </p:grpSpPr>
        <p:sp>
          <p:nvSpPr>
            <p:cNvPr id="48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49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50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1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3710972" y="3393660"/>
            <a:ext cx="2139069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The sidebar </a:t>
            </a:r>
            <a:r>
              <a:rPr lang="en-US" sz="1200" dirty="0"/>
              <a:t>ensures a clean and intuitive user experience by offering quick access to key features without cluttering the main interface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556" y="365357"/>
            <a:ext cx="2035205" cy="44247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8" y="439494"/>
            <a:ext cx="2018102" cy="43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1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75" name="Group 10"/>
          <p:cNvGrpSpPr/>
          <p:nvPr/>
        </p:nvGrpSpPr>
        <p:grpSpPr>
          <a:xfrm>
            <a:off x="1717697" y="-9657"/>
            <a:ext cx="1953299" cy="5167647"/>
            <a:chOff x="0" y="0"/>
            <a:chExt cx="1953297" cy="5167645"/>
          </a:xfrm>
        </p:grpSpPr>
        <p:sp>
          <p:nvSpPr>
            <p:cNvPr id="273" name="Rectangle 19"/>
            <p:cNvSpPr/>
            <p:nvPr/>
          </p:nvSpPr>
          <p:spPr>
            <a:xfrm>
              <a:off x="-1" y="-1"/>
              <a:ext cx="1953299" cy="3976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600" extrusionOk="0">
                  <a:moveTo>
                    <a:pt x="7421" y="0"/>
                  </a:moveTo>
                  <a:lnTo>
                    <a:pt x="21567" y="52"/>
                  </a:lnTo>
                  <a:cubicBezTo>
                    <a:pt x="21600" y="7322"/>
                    <a:pt x="20993" y="14330"/>
                    <a:pt x="21026" y="21600"/>
                  </a:cubicBezTo>
                  <a:lnTo>
                    <a:pt x="0" y="21483"/>
                  </a:lnTo>
                  <a:lnTo>
                    <a:pt x="7421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Rectangle 20"/>
            <p:cNvSpPr/>
            <p:nvPr/>
          </p:nvSpPr>
          <p:spPr>
            <a:xfrm>
              <a:off x="8813" y="3952767"/>
              <a:ext cx="1886161" cy="121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9"/>
                  </a:moveTo>
                  <a:lnTo>
                    <a:pt x="21600" y="0"/>
                  </a:lnTo>
                  <a:cubicBezTo>
                    <a:pt x="21600" y="7167"/>
                    <a:pt x="21600" y="14334"/>
                    <a:pt x="21600" y="21501"/>
                  </a:cubicBezTo>
                  <a:lnTo>
                    <a:pt x="10055" y="21600"/>
                  </a:lnTo>
                  <a:lnTo>
                    <a:pt x="0" y="7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2" name="Group 14"/>
          <p:cNvGrpSpPr/>
          <p:nvPr/>
        </p:nvGrpSpPr>
        <p:grpSpPr>
          <a:xfrm>
            <a:off x="1770458" y="-1"/>
            <a:ext cx="1827610" cy="5143501"/>
            <a:chOff x="0" y="0"/>
            <a:chExt cx="1827608" cy="5143500"/>
          </a:xfrm>
        </p:grpSpPr>
        <p:sp>
          <p:nvSpPr>
            <p:cNvPr id="276" name="Freeform 6"/>
            <p:cNvSpPr/>
            <p:nvPr/>
          </p:nvSpPr>
          <p:spPr>
            <a:xfrm>
              <a:off x="229790" y="-1"/>
              <a:ext cx="841773" cy="3996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Freeform 7"/>
            <p:cNvSpPr/>
            <p:nvPr/>
          </p:nvSpPr>
          <p:spPr>
            <a:xfrm>
              <a:off x="0" y="-1"/>
              <a:ext cx="838200" cy="3957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Freeform 8"/>
            <p:cNvSpPr/>
            <p:nvPr/>
          </p:nvSpPr>
          <p:spPr>
            <a:xfrm>
              <a:off x="0" y="3929061"/>
              <a:ext cx="921544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Freeform 9"/>
            <p:cNvSpPr/>
            <p:nvPr/>
          </p:nvSpPr>
          <p:spPr>
            <a:xfrm>
              <a:off x="229790" y="3968352"/>
              <a:ext cx="1121570" cy="1175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Freeform 10"/>
            <p:cNvSpPr/>
            <p:nvPr/>
          </p:nvSpPr>
          <p:spPr>
            <a:xfrm>
              <a:off x="229790" y="3964780"/>
              <a:ext cx="1597819" cy="117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1" name="Freeform 11"/>
            <p:cNvSpPr/>
            <p:nvPr/>
          </p:nvSpPr>
          <p:spPr>
            <a:xfrm>
              <a:off x="0" y="3929061"/>
              <a:ext cx="1271588" cy="1214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3" name="Title 1"/>
          <p:cNvSpPr txBox="1">
            <a:spLocks noGrp="1"/>
          </p:cNvSpPr>
          <p:nvPr>
            <p:ph type="title"/>
          </p:nvPr>
        </p:nvSpPr>
        <p:spPr>
          <a:xfrm>
            <a:off x="2799158" y="261836"/>
            <a:ext cx="3819696" cy="8284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Profile Page</a:t>
            </a:r>
            <a:br>
              <a:rPr lang="en-US" dirty="0" smtClean="0"/>
            </a:b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6" y="577128"/>
            <a:ext cx="2139105" cy="46506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34" y="782154"/>
            <a:ext cx="1974450" cy="4292709"/>
          </a:xfrm>
          <a:prstGeom prst="rect">
            <a:avLst/>
          </a:prstGeom>
        </p:spPr>
      </p:pic>
      <p:grpSp>
        <p:nvGrpSpPr>
          <p:cNvPr id="19" name="Content Placeholder 2"/>
          <p:cNvGrpSpPr/>
          <p:nvPr/>
        </p:nvGrpSpPr>
        <p:grpSpPr>
          <a:xfrm>
            <a:off x="3199026" y="945440"/>
            <a:ext cx="2678535" cy="1834180"/>
            <a:chOff x="33972" y="-8801"/>
            <a:chExt cx="1136366" cy="717384"/>
          </a:xfrm>
        </p:grpSpPr>
        <p:sp>
          <p:nvSpPr>
            <p:cNvPr id="20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21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22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23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grpSp>
        <p:nvGrpSpPr>
          <p:cNvPr id="24" name="Content Placeholder 2"/>
          <p:cNvGrpSpPr/>
          <p:nvPr/>
        </p:nvGrpSpPr>
        <p:grpSpPr>
          <a:xfrm>
            <a:off x="3307972" y="3053953"/>
            <a:ext cx="2710055" cy="1878860"/>
            <a:chOff x="33972" y="-8801"/>
            <a:chExt cx="1136366" cy="717384"/>
          </a:xfrm>
        </p:grpSpPr>
        <p:sp>
          <p:nvSpPr>
            <p:cNvPr id="25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26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27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28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3571531" y="1228633"/>
            <a:ext cx="226677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Profile Display </a:t>
            </a:r>
          </a:p>
          <a:p>
            <a:r>
              <a:rPr lang="en-US" sz="1400" dirty="0" smtClean="0"/>
              <a:t>The </a:t>
            </a:r>
            <a:r>
              <a:rPr lang="en-US" sz="1400" dirty="0"/>
              <a:t>profile page displays the user's image and details, including name, email, and other information.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02961" y="3360848"/>
            <a:ext cx="2286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Editable </a:t>
            </a:r>
            <a:r>
              <a:rPr lang="en-US" b="1" dirty="0" smtClean="0"/>
              <a:t>Features</a:t>
            </a:r>
            <a:r>
              <a:rPr lang="en-US" dirty="0" smtClean="0"/>
              <a:t> </a:t>
            </a:r>
            <a:r>
              <a:rPr lang="en-US" sz="1400" dirty="0"/>
              <a:t>Users can update their profile picture and name directly from the profile page.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AEB"/>
            </a:gs>
            <a:gs pos="100000">
              <a:srgbClr val="A4A6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>
            <a:spLocks noGrp="1"/>
          </p:cNvSpPr>
          <p:nvPr>
            <p:ph type="title"/>
          </p:nvPr>
        </p:nvSpPr>
        <p:spPr>
          <a:xfrm>
            <a:off x="845607" y="0"/>
            <a:ext cx="6767305" cy="8678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QUIZ TEST</a:t>
            </a:r>
            <a:endParaRPr dirty="0"/>
          </a:p>
        </p:txBody>
      </p:sp>
      <p:grpSp>
        <p:nvGrpSpPr>
          <p:cNvPr id="41" name="Content Placeholder 2"/>
          <p:cNvGrpSpPr/>
          <p:nvPr/>
        </p:nvGrpSpPr>
        <p:grpSpPr>
          <a:xfrm>
            <a:off x="3199026" y="939046"/>
            <a:ext cx="2678535" cy="1834180"/>
            <a:chOff x="33972" y="-8801"/>
            <a:chExt cx="1136366" cy="717384"/>
          </a:xfrm>
        </p:grpSpPr>
        <p:sp>
          <p:nvSpPr>
            <p:cNvPr id="42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43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44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5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559564" y="1309862"/>
            <a:ext cx="2238006" cy="132343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/>
              <a:t>Dynamic Question </a:t>
            </a:r>
            <a:r>
              <a:rPr lang="en-US" sz="1600" b="1" dirty="0" smtClean="0"/>
              <a:t>Fetching</a:t>
            </a:r>
          </a:p>
          <a:p>
            <a:r>
              <a:rPr lang="en-US" sz="1200" dirty="0" smtClean="0"/>
              <a:t>Questions </a:t>
            </a:r>
            <a:r>
              <a:rPr lang="en-US" sz="1200" dirty="0"/>
              <a:t>are fetched dynamically and displayed in an engaging format, ensuring a fresh experience every time.</a:t>
            </a:r>
          </a:p>
        </p:txBody>
      </p:sp>
      <p:grpSp>
        <p:nvGrpSpPr>
          <p:cNvPr id="47" name="Content Placeholder 2"/>
          <p:cNvGrpSpPr/>
          <p:nvPr/>
        </p:nvGrpSpPr>
        <p:grpSpPr>
          <a:xfrm>
            <a:off x="3307972" y="3047559"/>
            <a:ext cx="2710055" cy="1878860"/>
            <a:chOff x="33972" y="-8801"/>
            <a:chExt cx="1136366" cy="717384"/>
          </a:xfrm>
        </p:grpSpPr>
        <p:sp>
          <p:nvSpPr>
            <p:cNvPr id="48" name="Rounded Rectangle"/>
            <p:cNvSpPr/>
            <p:nvPr/>
          </p:nvSpPr>
          <p:spPr>
            <a:xfrm>
              <a:off x="33972" y="-8801"/>
              <a:ext cx="1043925" cy="665356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grpSp>
          <p:nvGrpSpPr>
            <p:cNvPr id="49" name="Group"/>
            <p:cNvGrpSpPr/>
            <p:nvPr/>
          </p:nvGrpSpPr>
          <p:grpSpPr>
            <a:xfrm>
              <a:off x="144486" y="72243"/>
              <a:ext cx="1025852" cy="636340"/>
              <a:chOff x="-83848" y="-144674"/>
              <a:chExt cx="1025851" cy="636338"/>
            </a:xfrm>
          </p:grpSpPr>
          <p:sp>
            <p:nvSpPr>
              <p:cNvPr id="50" name="Rounded Rectangle"/>
              <p:cNvSpPr/>
              <p:nvPr/>
            </p:nvSpPr>
            <p:spPr>
              <a:xfrm>
                <a:off x="-83848" y="-144674"/>
                <a:ext cx="1025851" cy="636338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5875" cap="rnd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1" name="SwiftUI Framework: Crafted with SwiftUI, ensuring a responsive interface that enhances user interaction and experience."/>
              <p:cNvSpPr txBox="1"/>
              <p:nvPr/>
            </p:nvSpPr>
            <p:spPr>
              <a:xfrm>
                <a:off x="58465" y="153210"/>
                <a:ext cx="777370" cy="131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 defTabSz="533400">
                  <a:lnSpc>
                    <a:spcPct val="90000"/>
                  </a:lnSpc>
                  <a:spcBef>
                    <a:spcPts val="500"/>
                  </a:spcBef>
                  <a:defRPr sz="1200"/>
                </a:pPr>
                <a:endParaRPr dirty="0"/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3738492" y="3575474"/>
            <a:ext cx="213906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Cancel Anytime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Users can cancel the quiz at any point, and progress will not be saved in the history.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963" y="839839"/>
            <a:ext cx="1787295" cy="38858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73" y="870197"/>
            <a:ext cx="1833686" cy="39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63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AEB"/>
            </a:gs>
            <a:gs pos="100000">
              <a:srgbClr val="A4A6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1801475" y="-6172"/>
            <a:ext cx="5604812" cy="103800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TEST COMPLETION</a:t>
            </a:r>
            <a:endParaRPr dirty="0"/>
          </a:p>
        </p:txBody>
      </p:sp>
      <p:grpSp>
        <p:nvGrpSpPr>
          <p:cNvPr id="250" name="Content Placeholder 2"/>
          <p:cNvGrpSpPr/>
          <p:nvPr/>
        </p:nvGrpSpPr>
        <p:grpSpPr>
          <a:xfrm>
            <a:off x="3445982" y="931278"/>
            <a:ext cx="2573110" cy="1648889"/>
            <a:chOff x="0" y="0"/>
            <a:chExt cx="2283356" cy="1521857"/>
          </a:xfrm>
        </p:grpSpPr>
        <p:sp>
          <p:nvSpPr>
            <p:cNvPr id="238" name="Rounded Rectangle"/>
            <p:cNvSpPr/>
            <p:nvPr/>
          </p:nvSpPr>
          <p:spPr>
            <a:xfrm>
              <a:off x="0" y="0"/>
              <a:ext cx="2055020" cy="130493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sp>
          <p:nvSpPr>
            <p:cNvPr id="239" name="Rounded Rectangle"/>
            <p:cNvSpPr/>
            <p:nvPr/>
          </p:nvSpPr>
          <p:spPr>
            <a:xfrm>
              <a:off x="228334" y="216917"/>
              <a:ext cx="2055022" cy="130494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587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ts val="700"/>
                </a:spcBef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3824981" y="1300769"/>
            <a:ext cx="2065455" cy="114492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533400">
              <a:lnSpc>
                <a:spcPct val="90000"/>
              </a:lnSpc>
              <a:spcBef>
                <a:spcPts val="500"/>
              </a:spcBef>
              <a:defRPr sz="1200"/>
            </a:pPr>
            <a:r>
              <a:rPr lang="en-US" sz="1400" b="1" dirty="0"/>
              <a:t>Results &amp; Achievements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Upon completion, a results page is shown with the final score, celebrating the user’s success.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46" y="673849"/>
            <a:ext cx="1872237" cy="40704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20" y="735653"/>
            <a:ext cx="1870460" cy="4066621"/>
          </a:xfrm>
          <a:prstGeom prst="rect">
            <a:avLst/>
          </a:prstGeom>
        </p:spPr>
      </p:pic>
      <p:grpSp>
        <p:nvGrpSpPr>
          <p:cNvPr id="10" name="Content Placeholder 2"/>
          <p:cNvGrpSpPr/>
          <p:nvPr/>
        </p:nvGrpSpPr>
        <p:grpSpPr>
          <a:xfrm>
            <a:off x="3568139" y="2843143"/>
            <a:ext cx="2634185" cy="1750122"/>
            <a:chOff x="0" y="0"/>
            <a:chExt cx="2283356" cy="1521857"/>
          </a:xfrm>
        </p:grpSpPr>
        <p:sp>
          <p:nvSpPr>
            <p:cNvPr id="11" name="Rounded Rectangle"/>
            <p:cNvSpPr/>
            <p:nvPr/>
          </p:nvSpPr>
          <p:spPr>
            <a:xfrm>
              <a:off x="0" y="0"/>
              <a:ext cx="2055020" cy="130493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sp>
          <p:nvSpPr>
            <p:cNvPr id="12" name="Rounded Rectangle"/>
            <p:cNvSpPr/>
            <p:nvPr/>
          </p:nvSpPr>
          <p:spPr>
            <a:xfrm>
              <a:off x="228334" y="216917"/>
              <a:ext cx="2055022" cy="130494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587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ts val="700"/>
                </a:spcBef>
              </a:pPr>
              <a:endParaRPr/>
            </a:p>
          </p:txBody>
        </p:sp>
      </p:grpSp>
      <p:sp>
        <p:nvSpPr>
          <p:cNvPr id="13" name="Rectangle 12"/>
          <p:cNvSpPr/>
          <p:nvPr/>
        </p:nvSpPr>
        <p:spPr>
          <a:xfrm>
            <a:off x="4001342" y="3198881"/>
            <a:ext cx="2017750" cy="120702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533400">
              <a:lnSpc>
                <a:spcPct val="90000"/>
              </a:lnSpc>
              <a:spcBef>
                <a:spcPts val="500"/>
              </a:spcBef>
              <a:defRPr sz="1200"/>
            </a:pPr>
            <a:r>
              <a:rPr lang="en-US" sz="1400" b="1" dirty="0"/>
              <a:t>Quiz </a:t>
            </a:r>
            <a:r>
              <a:rPr lang="en-US" sz="1400" b="1" dirty="0" smtClean="0"/>
              <a:t>History</a:t>
            </a:r>
          </a:p>
          <a:p>
            <a:pPr algn="ctr" defTabSz="533400">
              <a:lnSpc>
                <a:spcPct val="90000"/>
              </a:lnSpc>
              <a:spcBef>
                <a:spcPts val="500"/>
              </a:spcBef>
              <a:defRPr sz="1200"/>
            </a:pPr>
            <a:r>
              <a:rPr lang="en-US" sz="1400" dirty="0" smtClean="0"/>
              <a:t> </a:t>
            </a:r>
            <a:r>
              <a:rPr lang="en-US" sz="1200" dirty="0"/>
              <a:t>tracks completed quizzes with titles, timestamps, and scores, helping users monitor progress and improve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216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EAEB"/>
            </a:gs>
            <a:gs pos="100000">
              <a:srgbClr val="A4A6A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>
            <a:spLocks noGrp="1"/>
          </p:cNvSpPr>
          <p:nvPr>
            <p:ph type="title"/>
          </p:nvPr>
        </p:nvSpPr>
        <p:spPr>
          <a:xfrm>
            <a:off x="1781273" y="0"/>
            <a:ext cx="5604812" cy="103800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1300"/>
            </a:pPr>
            <a:r>
              <a:rPr lang="en-US" sz="2400" dirty="0" smtClean="0"/>
              <a:t>INTERACTIVE QUIZ SHARING</a:t>
            </a:r>
            <a:endParaRPr lang="en-US" sz="2400" dirty="0"/>
          </a:p>
        </p:txBody>
      </p:sp>
      <p:grpSp>
        <p:nvGrpSpPr>
          <p:cNvPr id="250" name="Content Placeholder 2"/>
          <p:cNvGrpSpPr/>
          <p:nvPr/>
        </p:nvGrpSpPr>
        <p:grpSpPr>
          <a:xfrm>
            <a:off x="3621746" y="1441642"/>
            <a:ext cx="2621666" cy="2074192"/>
            <a:chOff x="0" y="0"/>
            <a:chExt cx="2283356" cy="1521857"/>
          </a:xfrm>
        </p:grpSpPr>
        <p:sp>
          <p:nvSpPr>
            <p:cNvPr id="238" name="Rounded Rectangle"/>
            <p:cNvSpPr/>
            <p:nvPr/>
          </p:nvSpPr>
          <p:spPr>
            <a:xfrm>
              <a:off x="0" y="0"/>
              <a:ext cx="2055020" cy="1304938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5875" cap="rnd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342900">
                <a:spcBef>
                  <a:spcPts val="400"/>
                </a:spcBef>
              </a:pPr>
              <a:endParaRPr/>
            </a:p>
          </p:txBody>
        </p:sp>
        <p:sp>
          <p:nvSpPr>
            <p:cNvPr id="239" name="Rounded Rectangle"/>
            <p:cNvSpPr/>
            <p:nvPr/>
          </p:nvSpPr>
          <p:spPr>
            <a:xfrm>
              <a:off x="228334" y="216917"/>
              <a:ext cx="2055022" cy="1304940"/>
            </a:xfrm>
            <a:prstGeom prst="roundRect">
              <a:avLst>
                <a:gd name="adj" fmla="val 10000"/>
              </a:avLst>
            </a:prstGeom>
            <a:solidFill>
              <a:srgbClr val="FFFFFF">
                <a:alpha val="90000"/>
              </a:srgbClr>
            </a:solidFill>
            <a:ln w="15875" cap="rnd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ts val="700"/>
                </a:spcBef>
              </a:pPr>
              <a:endParaRPr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007835" y="1915596"/>
            <a:ext cx="2104494" cy="142192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533400">
              <a:lnSpc>
                <a:spcPct val="90000"/>
              </a:lnSpc>
              <a:spcBef>
                <a:spcPts val="500"/>
              </a:spcBef>
              <a:defRPr sz="1200"/>
            </a:pPr>
            <a:r>
              <a:rPr lang="en-US" dirty="0"/>
              <a:t>Users can upload custom questions, which are stored in Firebase and displayed on the "All Quizzes" page. These questions are accessible to all users, fostering a collaborative and engaging quiz environment..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41" y="817088"/>
            <a:ext cx="1837602" cy="3995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15" y="753247"/>
            <a:ext cx="1891526" cy="41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89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Parallax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Parallax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Parallax">
    <a:dk1>
      <a:srgbClr val="000000"/>
    </a:dk1>
    <a:lt1>
      <a:srgbClr val="FFFFFF"/>
    </a:lt1>
    <a:dk2>
      <a:srgbClr val="A7A7A7"/>
    </a:dk2>
    <a:lt2>
      <a:srgbClr val="535353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rgbClr val="000000"/>
    </a:dk1>
    <a:lt1>
      <a:srgbClr val="FFFFFF"/>
    </a:lt1>
    <a:dk2>
      <a:srgbClr val="A7A7A7"/>
    </a:dk2>
    <a:lt2>
      <a:srgbClr val="535353"/>
    </a:lt2>
    <a:accent1>
      <a:srgbClr val="30ACEC"/>
    </a:accent1>
    <a:accent2>
      <a:srgbClr val="80C34F"/>
    </a:accent2>
    <a:accent3>
      <a:srgbClr val="E29D3E"/>
    </a:accent3>
    <a:accent4>
      <a:srgbClr val="D64A3B"/>
    </a:accent4>
    <a:accent5>
      <a:srgbClr val="D64787"/>
    </a:accent5>
    <a:accent6>
      <a:srgbClr val="A666E1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365</Words>
  <Application>Microsoft Office PowerPoint</Application>
  <PresentationFormat>On-screen Show (16:9)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Helvetica</vt:lpstr>
      <vt:lpstr>Parallax</vt:lpstr>
      <vt:lpstr>Online Quiz </vt:lpstr>
      <vt:lpstr>MAIN FEATURES</vt:lpstr>
      <vt:lpstr>AUTHENTICATION</vt:lpstr>
      <vt:lpstr>Password Reset &amp; Image Picker</vt:lpstr>
      <vt:lpstr>HOME PAGE</vt:lpstr>
      <vt:lpstr>Profile Page </vt:lpstr>
      <vt:lpstr>QUIZ TEST</vt:lpstr>
      <vt:lpstr>TEST COMPLETION</vt:lpstr>
      <vt:lpstr>INTERACTIVE QUIZ SHARING</vt:lpstr>
      <vt:lpstr> LEADERBOARD AND HISTORY</vt:lpstr>
      <vt:lpstr>ANY QUESTIONS…??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Quiz</dc:title>
  <dc:creator>Asus</dc:creator>
  <cp:lastModifiedBy>Asus</cp:lastModifiedBy>
  <cp:revision>18</cp:revision>
  <dcterms:modified xsi:type="dcterms:W3CDTF">2025-01-16T01:19:53Z</dcterms:modified>
</cp:coreProperties>
</file>