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YBUR" initials="AAA" lastIdx="1" clrIdx="0">
    <p:extLst>
      <p:ext uri="{19B8F6BF-5375-455C-9EA6-DF929625EA0E}">
        <p15:presenceInfo xmlns:p15="http://schemas.microsoft.com/office/powerpoint/2012/main" userId="DEYBU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1C52-F47D-4A08-A75B-F2CA4AE442F1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EA75-360B-4AFF-9001-E21EE301E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33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1C52-F47D-4A08-A75B-F2CA4AE442F1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EA75-360B-4AFF-9001-E21EE301E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66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1C52-F47D-4A08-A75B-F2CA4AE442F1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EA75-360B-4AFF-9001-E21EE301E2C1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5243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1C52-F47D-4A08-A75B-F2CA4AE442F1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EA75-360B-4AFF-9001-E21EE301E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73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1C52-F47D-4A08-A75B-F2CA4AE442F1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EA75-360B-4AFF-9001-E21EE301E2C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6126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1C52-F47D-4A08-A75B-F2CA4AE442F1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EA75-360B-4AFF-9001-E21EE301E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194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1C52-F47D-4A08-A75B-F2CA4AE442F1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EA75-360B-4AFF-9001-E21EE301E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797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1C52-F47D-4A08-A75B-F2CA4AE442F1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EA75-360B-4AFF-9001-E21EE301E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3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1C52-F47D-4A08-A75B-F2CA4AE442F1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EA75-360B-4AFF-9001-E21EE301E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43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1C52-F47D-4A08-A75B-F2CA4AE442F1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EA75-360B-4AFF-9001-E21EE301E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2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1C52-F47D-4A08-A75B-F2CA4AE442F1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EA75-360B-4AFF-9001-E21EE301E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3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1C52-F47D-4A08-A75B-F2CA4AE442F1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EA75-360B-4AFF-9001-E21EE301E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9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1C52-F47D-4A08-A75B-F2CA4AE442F1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EA75-360B-4AFF-9001-E21EE301E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26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1C52-F47D-4A08-A75B-F2CA4AE442F1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EA75-360B-4AFF-9001-E21EE301E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07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1C52-F47D-4A08-A75B-F2CA4AE442F1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EA75-360B-4AFF-9001-E21EE301E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82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1C52-F47D-4A08-A75B-F2CA4AE442F1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EA75-360B-4AFF-9001-E21EE301E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17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1C52-F47D-4A08-A75B-F2CA4AE442F1}" type="datetimeFigureOut">
              <a:rPr lang="en-GB" smtClean="0"/>
              <a:t>19/08/2023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46EA75-360B-4AFF-9001-E21EE301E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93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73E2-A2E3-45F2-8157-C5AB383FA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382" y="2798618"/>
            <a:ext cx="8645236" cy="1260764"/>
          </a:xfrm>
        </p:spPr>
        <p:txBody>
          <a:bodyPr>
            <a:normAutofit fontScale="90000"/>
          </a:bodyPr>
          <a:lstStyle/>
          <a:p>
            <a:br>
              <a:rPr lang="en" sz="6000" b="1" dirty="0"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</a:br>
            <a:r>
              <a:rPr lang="en" sz="6000" b="1" dirty="0">
                <a:latin typeface="Times New Roman" panose="02020603050405020304" pitchFamily="18" charset="0"/>
                <a:ea typeface="Google Sans"/>
                <a:cs typeface="Times New Roman" panose="02020603050405020304" pitchFamily="18" charset="0"/>
                <a:sym typeface="Google Sans"/>
              </a:rPr>
              <a:t>Executive summary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95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8704-F101-4E37-93DE-BBF3786E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927" y="365125"/>
            <a:ext cx="5444838" cy="1325563"/>
          </a:xfrm>
        </p:spPr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Sweet Spot Inc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CDA8E-46D8-4064-932D-A7278968F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4" cy="3880772"/>
          </a:xfrm>
        </p:spPr>
        <p:txBody>
          <a:bodyPr>
            <a:normAutofit fontScale="3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CHALLENGE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Sweet Spot Inc seeks to improve employee retention and answer the following question: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What’s likely to make the employee leave the company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GB" sz="2900" b="1" dirty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I have to know if the employee would leave or not and then know what factors contribute to their leaving.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Because the variable I want to predict is categorical, I will use both logistic regression and  tree-based machine learning models.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The random forest model outperforms the decision tree model by a small margin.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A99DF-6AD7-4CAD-81C9-7D8F08EDE1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These models assists in predicting whether an employee will depart and identifying the most influential factors. These insights can assist HR in making decisions that enhance employee retention.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 increase employee satisfaction: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limit the number of projects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promote long-tenured workers, and either reward or discourage longer work hours.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Inform employees of overtime pay policies and clarify workload and vacation expectations. To comprehend the work culture and address high evaluation scores, hold company-wide and team-based discussions. Consider a proportional scale for rewarding employees who make greater contributions and exert greater effort.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96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A587-6B7B-4B76-9A2B-7D2A6706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71600"/>
          </a:xfrm>
        </p:spPr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endParaRPr lang="en-GB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7EA09D08-DA9A-4CE1-BEDB-E2FB68A3EB2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" t="36" r="-114" b="1"/>
          <a:stretch/>
        </p:blipFill>
        <p:spPr>
          <a:xfrm>
            <a:off x="5029200" y="989011"/>
            <a:ext cx="6677890" cy="429609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B9218-3F7C-4B38-A378-717F41F6C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28800"/>
            <a:ext cx="3932237" cy="40401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 increase employee satisfaction: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Limit the number of projects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Promote long-tenured workers, and either reward or discourage longer work hours.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Inform employees of overtime pay policies and clarify workload and vacation expectations.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 comprehend the work culture and address high evaluation scores, hold company-wide and team-based discussions.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Consider a proportional scale for rewarding employees who make greater contributions and exert greater effort.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88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42081F-E75F-4977-BDA2-78BF729C8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" y="1219201"/>
            <a:ext cx="9906000" cy="3975502"/>
          </a:xfrm>
        </p:spPr>
      </p:pic>
    </p:spTree>
    <p:extLst>
      <p:ext uri="{BB962C8B-B14F-4D97-AF65-F5344CB8AC3E}">
        <p14:creationId xmlns:p14="http://schemas.microsoft.com/office/powerpoint/2010/main" val="40056738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30ABD2D-971F-4E45-BCF6-33A6C5B9FD1D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261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Trebuchet MS</vt:lpstr>
      <vt:lpstr>Wingdings 3</vt:lpstr>
      <vt:lpstr>Facet</vt:lpstr>
      <vt:lpstr> Executive summary</vt:lpstr>
      <vt:lpstr>Sweet Spot Inc</vt:lpstr>
      <vt:lpstr>RECOMMENDATIONS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Executive summary</dc:title>
  <dc:creator>DEYBUR</dc:creator>
  <cp:lastModifiedBy>DEYBUR</cp:lastModifiedBy>
  <cp:revision>1</cp:revision>
  <dcterms:created xsi:type="dcterms:W3CDTF">2023-08-19T05:36:31Z</dcterms:created>
  <dcterms:modified xsi:type="dcterms:W3CDTF">2023-08-19T07:23:15Z</dcterms:modified>
</cp:coreProperties>
</file>