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B95A9-98A1-439A-96CC-475064274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06738-32F2-4010-92B7-1F26D56AE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A2459-9092-4E69-8F7C-FDED9534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73E34D-2989-493D-AFE4-0932ADFD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D7E1AD-5A6A-46F9-9A31-7FD04283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01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29B9C-85D3-49EB-AA93-D86DBAE2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F1AB60-CC43-4B50-B511-14E8ABFB4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853075-8DEF-4675-B5DD-A05BF0DC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0D044B-041C-43F2-B9C6-8274F19B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86C87-621C-410B-AEBF-F1FD0EB4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9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F5CFEB-1546-4802-8A5D-0B181A1A5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FB080D-CA67-42E4-9620-D26E76D1D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D482E-A3FF-4A36-A2D3-A0AF71A6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F48F1-187D-4A3A-BECD-558524C2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38AB50-7297-415B-B82B-D57F52D1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1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A5072-C474-4590-B198-67F84B47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C713D7-49DF-4E38-8D84-E2AEC509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519BF1-E446-434E-90B5-A22ACFCB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1C87E-ABA0-4C75-AD03-630707F3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CDDD16-8AC4-4D9C-9005-735E91C9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21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9459B-0B05-40CE-9E11-CBDA9961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07A37-20DD-4D13-AE0E-31520668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40CF4D-3228-46B3-AE4E-26623889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39F92B-1565-49E2-B5C0-2CFB9AFD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29B12-7019-4F1F-8C50-956C7096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85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2DCA1-795D-4849-B300-4554AA16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A0DAA6-F773-4C32-8504-86AF5EF8E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FC613A-9D70-4D03-A8FA-FF4131F93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39F9E6-C19D-4D11-A646-0BF60141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F32524-58C4-4FCD-9FAB-3AAD32FA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5B7C8-F07A-4B69-AB07-74EB29ED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36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B8971-CD64-4318-B666-E5460AE6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F7E6A0-A723-4CC0-A43D-85C0DDB4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52B16A-4B96-40D9-8891-D23A5A43B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763F53-53C8-42F8-8EF7-6488E51AC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A2F845-B446-4D3A-879A-F5AA7C61A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A77C42-08A4-40C5-8196-8CD26845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8BFB41-5578-4CE2-B14A-0FA184D1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9A1283-EB25-4AA5-8EE6-81B234FD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55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D6C20-CAE3-4BFA-BFC5-A3DAED19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E3F57A-33AC-4047-AA78-4F4D87E2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2CDDDF-F7F0-48D7-8E90-976B9259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3E4224-9E6E-427E-B4D5-56E6ECBB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12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904E0F-530C-44B3-A352-8996DAD2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F1C594-1E49-4E56-A849-59A57E53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0AD80-88ED-440A-9356-BD30463E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17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05ACA-B4FC-4E65-83BD-AEF7F230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05197-BB08-403B-80BE-2548A06D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3901ED-6A71-4E07-B8E9-690C7B09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868F7F-17F9-4832-9968-FBC2FE50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5FD84E-1D76-492F-893B-0E518C0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114A88-7E20-4197-B1E9-DB54A815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77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CB0E6-26F2-4DC5-B368-F43A8055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B044E0-3D48-4B2B-B486-2E945826C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AB0009-EE58-40EB-B825-059F931A3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64F532-544B-4249-8814-85A8C5EB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81C080-D270-4592-8CDD-79BE7C3D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15F35-36EE-4848-AD55-9EB47719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04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C3DC9-9CC5-416A-B90E-38B83585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45A4E0-A823-42B9-92E5-85502731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161384-F6D7-421E-BA3C-D26A503A7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E5B9-E48F-4573-A866-FC25C5FF8B92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872320-46EC-4E76-97BC-E9D0175E9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C911F1-CC68-4F7C-858B-21DBF6D38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1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5EA88-A650-4EFC-8659-595C15475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Участники проекта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073554-8366-4FA6-B0A2-364914CEE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Халиуллин</a:t>
            </a:r>
            <a:r>
              <a:rPr lang="ru-RU" dirty="0"/>
              <a:t> </a:t>
            </a:r>
            <a:r>
              <a:rPr lang="ru-RU" dirty="0" err="1"/>
              <a:t>Айназ</a:t>
            </a:r>
            <a:r>
              <a:rPr lang="ru-RU" dirty="0"/>
              <a:t> группа 0907-34</a:t>
            </a:r>
          </a:p>
          <a:p>
            <a:r>
              <a:rPr lang="ru-RU" dirty="0" err="1"/>
              <a:t>Файзрахманов</a:t>
            </a:r>
            <a:r>
              <a:rPr lang="ru-RU" dirty="0"/>
              <a:t> </a:t>
            </a:r>
            <a:r>
              <a:rPr lang="ru-RU" dirty="0" err="1"/>
              <a:t>Риваль</a:t>
            </a:r>
            <a:r>
              <a:rPr lang="ru-RU" dirty="0"/>
              <a:t> группа 0907-34</a:t>
            </a:r>
          </a:p>
        </p:txBody>
      </p:sp>
    </p:spTree>
    <p:extLst>
      <p:ext uri="{BB962C8B-B14F-4D97-AF65-F5344CB8AC3E}">
        <p14:creationId xmlns:p14="http://schemas.microsoft.com/office/powerpoint/2010/main" val="27320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C97FC-9136-41D6-BFD1-C6F69541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9" y="700684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Описание файловой системы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3DA199-B933-4DDF-A5EF-7EB438ED16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5079" y="2875239"/>
            <a:ext cx="1094184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Простая файловая система в виде текстового файла.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Каждый файл начинается с имени и заканчивается символом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9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1FC4B-5345-4848-904A-6873B00D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5 основных функций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10DE8-4602-4E7E-85C9-6E481E46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0968"/>
            <a:ext cx="10515600" cy="258698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Создание/открытие файловой системы.</a:t>
            </a:r>
          </a:p>
          <a:p>
            <a:pPr>
              <a:buFont typeface="+mj-lt"/>
              <a:buAutoNum type="arabicPeriod"/>
            </a:pPr>
            <a:r>
              <a:rPr lang="ru-RU" dirty="0"/>
              <a:t>Чтение файла.</a:t>
            </a:r>
          </a:p>
          <a:p>
            <a:pPr>
              <a:buFont typeface="+mj-lt"/>
              <a:buAutoNum type="arabicPeriod"/>
            </a:pPr>
            <a:r>
              <a:rPr lang="ru-RU" dirty="0"/>
              <a:t>Удаление файла.</a:t>
            </a:r>
          </a:p>
          <a:p>
            <a:pPr>
              <a:buFont typeface="+mj-lt"/>
              <a:buAutoNum type="arabicPeriod"/>
            </a:pPr>
            <a:r>
              <a:rPr lang="ru-RU" dirty="0"/>
              <a:t>Добавление нового файла.</a:t>
            </a:r>
          </a:p>
          <a:p>
            <a:pPr>
              <a:buFont typeface="+mj-lt"/>
              <a:buAutoNum type="arabicPeriod"/>
            </a:pPr>
            <a:r>
              <a:rPr lang="ru-RU" dirty="0"/>
              <a:t>Изменение содержимого файла.</a:t>
            </a:r>
          </a:p>
        </p:txBody>
      </p:sp>
    </p:spTree>
    <p:extLst>
      <p:ext uri="{BB962C8B-B14F-4D97-AF65-F5344CB8AC3E}">
        <p14:creationId xmlns:p14="http://schemas.microsoft.com/office/powerpoint/2010/main" val="3269479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Тема Office</vt:lpstr>
      <vt:lpstr>Участники проекта </vt:lpstr>
      <vt:lpstr>Описание файловой системы</vt:lpstr>
      <vt:lpstr>5 основных функций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Участники проекта </dc:title>
  <dc:creator>User</dc:creator>
  <cp:lastModifiedBy>User</cp:lastModifiedBy>
  <cp:revision>1</cp:revision>
  <dcterms:created xsi:type="dcterms:W3CDTF">2025-05-05T07:31:09Z</dcterms:created>
  <dcterms:modified xsi:type="dcterms:W3CDTF">2025-05-05T07:31:55Z</dcterms:modified>
</cp:coreProperties>
</file>