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</p:sld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FA120D-F072-4398-8916-46949B288D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756D302-63D7-4FBC-B6FE-C284E64306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01FDA09-6725-4035-8993-7F9353D491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16557AD-D265-4631-A15B-5632D47FED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1E906D-1895-49E3-9C7C-694FF9D8D6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1E6C8E6-3793-4A1F-9DB5-9229BFDC19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DB06306-8194-42E1-9281-0E21E989ED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48D901D-2715-40C4-8937-B8B977D1B5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3D40272-9651-4924-99F8-55E728FA61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DC41B39-5703-40C4-86BD-5BE1F429A4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7DA6D15-837D-44CE-9621-E78E4E2944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E74D30F-353B-4D5B-B739-44E58B287B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0752143-2A67-4A2A-94FE-DB0EB3065479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EC7B620-6316-41D6-B43C-7B5386B568AA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A813D7A-6CB2-4C87-8D55-1B59BCDADAA5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6B6A546-1C3F-468F-B1CA-F8AF81FBE9AC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28979D6-88D5-459E-8B71-B3E2FA42FA64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E959412-CD77-49C5-8F94-869BF356797D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14585ED-A823-4D55-A80B-04EF41DC1ECE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1F0AB27-DF55-4F8E-95D8-5EFF3367448E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2D1F56E-1B02-44DC-9800-7FD1B975A146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4E368FF-7A36-4917-9158-21F1CC41B0AB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4576AE7-EAF0-493B-8A29-02397532640E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chemeClr val="dk1"/>
                </a:solidFill>
                <a:latin typeface="Calibri Light"/>
              </a:rPr>
              <a:t>Участники проекта</a:t>
            </a:r>
            <a:br>
              <a:rPr sz="6000"/>
            </a:br>
            <a:endParaRPr b="0" lang="ru-RU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Халиуллин Айназ группа 0907-34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Файзрахманов Риваль группа 0907-34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Миронов Кирилл группа 0907-34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4960" y="7005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chemeClr val="dk1"/>
                </a:solidFill>
                <a:latin typeface="Calibri Light"/>
              </a:rPr>
              <a:t>Описание файловой системы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24960" y="1793880"/>
            <a:ext cx="10941480" cy="3978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Простая файловая система в виде текстового файла.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Каждый файл начинается с имени и заканчивается символом </a:t>
            </a:r>
            <a:r>
              <a:rPr b="0" lang="ru-RU" sz="2800" spc="-1" strike="noStrike">
                <a:solidFill>
                  <a:schemeClr val="dk1"/>
                </a:solidFill>
                <a:latin typeface="Arial Unicode MS"/>
              </a:rPr>
              <a:t>/</a:t>
            </a: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chemeClr val="dk1"/>
                </a:solidFill>
                <a:latin typeface="Calibri Light"/>
              </a:rPr>
              <a:t>5 основных функций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2630880"/>
            <a:ext cx="10515240" cy="258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Создание/открытие файловой системы.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Чтение файла.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Удаление файла.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Добавление нового файла.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Изменение содержимого файла.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📂 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Filesystem Library</a:t>
            </a:r>
            <a:br>
              <a:rPr sz="4400"/>
            </a:br>
            <a:r>
              <a:rPr b="0" i="1" lang="ru-RU" sz="4400" spc="-1" strike="noStrike">
                <a:solidFill>
                  <a:schemeClr val="dk1"/>
                </a:solidFill>
                <a:latin typeface="Calibri Light"/>
              </a:rPr>
              <a:t>Простое управление файлами в C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38080" y="21416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55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800" spc="-1" strike="noStrike">
                <a:solidFill>
                  <a:schemeClr val="dk1"/>
                </a:solidFill>
                <a:latin typeface="Calibri"/>
              </a:rPr>
              <a:t>Назначение: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Упрощение работы с файлами (создание, чтение, запись, удаление)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ru-RU" sz="2800" spc="-1" strike="noStrike">
                <a:solidFill>
                  <a:schemeClr val="dk1"/>
                </a:solidFill>
                <a:latin typeface="Calibri"/>
              </a:rPr>
              <a:t>Особенности: 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- Кроссплатформенная основа (POSIX/WinAPI) 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- Минималистичный API (всего 5 функций) 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- Поддержка динамических данных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ru-RU" sz="2800" spc="-1" strike="noStrike">
                <a:solidFill>
                  <a:schemeClr val="dk1"/>
                </a:solidFill>
                <a:latin typeface="Calibri"/>
              </a:rPr>
              <a:t>Состав библиотеки</a:t>
            </a: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: 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`filesystem.h` - интерфейс 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- `filesystem.c` - реализация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4800" spc="-1" strike="noStrike">
                <a:solidFill>
                  <a:schemeClr val="dk1"/>
                </a:solidFill>
                <a:latin typeface="Calibri"/>
              </a:rPr>
              <a:t>CLI-</a:t>
            </a:r>
            <a:r>
              <a:rPr b="0" lang="ru-RU" sz="4400" spc="-1" strike="noStrike">
                <a:solidFill>
                  <a:schemeClr val="dk1"/>
                </a:solidFill>
                <a:latin typeface="Calibri"/>
              </a:rPr>
              <a:t>интерфейс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64760" y="19800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lvl="1" marL="864000" indent="0">
              <a:lnSpc>
                <a:spcPct val="90000"/>
              </a:lnSpc>
              <a:spcBef>
                <a:spcPts val="1134"/>
              </a:spcBef>
              <a:buNone/>
            </a:pPr>
            <a:r>
              <a:rPr b="1" lang="ru-RU" sz="2620" spc="-1" strike="noStrike">
                <a:solidFill>
                  <a:schemeClr val="dk1"/>
                </a:solidFill>
                <a:latin typeface="Calibri"/>
              </a:rPr>
              <a:t>Командный интерфейс</a:t>
            </a:r>
            <a:endParaRPr b="0" lang="ru-RU" sz="2620" spc="-1" strike="noStrike">
              <a:solidFill>
                <a:schemeClr val="dk1"/>
              </a:solidFill>
              <a:latin typeface="Calibri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ru-RU" sz="2620" spc="-1" strike="noStrike">
                <a:solidFill>
                  <a:schemeClr val="dk1"/>
                </a:solidFill>
                <a:latin typeface="Calibri"/>
              </a:rPr>
              <a:t>- Поддерживаемые команды:</a:t>
            </a:r>
            <a:endParaRPr b="0" lang="ru-RU" sz="2620" spc="-1" strike="noStrike">
              <a:solidFill>
                <a:schemeClr val="dk1"/>
              </a:solidFill>
              <a:latin typeface="Calibri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ru-RU" sz="2620" spc="-1" strike="noStrike">
                <a:solidFill>
                  <a:schemeClr val="dk1"/>
                </a:solidFill>
                <a:latin typeface="Calibri"/>
              </a:rPr>
              <a:t>- `создать` – добавление файла</a:t>
            </a:r>
            <a:endParaRPr b="0" lang="ru-RU" sz="2620" spc="-1" strike="noStrike">
              <a:solidFill>
                <a:schemeClr val="dk1"/>
              </a:solidFill>
              <a:latin typeface="Calibri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ru-RU" sz="2620" spc="-1" strike="noStrike">
                <a:solidFill>
                  <a:schemeClr val="dk1"/>
                </a:solidFill>
                <a:latin typeface="Calibri"/>
              </a:rPr>
              <a:t>- `удалить` – удаление файла</a:t>
            </a:r>
            <a:endParaRPr b="0" lang="ru-RU" sz="2620" spc="-1" strike="noStrike">
              <a:solidFill>
                <a:schemeClr val="dk1"/>
              </a:solidFill>
              <a:latin typeface="Calibri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ru-RU" sz="2620" spc="-1" strike="noStrike">
                <a:solidFill>
                  <a:schemeClr val="dk1"/>
                </a:solidFill>
                <a:latin typeface="Calibri"/>
              </a:rPr>
              <a:t>- `изменить` – модификация содержимого</a:t>
            </a:r>
            <a:endParaRPr b="0" lang="ru-RU" sz="2620" spc="-1" strike="noStrike">
              <a:solidFill>
                <a:schemeClr val="dk1"/>
              </a:solidFill>
              <a:latin typeface="Calibri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ru-RU" sz="2620" spc="-1" strike="noStrike">
                <a:solidFill>
                  <a:schemeClr val="dk1"/>
                </a:solidFill>
                <a:latin typeface="Calibri"/>
              </a:rPr>
              <a:t>- `посмотреть` – просмотр файла</a:t>
            </a:r>
            <a:endParaRPr b="0" lang="ru-RU" sz="2620" spc="-1" strike="noStrike">
              <a:solidFill>
                <a:schemeClr val="dk1"/>
              </a:solidFill>
              <a:latin typeface="Calibri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ru-RU" sz="2620" spc="-1" strike="noStrike">
                <a:solidFill>
                  <a:schemeClr val="dk1"/>
                </a:solidFill>
                <a:latin typeface="Calibri"/>
              </a:rPr>
              <a:t>- Интерактивный ввод через `scanf`</a:t>
            </a:r>
            <a:endParaRPr b="0" lang="ru-RU" sz="262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"/>
              </a:rPr>
              <a:t>Логотип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719880" y="1825560"/>
            <a:ext cx="4020120" cy="435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LibreOffice/24.2.7.2$Linux_X86_64 LibreOffice_project/420$Build-2</Application>
  <AppVersion>15.0000</AppVersion>
  <Words>124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2025-05-05T07:31:09Z</dcterms:created>
  <dc:creator>User</dc:creator>
  <dc:description/>
  <dc:language>ru-RU</dc:language>
  <cp:lastModifiedBy/>
  <dcterms:modified xsi:type="dcterms:W3CDTF">2025-05-15T09:13:37Z</dcterms:modified>
  <cp:revision>3</cp:revision>
  <dc:subject/>
  <dc:title>Участники проекта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4</vt:i4>
  </property>
</Properties>
</file>