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1005" y="2110740"/>
            <a:ext cx="1504950" cy="98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设计效果图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302000" y="2390775"/>
            <a:ext cx="1228090" cy="42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10735" y="2110740"/>
            <a:ext cx="1504950" cy="98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程序实现</a:t>
            </a:r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4798060" y="4006215"/>
            <a:ext cx="1130300" cy="1122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调整设计</a:t>
            </a:r>
            <a:endParaRPr lang="zh-CN" altLang="en-US" sz="1400"/>
          </a:p>
        </p:txBody>
      </p:sp>
      <p:sp>
        <p:nvSpPr>
          <p:cNvPr id="8" name="下箭头 7"/>
          <p:cNvSpPr/>
          <p:nvPr/>
        </p:nvSpPr>
        <p:spPr>
          <a:xfrm>
            <a:off x="5127625" y="3148330"/>
            <a:ext cx="471805" cy="805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上箭头 8"/>
          <p:cNvSpPr/>
          <p:nvPr/>
        </p:nvSpPr>
        <p:spPr>
          <a:xfrm flipH="1">
            <a:off x="2162810" y="3705225"/>
            <a:ext cx="2521585" cy="951865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302000" y="2390775"/>
            <a:ext cx="1228090" cy="42354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127625" y="3148330"/>
            <a:ext cx="471805" cy="80518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02355" y="2045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瓶颈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4385" y="39897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是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Zhen</cp:lastModifiedBy>
  <cp:revision>172</cp:revision>
  <dcterms:created xsi:type="dcterms:W3CDTF">2019-06-19T02:08:00Z</dcterms:created>
  <dcterms:modified xsi:type="dcterms:W3CDTF">2022-01-25T16:37:14Z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345E9D2BEB6B4DC8B1866E5C178C3278</vt:lpwstr>
  </property>
</Properties>
</file>