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9" r:id="rId2"/>
    <p:sldId id="260" r:id="rId3"/>
    <p:sldId id="261" r:id="rId4"/>
    <p:sldId id="262" r:id="rId5"/>
    <p:sldId id="264" r:id="rId6"/>
    <p:sldId id="265" r:id="rId7"/>
    <p:sldId id="266" r:id="rId8"/>
    <p:sldId id="267" r:id="rId9"/>
    <p:sldId id="269" r:id="rId10"/>
    <p:sldId id="268" r:id="rId11"/>
    <p:sldId id="271" r:id="rId12"/>
    <p:sldId id="270" r:id="rId13"/>
    <p:sldId id="273" r:id="rId14"/>
    <p:sldId id="277" r:id="rId15"/>
    <p:sldId id="278" r:id="rId16"/>
    <p:sldId id="285" r:id="rId17"/>
    <p:sldId id="281" r:id="rId18"/>
    <p:sldId id="282" r:id="rId19"/>
    <p:sldId id="286" r:id="rId20"/>
    <p:sldId id="287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5" r:id="rId29"/>
    <p:sldId id="296" r:id="rId30"/>
    <p:sldId id="298" r:id="rId31"/>
    <p:sldId id="297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06" r:id="rId40"/>
    <p:sldId id="307" r:id="rId41"/>
    <p:sldId id="308" r:id="rId42"/>
    <p:sldId id="309" r:id="rId43"/>
    <p:sldId id="311" r:id="rId44"/>
    <p:sldId id="316" r:id="rId45"/>
    <p:sldId id="312" r:id="rId46"/>
    <p:sldId id="313" r:id="rId47"/>
    <p:sldId id="314" r:id="rId48"/>
    <p:sldId id="315" r:id="rId49"/>
    <p:sldId id="317" r:id="rId50"/>
    <p:sldId id="318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000C"/>
    <a:srgbClr val="FF0208"/>
    <a:srgbClr val="B50C11"/>
    <a:srgbClr val="42932B"/>
    <a:srgbClr val="CA622C"/>
    <a:srgbClr val="FD5900"/>
    <a:srgbClr val="8A2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/>
    <p:restoredTop sz="88184"/>
  </p:normalViewPr>
  <p:slideViewPr>
    <p:cSldViewPr snapToGrid="0">
      <p:cViewPr varScale="1">
        <p:scale>
          <a:sx n="76" d="100"/>
          <a:sy n="7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B9ED98-2A35-8841-852F-79ABA96C0E93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2D4C8-B3E8-C34A-8DDE-9921F4541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7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14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031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7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FA941-0CA9-AC60-9F51-3F2A6DD2F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2FF057-E5E8-E93B-5019-6BC07A1A5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BC758-3E64-9542-212E-9CDBB7A37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A477-C40D-236C-7C07-9AD8AF088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22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9503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76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C7720-3C44-A355-2D14-071686B2D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3F9CAC-D658-B789-B146-9B57B2180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39717-D932-D5C9-2A78-5EB37497D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C79F4B-0F40-B962-24E5-F446BD8B9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91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25056-0725-64E8-ABD7-885E010B0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FB5067-74B7-8304-76C7-77F7B461B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E8B0CF-5D44-E794-9EA5-101B1D7D6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E8BA8-412C-2A0B-67F8-9EC633BBD6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2057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3BA3A-9A79-DF2C-BADD-60F3DEC73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2DDB38-ADF5-9F1E-236F-F26DB4B31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80607-79A6-D66E-43C4-9E2118ECA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7E335-58BA-EAE5-C2E9-3F088467C7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72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157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31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16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12D4C8-B3E8-C34A-8DDE-9921F4541F2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51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F6DF0-1915-B4FB-F02E-FA4AA9797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F1D729-46C7-86B9-57AF-4655BFFBBD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A4A4-F642-8FB9-A538-6F7E99C0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ACF70E-C9BA-865D-9101-5F07B1B5B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75BCA-D7B0-7693-6589-6E6736C45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4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2A6-6456-F3C2-7C02-7B0F656C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341A7-3466-8A46-54FD-918C96E68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12D31-6CF6-E295-A930-027557247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EE3A9-44D3-9F65-88E0-7E9BFA9C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E57E5-AFA7-932A-FEFE-806D4547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69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E7E183-2A6A-65B4-3197-93491D5B3C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634E5-F62D-970C-805C-80C4A152F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F1289-AAC0-8F9E-B0BE-FBF1BE5EE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2E9403-2C34-63BF-4FAE-15A41D757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3FD76-D6D5-B176-1B76-B79AC6D30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83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E4D40-6CE0-207F-AFDB-D37AD4C7A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B4B8B-A678-C710-5971-E47133F5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46F36B-93EA-E8C4-A9E0-DF60B69C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4C2A0-7DEA-B959-0779-F9D239C70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655F5-9D86-C199-23BB-0A8BEF673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59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FB42-E8FC-2E75-A396-8A0F0881A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3811B-4662-80E6-2760-6D9235965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55EE-0133-A006-2E97-42BF6AB40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9880A-9CED-8A55-56B7-0355CD200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DF77C-4ECA-FB44-6224-49D113760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61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D7EF5-348E-F770-A41C-C451458A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CBA4-DD6C-7E90-FC2A-07085216A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CF3E8-4EC6-5050-95EB-4A48379A9A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F47373-1A93-2387-4ADA-CA8BCE06B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0C6F7-3DE7-D352-BE80-CB42B49A1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FF8D7-463D-468B-1D10-60041ED49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62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9507-89C4-B29F-F9BD-131AE4E42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EE42C-586C-9AF1-21E8-C49E6F3BA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1A394-154A-750B-2642-C3A86CA85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8A1B3C-8CC1-894F-195C-EEF474BC0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01DA88-A3DC-7021-B8F7-B12C4E59C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55ABA-6117-196F-1C62-C6B41DFBD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3CF611-1CE7-803F-67D4-C5AD7045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549DA2-1F0B-C5E3-1A28-B01B341DA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78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DA70-E740-191B-BE12-6E5DF49D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031C42-64BD-433E-FF8F-39576DF2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324CA-1E83-C255-9399-2A3FB25AF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1F458-CC4C-129B-0DC1-53C9A548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82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1B83A1-637B-5905-BF36-976B1C7E0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DD15C-CEAA-1A6C-C0FA-D5FA770F1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C8715-025F-AD8B-4EDD-54935747E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924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95CC-BFFD-043C-0051-7C71F1F9C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6426E-62F3-E864-42E8-BADD37F95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C4DEF2-7307-95EE-2095-E7E2481A3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2D565-C36D-FBC2-9F07-C9E6014AB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DFBEE1-7738-095F-FD4A-FD2044EE6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4E7A6-4698-BF73-393A-9E2035AFF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79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97A8E-D9B6-FA81-5126-EC6CD79F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0A5944-59D6-4733-5688-DCCE3B500E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3CA4E7-1688-086D-B71C-1C01B7651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FE3076-8657-6BBB-B21D-3F731BBB2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B7F9D3-93EE-1807-B8CE-C707FC25D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9B35A-F79B-08F9-2A28-2D9EC97A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DC040D-B434-C4BF-E993-18180556C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411A4-6C77-BD0F-1E0A-E550F7BCF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3BBD4-BCE2-3905-2E72-639A44889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6E691-A8DA-9540-B8F9-57EA7AFD0CA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BA707-AE05-E5BF-DBBB-9251FDB068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A798-2077-4C35-9417-1A031D7C9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6A9CA2-0FE8-0B43-AB10-16E8FB85B2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73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fCtFLS_os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H8RsdeAiOBg" TargetMode="External"/><Relationship Id="rId4" Type="http://schemas.openxmlformats.org/officeDocument/2006/relationships/hyperlink" Target="https://www.bilibili.com/video/BV1ez421Z7Dc/?spm_id_from=333.1387.upload.video_card.click&amp;vd_source=360b613b645a44e642b8dee47b6f8205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E840F-1EFE-D010-8F96-FFAEF8573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B3B6B-3497-D2A6-B8A2-4D779889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Previous studies using hypergraph to model EHR data treat each patient’ multiple encounter separately. However, the temporal relationship is ignored.</a:t>
            </a:r>
          </a:p>
          <a:p>
            <a:r>
              <a:rPr lang="en-US" dirty="0"/>
              <a:t>2. Disease code will not enjoy the rich information of patients’ disease evolution history.</a:t>
            </a:r>
          </a:p>
          <a:p>
            <a:r>
              <a:rPr lang="en-US" dirty="0"/>
              <a:t>3. Previous studies failed to use well-established code ontology structure to regularize the code representation such that their semantic distance is preserved.</a:t>
            </a:r>
          </a:p>
        </p:txBody>
      </p:sp>
    </p:spTree>
    <p:extLst>
      <p:ext uri="{BB962C8B-B14F-4D97-AF65-F5344CB8AC3E}">
        <p14:creationId xmlns:p14="http://schemas.microsoft.com/office/powerpoint/2010/main" val="1784673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4F62-AD9F-A037-68E3-207BF0F3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 Weights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C013-0E01-C7E4-6382-9B5FBF3AA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recent encounter medical codes -&gt; Use LLM to extract representation from their short descriptions -&gt; pairwise cosine similarity.</a:t>
            </a:r>
          </a:p>
          <a:p>
            <a:r>
              <a:rPr lang="en-US" b="1" dirty="0"/>
              <a:t>The intuition is that for patients with similar most recent health condition, their medical history representation should not be push very far away!</a:t>
            </a:r>
          </a:p>
          <a:p>
            <a:r>
              <a:rPr lang="en-US" b="1" dirty="0"/>
              <a:t>This also helps the learning of hypergraph transformer, as nodes living on one hyperedge should not be far away in the latent space.</a:t>
            </a:r>
          </a:p>
        </p:txBody>
      </p:sp>
    </p:spTree>
    <p:extLst>
      <p:ext uri="{BB962C8B-B14F-4D97-AF65-F5344CB8AC3E}">
        <p14:creationId xmlns:p14="http://schemas.microsoft.com/office/powerpoint/2010/main" val="3836912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5761-1FD3-27E9-49DF-82961696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Project Progress</a:t>
            </a:r>
          </a:p>
        </p:txBody>
      </p:sp>
    </p:spTree>
    <p:extLst>
      <p:ext uri="{BB962C8B-B14F-4D97-AF65-F5344CB8AC3E}">
        <p14:creationId xmlns:p14="http://schemas.microsoft.com/office/powerpoint/2010/main" val="2476840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70C0D-4BDB-0F67-DCA4-0D01F4020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83326-8F0F-E4E6-C6BD-CF90726E6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A. Choosing datasets:</a:t>
            </a:r>
          </a:p>
          <a:p>
            <a:r>
              <a:rPr lang="en-US" dirty="0"/>
              <a:t>1. Public Datasets: MIMIC-IV (follow Predictive Modeling with Temporal Graphical Representation on Electronic Health Records, using </a:t>
            </a:r>
            <a:r>
              <a:rPr lang="en-US" dirty="0" err="1"/>
              <a:t>PyHealth</a:t>
            </a:r>
            <a:r>
              <a:rPr lang="en-US" dirty="0"/>
              <a:t>)</a:t>
            </a:r>
          </a:p>
          <a:p>
            <a:r>
              <a:rPr lang="en-US" dirty="0"/>
              <a:t>2. Private Dataset: PCORI</a:t>
            </a:r>
          </a:p>
          <a:p>
            <a:r>
              <a:rPr lang="en-US" dirty="0"/>
              <a:t>B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 err="1"/>
              <a:t>PyHealth</a:t>
            </a:r>
            <a:r>
              <a:rPr lang="zh-CN" altLang="en-US" dirty="0"/>
              <a:t> </a:t>
            </a:r>
            <a:r>
              <a:rPr lang="en-US" altLang="zh-CN" dirty="0"/>
              <a:t>Tutorial</a:t>
            </a:r>
            <a:endParaRPr lang="en-US" dirty="0"/>
          </a:p>
          <a:p>
            <a:r>
              <a:rPr lang="en-US" dirty="0"/>
              <a:t>C. Choosing baselines:</a:t>
            </a:r>
          </a:p>
        </p:txBody>
      </p:sp>
    </p:spTree>
    <p:extLst>
      <p:ext uri="{BB962C8B-B14F-4D97-AF65-F5344CB8AC3E}">
        <p14:creationId xmlns:p14="http://schemas.microsoft.com/office/powerpoint/2010/main" val="25525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DCA04-B75B-2D2D-AF8E-44018866E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to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BF17-74D9-7C9E-B19D-9CCC3E4AC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Pretrain then fine tune</a:t>
            </a:r>
          </a:p>
          <a:p>
            <a:r>
              <a:rPr lang="en-US" dirty="0"/>
              <a:t>2. Inject the code-wise similarity and code-time-interval at the attention score matrix, inject node type at the token level</a:t>
            </a:r>
          </a:p>
          <a:p>
            <a:r>
              <a:rPr lang="en-US" dirty="0"/>
              <a:t>3. Inject hypergraph structure information</a:t>
            </a:r>
          </a:p>
          <a:p>
            <a:r>
              <a:rPr lang="en-US" dirty="0"/>
              <a:t>4. Pretrain hypergraph transformer model on graph tasks (TBD)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254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7BF47-CCCC-18D3-32E8-98F9C3261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891394F1-30DA-BF78-59BF-A0B9529676C1}"/>
              </a:ext>
            </a:extLst>
          </p:cNvPr>
          <p:cNvSpPr txBox="1"/>
          <p:nvPr/>
        </p:nvSpPr>
        <p:spPr>
          <a:xfrm>
            <a:off x="1778931" y="6670239"/>
            <a:ext cx="3122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Previous encounters, described by diagnose codes</a:t>
            </a: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991947B4-F200-0FA5-1D26-107162D08328}"/>
              </a:ext>
            </a:extLst>
          </p:cNvPr>
          <p:cNvGrpSpPr/>
          <p:nvPr/>
        </p:nvGrpSpPr>
        <p:grpSpPr>
          <a:xfrm>
            <a:off x="7627599" y="6282782"/>
            <a:ext cx="1937285" cy="641373"/>
            <a:chOff x="7802410" y="6282782"/>
            <a:chExt cx="1937285" cy="6413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4E51AD9-05BD-5DD4-1821-182DD58C5938}"/>
                </a:ext>
              </a:extLst>
            </p:cNvPr>
            <p:cNvSpPr/>
            <p:nvPr/>
          </p:nvSpPr>
          <p:spPr>
            <a:xfrm>
              <a:off x="7802410" y="6282784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29C77F-E291-8F1D-DEDE-FA6F185E9FFD}"/>
                </a:ext>
              </a:extLst>
            </p:cNvPr>
            <p:cNvSpPr/>
            <p:nvPr/>
          </p:nvSpPr>
          <p:spPr>
            <a:xfrm>
              <a:off x="8189867" y="6282784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D62CD03-18BA-1516-9C43-D5FF5AD476E0}"/>
                </a:ext>
              </a:extLst>
            </p:cNvPr>
            <p:cNvSpPr/>
            <p:nvPr/>
          </p:nvSpPr>
          <p:spPr>
            <a:xfrm>
              <a:off x="8577324" y="6282783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FBDBE40-ECD2-954E-7C8A-DB9A51D446F2}"/>
                </a:ext>
              </a:extLst>
            </p:cNvPr>
            <p:cNvSpPr/>
            <p:nvPr/>
          </p:nvSpPr>
          <p:spPr>
            <a:xfrm>
              <a:off x="8964781" y="6282782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411DCB0-E5DB-EE58-45FF-769D4D642C81}"/>
                </a:ext>
              </a:extLst>
            </p:cNvPr>
            <p:cNvSpPr/>
            <p:nvPr/>
          </p:nvSpPr>
          <p:spPr>
            <a:xfrm>
              <a:off x="9352238" y="6282782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45D83-D71E-E87A-3DAE-6425833C7731}"/>
                </a:ext>
              </a:extLst>
            </p:cNvPr>
            <p:cNvSpPr txBox="1"/>
            <p:nvPr/>
          </p:nvSpPr>
          <p:spPr>
            <a:xfrm>
              <a:off x="8027399" y="6670239"/>
              <a:ext cx="1524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Most recent encounter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8BB60B5-ED51-0CB7-CB90-49F74F6B78ED}"/>
              </a:ext>
            </a:extLst>
          </p:cNvPr>
          <p:cNvGrpSpPr/>
          <p:nvPr/>
        </p:nvGrpSpPr>
        <p:grpSpPr>
          <a:xfrm>
            <a:off x="447884" y="6282782"/>
            <a:ext cx="5709080" cy="387464"/>
            <a:chOff x="447884" y="6282782"/>
            <a:chExt cx="5709080" cy="387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7C79097-6F94-6435-0879-F8BFD5256D5C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F7037B7-E339-0838-1525-1302F5A48E1E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766070D-DF2E-D7D7-7BDE-BBF598B47D54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F88AF2E-2B1E-24D7-BD79-A489E3612E28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3DD883F-1636-384A-1203-21E8CB957A02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E90D2AA-1CB4-8514-C232-208C6B282F7F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E7BDAFF-858B-BDC2-34EA-226190E7AE5F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9CF84B4-42BA-3E5D-69FA-818A14F0004C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45E7CA4-8079-4052-A3BE-F4E48520DA9E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7B8E60C-8FBB-AC22-D7F5-63C9EDB8793B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0542164-2B5D-4605-6090-6F4CB3273730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BCB398D-BCB2-9135-CE9E-4A68FDF421FD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DA41574-7007-802D-17E7-D45001EC2C57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679DDA1-5A20-A0BA-CAEE-F011A67C66C2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F80B633-03B3-6959-6EF1-D269641955FA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0FED91-DB0B-00B0-8742-575E89B376D2}"/>
              </a:ext>
            </a:extLst>
          </p:cNvPr>
          <p:cNvCxnSpPr/>
          <p:nvPr/>
        </p:nvCxnSpPr>
        <p:spPr>
          <a:xfrm flipV="1">
            <a:off x="64161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80FB482-C766-0E3F-0DA3-F08495934DD1}"/>
              </a:ext>
            </a:extLst>
          </p:cNvPr>
          <p:cNvCxnSpPr/>
          <p:nvPr/>
        </p:nvCxnSpPr>
        <p:spPr>
          <a:xfrm flipV="1">
            <a:off x="1016543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F7F9D49-338C-2DB7-6F71-9246004697C6}"/>
              </a:ext>
            </a:extLst>
          </p:cNvPr>
          <p:cNvCxnSpPr/>
          <p:nvPr/>
        </p:nvCxnSpPr>
        <p:spPr>
          <a:xfrm flipV="1">
            <a:off x="139282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32AA93-12C5-8E66-F4EF-0FCA6F051E35}"/>
              </a:ext>
            </a:extLst>
          </p:cNvPr>
          <p:cNvCxnSpPr/>
          <p:nvPr/>
        </p:nvCxnSpPr>
        <p:spPr>
          <a:xfrm flipV="1">
            <a:off x="1765295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6D32E9-FB1A-A3F7-29A6-2192539EF923}"/>
              </a:ext>
            </a:extLst>
          </p:cNvPr>
          <p:cNvCxnSpPr/>
          <p:nvPr/>
        </p:nvCxnSpPr>
        <p:spPr>
          <a:xfrm flipV="1">
            <a:off x="215386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E82E7B-2B0A-8A2D-0B83-273D494147F8}"/>
              </a:ext>
            </a:extLst>
          </p:cNvPr>
          <p:cNvCxnSpPr/>
          <p:nvPr/>
        </p:nvCxnSpPr>
        <p:spPr>
          <a:xfrm flipV="1">
            <a:off x="253748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9553645-83D5-16C2-8E76-528E45840CE7}"/>
              </a:ext>
            </a:extLst>
          </p:cNvPr>
          <p:cNvCxnSpPr/>
          <p:nvPr/>
        </p:nvCxnSpPr>
        <p:spPr>
          <a:xfrm flipV="1">
            <a:off x="292875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444046A-89CC-6F4D-0D7D-040BB30D0B21}"/>
              </a:ext>
            </a:extLst>
          </p:cNvPr>
          <p:cNvCxnSpPr/>
          <p:nvPr/>
        </p:nvCxnSpPr>
        <p:spPr>
          <a:xfrm flipV="1">
            <a:off x="330728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A5472AE-57C7-2D77-06CD-982F35B1E98B}"/>
              </a:ext>
            </a:extLst>
          </p:cNvPr>
          <p:cNvCxnSpPr/>
          <p:nvPr/>
        </p:nvCxnSpPr>
        <p:spPr>
          <a:xfrm flipV="1">
            <a:off x="368221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88400F2-9F64-C22E-5E48-64D5814F4CA6}"/>
              </a:ext>
            </a:extLst>
          </p:cNvPr>
          <p:cNvCxnSpPr/>
          <p:nvPr/>
        </p:nvCxnSpPr>
        <p:spPr>
          <a:xfrm flipV="1">
            <a:off x="4069676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E75DB82-8074-0CE3-CA39-E271B543AA04}"/>
              </a:ext>
            </a:extLst>
          </p:cNvPr>
          <p:cNvCxnSpPr/>
          <p:nvPr/>
        </p:nvCxnSpPr>
        <p:spPr>
          <a:xfrm flipV="1">
            <a:off x="446844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A63FA6D-4303-B73D-5C76-724302312DCD}"/>
              </a:ext>
            </a:extLst>
          </p:cNvPr>
          <p:cNvCxnSpPr/>
          <p:nvPr/>
        </p:nvCxnSpPr>
        <p:spPr>
          <a:xfrm flipV="1">
            <a:off x="482822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F3266D-EC8A-FA64-B0EB-2F6006F72C75}"/>
              </a:ext>
            </a:extLst>
          </p:cNvPr>
          <p:cNvCxnSpPr/>
          <p:nvPr/>
        </p:nvCxnSpPr>
        <p:spPr>
          <a:xfrm flipV="1">
            <a:off x="5203158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1D62303-95D1-4B1F-2E91-131DB860DBAE}"/>
              </a:ext>
            </a:extLst>
          </p:cNvPr>
          <p:cNvCxnSpPr/>
          <p:nvPr/>
        </p:nvCxnSpPr>
        <p:spPr>
          <a:xfrm flipV="1">
            <a:off x="5588304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B2171BF-49CB-08DA-CEF4-82681629E177}"/>
              </a:ext>
            </a:extLst>
          </p:cNvPr>
          <p:cNvCxnSpPr/>
          <p:nvPr/>
        </p:nvCxnSpPr>
        <p:spPr>
          <a:xfrm flipV="1">
            <a:off x="5963235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61BE8B8-7309-8EA5-6E1D-F595D8AEA933}"/>
              </a:ext>
            </a:extLst>
          </p:cNvPr>
          <p:cNvGrpSpPr/>
          <p:nvPr/>
        </p:nvGrpSpPr>
        <p:grpSpPr>
          <a:xfrm>
            <a:off x="596089" y="5311030"/>
            <a:ext cx="91046" cy="271851"/>
            <a:chOff x="1575525" y="3534032"/>
            <a:chExt cx="91046" cy="27185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88501C2-EC2E-5E15-6B11-B31170BF998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0AECCF45-61CC-55E6-2C4F-D3D57257AFE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9DBF4F7-1E84-BFD6-D50E-C6E0DB5D95E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89222DEB-B073-9A23-68A7-1D5DFA73BB10}"/>
              </a:ext>
            </a:extLst>
          </p:cNvPr>
          <p:cNvGrpSpPr/>
          <p:nvPr/>
        </p:nvGrpSpPr>
        <p:grpSpPr>
          <a:xfrm>
            <a:off x="1345951" y="5300418"/>
            <a:ext cx="91046" cy="271851"/>
            <a:chOff x="1575525" y="3534032"/>
            <a:chExt cx="91046" cy="27185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495018F-33E6-00E0-397E-04C20D828F7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4750774F-B9D5-AB6F-CD64-D4ECA43DE15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764212C-88ED-C952-6D17-A5341EA8162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1411D9B-F957-0037-6B11-806B5A08E807}"/>
              </a:ext>
            </a:extLst>
          </p:cNvPr>
          <p:cNvGrpSpPr/>
          <p:nvPr/>
        </p:nvGrpSpPr>
        <p:grpSpPr>
          <a:xfrm>
            <a:off x="5549841" y="5300756"/>
            <a:ext cx="91046" cy="271851"/>
            <a:chOff x="1575525" y="3534032"/>
            <a:chExt cx="91046" cy="27185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1278220-638C-7DBB-7AC1-F95D430312D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7323DCF-71DF-4829-0134-9E3CAA8ED8F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5F82242-88C1-12C2-C997-4BD779B3041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CFC7A4C-B9E3-0616-0751-DBB9D719B5A2}"/>
              </a:ext>
            </a:extLst>
          </p:cNvPr>
          <p:cNvGrpSpPr/>
          <p:nvPr/>
        </p:nvGrpSpPr>
        <p:grpSpPr>
          <a:xfrm>
            <a:off x="1716718" y="5298044"/>
            <a:ext cx="91046" cy="271851"/>
            <a:chOff x="1575525" y="3534032"/>
            <a:chExt cx="91046" cy="27185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EE4983A-7489-8BBF-300F-3C000CB8200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894CB6F2-04D6-F46D-1503-1F44230089DD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83A04E-8326-39AE-E169-2E5F0045099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962BE5-F988-2026-6FCE-AC78650DE369}"/>
              </a:ext>
            </a:extLst>
          </p:cNvPr>
          <p:cNvGrpSpPr/>
          <p:nvPr/>
        </p:nvGrpSpPr>
        <p:grpSpPr>
          <a:xfrm>
            <a:off x="2108339" y="5298043"/>
            <a:ext cx="91046" cy="271851"/>
            <a:chOff x="1575525" y="3534032"/>
            <a:chExt cx="91046" cy="2718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9881B1E-A7B5-3DCF-7700-17F20B15526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AC009BEB-48AD-00AD-04C6-2B9059FE077D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7493FAB-BE3C-8E83-D79C-27CEA60F7AF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6E04C1E-F98B-5E96-AE80-08DEF91F2D4F}"/>
              </a:ext>
            </a:extLst>
          </p:cNvPr>
          <p:cNvGrpSpPr/>
          <p:nvPr/>
        </p:nvGrpSpPr>
        <p:grpSpPr>
          <a:xfrm>
            <a:off x="2481766" y="5299158"/>
            <a:ext cx="91046" cy="271851"/>
            <a:chOff x="1575525" y="3534032"/>
            <a:chExt cx="91046" cy="27185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5C91955-E092-4BD8-8649-F1C0C5ED525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A769CB6-05BE-BE3E-BA14-079936349B8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BA5F30A-7D31-9665-2009-4D93F061CE8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AFC26D8C-F123-1491-E728-9BAF38A90CBB}"/>
              </a:ext>
            </a:extLst>
          </p:cNvPr>
          <p:cNvGrpSpPr/>
          <p:nvPr/>
        </p:nvGrpSpPr>
        <p:grpSpPr>
          <a:xfrm>
            <a:off x="2883235" y="5304536"/>
            <a:ext cx="91046" cy="271851"/>
            <a:chOff x="1575525" y="3534032"/>
            <a:chExt cx="91046" cy="2718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74A0490-E1DD-61D7-E5DC-7B1A8901D5C9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92FAAE8-596B-389F-1682-3C43B7A3D6E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7B76BA-59E8-D3D9-64D9-64E418A62A2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9218A4F-345F-CF9D-D04D-3EAB7CAAD879}"/>
              </a:ext>
            </a:extLst>
          </p:cNvPr>
          <p:cNvGrpSpPr/>
          <p:nvPr/>
        </p:nvGrpSpPr>
        <p:grpSpPr>
          <a:xfrm>
            <a:off x="3261765" y="5298043"/>
            <a:ext cx="91046" cy="271851"/>
            <a:chOff x="1575525" y="3534032"/>
            <a:chExt cx="91046" cy="27185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EEE5D8E-2CCF-6CA2-A3C9-4709B32CBA6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FE538B2F-9049-F9A5-86E4-F53324AD110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5985BEF-B508-7D22-F947-68A23AB18F7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1DAA0344-EEA5-DFAC-7BBA-6368EB5917CE}"/>
              </a:ext>
            </a:extLst>
          </p:cNvPr>
          <p:cNvGrpSpPr/>
          <p:nvPr/>
        </p:nvGrpSpPr>
        <p:grpSpPr>
          <a:xfrm>
            <a:off x="3639866" y="5298043"/>
            <a:ext cx="91046" cy="271851"/>
            <a:chOff x="1575525" y="3534032"/>
            <a:chExt cx="91046" cy="2718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F73D7FC-4354-2C24-F3A9-F04CCD5C8DD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A8EF5AB-C86B-9B87-32D2-DCC38D2CE1F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7B833269-20E7-6008-2467-6D50FD5AAF2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BAC5973-D8BD-707D-9549-9E8ACA06E5A2}"/>
              </a:ext>
            </a:extLst>
          </p:cNvPr>
          <p:cNvGrpSpPr/>
          <p:nvPr/>
        </p:nvGrpSpPr>
        <p:grpSpPr>
          <a:xfrm>
            <a:off x="4017538" y="5298043"/>
            <a:ext cx="91046" cy="271851"/>
            <a:chOff x="1575525" y="3534032"/>
            <a:chExt cx="91046" cy="27185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DB571F2-F584-718A-34E5-5025654856F9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CB0D620-F375-57F0-AC27-4E7249E6031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2F220B07-FD84-B0CF-4DA1-8E27A1027A2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9A13F7CC-7D1B-9A4C-42A0-76C9F7032DC4}"/>
              </a:ext>
            </a:extLst>
          </p:cNvPr>
          <p:cNvGrpSpPr/>
          <p:nvPr/>
        </p:nvGrpSpPr>
        <p:grpSpPr>
          <a:xfrm>
            <a:off x="4399084" y="5295038"/>
            <a:ext cx="91046" cy="271851"/>
            <a:chOff x="1575525" y="3534032"/>
            <a:chExt cx="91046" cy="27185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4ED07DA0-9AAB-294E-9472-A76C96BCB21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B556A76D-6DF6-88DB-98D6-ED7F65102F6D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E1AE0A9-59E4-5637-71D9-732FC3BA92D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E0B3D01D-4294-6A4A-40A6-CC8A70E3D2DF}"/>
              </a:ext>
            </a:extLst>
          </p:cNvPr>
          <p:cNvGrpSpPr/>
          <p:nvPr/>
        </p:nvGrpSpPr>
        <p:grpSpPr>
          <a:xfrm>
            <a:off x="4782704" y="5292664"/>
            <a:ext cx="91046" cy="271851"/>
            <a:chOff x="1575525" y="3534032"/>
            <a:chExt cx="91046" cy="271851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529CFE4-62F5-FC98-E4EF-335D5DB09BE9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3FB325C-24A3-0399-D9CC-8C84AF749B9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970F93B7-8380-F03D-8E16-39426E8AC84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5FA7F97-C757-0225-A60E-4834E7D60D18}"/>
              </a:ext>
            </a:extLst>
          </p:cNvPr>
          <p:cNvGrpSpPr/>
          <p:nvPr/>
        </p:nvGrpSpPr>
        <p:grpSpPr>
          <a:xfrm>
            <a:off x="5157635" y="5299157"/>
            <a:ext cx="91046" cy="271851"/>
            <a:chOff x="1575525" y="3534032"/>
            <a:chExt cx="91046" cy="27185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96F8994-D870-ED86-D386-5DB7808B03D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70C6E164-2700-5DDF-A120-0FA27FDB13F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F5C484E1-6708-F298-FF31-E836988A542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1694800-04F0-F4DE-EA12-B5D20C9FC3EE}"/>
              </a:ext>
            </a:extLst>
          </p:cNvPr>
          <p:cNvGrpSpPr/>
          <p:nvPr/>
        </p:nvGrpSpPr>
        <p:grpSpPr>
          <a:xfrm>
            <a:off x="5903698" y="5309160"/>
            <a:ext cx="91046" cy="271851"/>
            <a:chOff x="1575525" y="3534032"/>
            <a:chExt cx="91046" cy="2718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FBD7499-DAAF-702B-319A-83B1D155F2B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C378827-873A-EFDE-5228-BC3440A042D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F8B9F8-D610-A624-A9D9-F3C3A65004A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4D048A0-F064-7962-E69F-7D74DC22885B}"/>
              </a:ext>
            </a:extLst>
          </p:cNvPr>
          <p:cNvGrpSpPr/>
          <p:nvPr/>
        </p:nvGrpSpPr>
        <p:grpSpPr>
          <a:xfrm>
            <a:off x="966392" y="5319122"/>
            <a:ext cx="91046" cy="271851"/>
            <a:chOff x="1575525" y="3534032"/>
            <a:chExt cx="91046" cy="2718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49707A2-8D02-9416-91EB-6454705CD2D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1950F7A2-C4B6-0268-D6DD-A42C451DBD8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B97775E-66BC-2CC3-8169-0BC5EA57C28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71CD961-7F8E-9E45-178F-AFC7FC0EFBF8}"/>
              </a:ext>
            </a:extLst>
          </p:cNvPr>
          <p:cNvGrpSpPr/>
          <p:nvPr/>
        </p:nvGrpSpPr>
        <p:grpSpPr>
          <a:xfrm>
            <a:off x="591866" y="4870305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F2EC66C7-794F-B4CE-F0E9-B1822B3E154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37182B3C-F64E-25B2-CADA-EE37B976EA9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CAC41EA-7EF0-AA68-D80F-0927304807B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A5C99AD0-FC0D-647D-D7AF-7B372A52F61B}"/>
              </a:ext>
            </a:extLst>
          </p:cNvPr>
          <p:cNvGrpSpPr/>
          <p:nvPr/>
        </p:nvGrpSpPr>
        <p:grpSpPr>
          <a:xfrm>
            <a:off x="1341728" y="485969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57859F2-0289-12BD-85A6-24C18207E2B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0F7708B-4E61-89F5-DE6D-7ABFB104EAD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88EFED4A-25DC-766A-624B-C18A5E8581A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0564F7C-0744-2745-DC49-8D6BDC5A29ED}"/>
              </a:ext>
            </a:extLst>
          </p:cNvPr>
          <p:cNvGrpSpPr/>
          <p:nvPr/>
        </p:nvGrpSpPr>
        <p:grpSpPr>
          <a:xfrm>
            <a:off x="5545618" y="4860031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0A1C8CCE-051B-3054-8E47-D32D35D4AF3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A4AFC762-BCD7-9518-C26C-C3445ADCCF0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E520BE9-1431-0A9E-89D2-E83012E4B6C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4F493607-8692-E5A3-4C9A-E3C2A18A190C}"/>
              </a:ext>
            </a:extLst>
          </p:cNvPr>
          <p:cNvGrpSpPr/>
          <p:nvPr/>
        </p:nvGrpSpPr>
        <p:grpSpPr>
          <a:xfrm>
            <a:off x="1712495" y="4857319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C305AA2F-A03D-307E-DEFF-A059B0D1476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E553C46A-36CC-746D-7EA1-3FFAC39DD33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275DE2B0-05EF-DFCA-5716-1D7FD166512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D3088954-B8D2-F8F2-2B51-455B052A7601}"/>
              </a:ext>
            </a:extLst>
          </p:cNvPr>
          <p:cNvGrpSpPr/>
          <p:nvPr/>
        </p:nvGrpSpPr>
        <p:grpSpPr>
          <a:xfrm>
            <a:off x="2104116" y="4857318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2FEF6E2-A40E-435A-33AD-D230126303F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FE5F31D-1D72-E85B-0CE6-D4A336549BC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7EBAE34A-7F7B-649F-58E1-EE24EDF4F5B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8D12ACE4-10F0-F151-AD84-447B01325611}"/>
              </a:ext>
            </a:extLst>
          </p:cNvPr>
          <p:cNvGrpSpPr/>
          <p:nvPr/>
        </p:nvGrpSpPr>
        <p:grpSpPr>
          <a:xfrm>
            <a:off x="2477543" y="4858433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D1939C9A-898B-E7B9-643B-B126AEE536E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CE107CBC-AC41-AB84-4658-6CB3AC811C1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DE44A2CD-C523-6CAB-9B1B-6FBACEF10E2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28B20B56-75F1-88CC-96A4-9AAC232539D2}"/>
              </a:ext>
            </a:extLst>
          </p:cNvPr>
          <p:cNvGrpSpPr/>
          <p:nvPr/>
        </p:nvGrpSpPr>
        <p:grpSpPr>
          <a:xfrm>
            <a:off x="2876473" y="4870051"/>
            <a:ext cx="93156" cy="265611"/>
            <a:chOff x="1572986" y="3540272"/>
            <a:chExt cx="93156" cy="2656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D8B10A0-C863-09B0-BED5-E0D4B4DA6BB8}"/>
                </a:ext>
              </a:extLst>
            </p:cNvPr>
            <p:cNvSpPr/>
            <p:nvPr/>
          </p:nvSpPr>
          <p:spPr>
            <a:xfrm>
              <a:off x="1572986" y="354027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B25C190-239E-9DE9-8415-6BCE8E25A21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39F69815-DAA3-F207-59B9-E23BFC9DEBE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19A7A4E-6906-76DF-DB7C-E130554CF025}"/>
              </a:ext>
            </a:extLst>
          </p:cNvPr>
          <p:cNvGrpSpPr/>
          <p:nvPr/>
        </p:nvGrpSpPr>
        <p:grpSpPr>
          <a:xfrm>
            <a:off x="3257542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933347DF-CD0A-ACFF-6D94-A8B676E469D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11C99BA-8AB1-E510-B4F5-BB97FE9FA18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B21D54B0-A2B1-AC9A-64DB-E587C7C91F5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2824A4E2-6715-196B-C8F2-EE78D056510A}"/>
              </a:ext>
            </a:extLst>
          </p:cNvPr>
          <p:cNvGrpSpPr/>
          <p:nvPr/>
        </p:nvGrpSpPr>
        <p:grpSpPr>
          <a:xfrm>
            <a:off x="3635643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BCC44F25-1FFA-EC3E-8613-5495E1367CC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239B6A67-507E-372D-DF86-14E1C25F240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0DCDD3F2-DD81-3B31-0128-B8B76D04C37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9165485-2056-A4B9-8864-5A143D58E14D}"/>
              </a:ext>
            </a:extLst>
          </p:cNvPr>
          <p:cNvGrpSpPr/>
          <p:nvPr/>
        </p:nvGrpSpPr>
        <p:grpSpPr>
          <a:xfrm>
            <a:off x="4013315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93D0FFB0-F594-FA52-F1D6-04650076C43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AC5E72BF-5DB2-F5AF-671E-3B106244ACD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4A3817E-03F2-92B3-5FFC-B38B37E97F2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2268555-3F06-3696-7DF5-015777913421}"/>
              </a:ext>
            </a:extLst>
          </p:cNvPr>
          <p:cNvGrpSpPr/>
          <p:nvPr/>
        </p:nvGrpSpPr>
        <p:grpSpPr>
          <a:xfrm>
            <a:off x="4394861" y="4854313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D3FA45B7-7A43-F8D7-62BF-644677B1CA2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655C5BD8-5C05-6AA2-D235-FE22AE39F7C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D1585EB6-AFA6-443B-AB54-18B79050759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1DA9A04-ADDE-FA0C-950C-48076293F421}"/>
              </a:ext>
            </a:extLst>
          </p:cNvPr>
          <p:cNvGrpSpPr/>
          <p:nvPr/>
        </p:nvGrpSpPr>
        <p:grpSpPr>
          <a:xfrm>
            <a:off x="4778481" y="4851939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BC7A7AF-F3B8-7749-8217-2B3764E3484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7EC1CA3-29C7-3191-C5E1-4AE9F6698B1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FF98969-59AA-9C46-330C-B5D10D7B0F4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7214BDD1-9E40-F488-283C-26DDD5C34301}"/>
              </a:ext>
            </a:extLst>
          </p:cNvPr>
          <p:cNvGrpSpPr/>
          <p:nvPr/>
        </p:nvGrpSpPr>
        <p:grpSpPr>
          <a:xfrm>
            <a:off x="5153412" y="4858432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A547172F-CD80-D973-A231-2AB358AA24C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B6BF0F1F-B483-B6C3-8E99-A7200E366E4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8F763AA5-914B-4501-27D5-E41DCDAE854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5FCC654-D734-1486-0BD7-C043E07B6EFF}"/>
              </a:ext>
            </a:extLst>
          </p:cNvPr>
          <p:cNvGrpSpPr/>
          <p:nvPr/>
        </p:nvGrpSpPr>
        <p:grpSpPr>
          <a:xfrm>
            <a:off x="5899475" y="4868435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D762E9D-531D-225B-ABD1-0721BC619B7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9C4D06BB-F834-2373-EE61-6C3095B6E6F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69B876E-AC94-852D-CA57-EA18682D3243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CF36879C-43CB-86DC-83EF-2B2F5E9F38B7}"/>
              </a:ext>
            </a:extLst>
          </p:cNvPr>
          <p:cNvGrpSpPr/>
          <p:nvPr/>
        </p:nvGrpSpPr>
        <p:grpSpPr>
          <a:xfrm>
            <a:off x="962169" y="4878397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8C5BE134-1009-621D-6A0C-D2C76F603CF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00A96B1C-5C89-CF44-13CA-61180BD075A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F0988972-8DA2-0BCC-6552-E2374CA7F4B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3F7F3820-29A7-5EF3-FD03-4C1BC1F9AE34}"/>
              </a:ext>
            </a:extLst>
          </p:cNvPr>
          <p:cNvSpPr txBox="1"/>
          <p:nvPr/>
        </p:nvSpPr>
        <p:spPr>
          <a:xfrm>
            <a:off x="501189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FF53B10C-7BFE-4EC4-AA54-A363C989D706}"/>
              </a:ext>
            </a:extLst>
          </p:cNvPr>
          <p:cNvSpPr txBox="1"/>
          <p:nvPr/>
        </p:nvSpPr>
        <p:spPr>
          <a:xfrm>
            <a:off x="876120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3B6D4315-FD2C-07E9-E2CC-D9A2A36C1CCA}"/>
              </a:ext>
            </a:extLst>
          </p:cNvPr>
          <p:cNvSpPr txBox="1"/>
          <p:nvPr/>
        </p:nvSpPr>
        <p:spPr>
          <a:xfrm>
            <a:off x="1251051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5D4FE156-491E-B051-5802-D38ED98D566C}"/>
              </a:ext>
            </a:extLst>
          </p:cNvPr>
          <p:cNvSpPr txBox="1"/>
          <p:nvPr/>
        </p:nvSpPr>
        <p:spPr>
          <a:xfrm>
            <a:off x="1625982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609A9D6B-A420-9B71-8BE4-CF4CE6C6D507}"/>
              </a:ext>
            </a:extLst>
          </p:cNvPr>
          <p:cNvSpPr txBox="1"/>
          <p:nvPr/>
        </p:nvSpPr>
        <p:spPr>
          <a:xfrm>
            <a:off x="2013439" y="50827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5E10D2D1-116E-4C0F-00CE-18EC20D67602}"/>
              </a:ext>
            </a:extLst>
          </p:cNvPr>
          <p:cNvSpPr txBox="1"/>
          <p:nvPr/>
        </p:nvSpPr>
        <p:spPr>
          <a:xfrm>
            <a:off x="2400896" y="50827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1D65A11-13E2-4A20-6A56-5E32A4CE4A22}"/>
              </a:ext>
            </a:extLst>
          </p:cNvPr>
          <p:cNvSpPr txBox="1"/>
          <p:nvPr/>
        </p:nvSpPr>
        <p:spPr>
          <a:xfrm>
            <a:off x="2788353" y="50827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B7E703D-63EF-6DB6-39E5-EFFA3D81E691}"/>
              </a:ext>
            </a:extLst>
          </p:cNvPr>
          <p:cNvSpPr txBox="1"/>
          <p:nvPr/>
        </p:nvSpPr>
        <p:spPr>
          <a:xfrm>
            <a:off x="3163284" y="508274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69374C4-0BB5-F2E7-DDF8-9D7526413EDF}"/>
              </a:ext>
            </a:extLst>
          </p:cNvPr>
          <p:cNvSpPr txBox="1"/>
          <p:nvPr/>
        </p:nvSpPr>
        <p:spPr>
          <a:xfrm>
            <a:off x="3541796" y="508274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96F3F5F9-3F4B-BAB0-C98B-B2D7437E212B}"/>
              </a:ext>
            </a:extLst>
          </p:cNvPr>
          <p:cNvSpPr txBox="1"/>
          <p:nvPr/>
        </p:nvSpPr>
        <p:spPr>
          <a:xfrm>
            <a:off x="3938198" y="508274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81AE0821-88B4-6049-FF4B-B2BA30F56423}"/>
              </a:ext>
            </a:extLst>
          </p:cNvPr>
          <p:cNvSpPr txBox="1"/>
          <p:nvPr/>
        </p:nvSpPr>
        <p:spPr>
          <a:xfrm>
            <a:off x="4309551" y="508273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498D66BC-C833-8DF0-862B-9EE8A5DE75DF}"/>
              </a:ext>
            </a:extLst>
          </p:cNvPr>
          <p:cNvSpPr txBox="1"/>
          <p:nvPr/>
        </p:nvSpPr>
        <p:spPr>
          <a:xfrm>
            <a:off x="4682696" y="50827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939E6AAF-854C-90F7-D503-5CFE81A46FA6}"/>
              </a:ext>
            </a:extLst>
          </p:cNvPr>
          <p:cNvSpPr txBox="1"/>
          <p:nvPr/>
        </p:nvSpPr>
        <p:spPr>
          <a:xfrm>
            <a:off x="507015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859D197-92ED-8177-AB62-E00B8452455D}"/>
              </a:ext>
            </a:extLst>
          </p:cNvPr>
          <p:cNvSpPr txBox="1"/>
          <p:nvPr/>
        </p:nvSpPr>
        <p:spPr>
          <a:xfrm>
            <a:off x="5462974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DA1B7294-E77D-89CA-2555-7E90EB28A049}"/>
              </a:ext>
            </a:extLst>
          </p:cNvPr>
          <p:cNvSpPr txBox="1"/>
          <p:nvPr/>
        </p:nvSpPr>
        <p:spPr>
          <a:xfrm>
            <a:off x="580808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496F202-A53C-F8C7-E6E4-D44A77CA6A05}"/>
              </a:ext>
            </a:extLst>
          </p:cNvPr>
          <p:cNvSpPr txBox="1"/>
          <p:nvPr/>
        </p:nvSpPr>
        <p:spPr>
          <a:xfrm>
            <a:off x="5956619" y="5247596"/>
            <a:ext cx="141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Med-BERT</a:t>
            </a:r>
            <a:r>
              <a:rPr lang="en-US" sz="1050" dirty="0"/>
              <a:t> encode disease code description into one vector </a:t>
            </a:r>
            <a:r>
              <a:rPr lang="zh-CN" altLang="en-US" sz="1050" dirty="0"/>
              <a:t> </a:t>
            </a:r>
            <a:r>
              <a:rPr lang="en-US" altLang="zh-CN" sz="1050" dirty="0"/>
              <a:t>+</a:t>
            </a:r>
            <a:r>
              <a:rPr lang="zh-CN" altLang="en-US" sz="1050" dirty="0"/>
              <a:t> </a:t>
            </a:r>
            <a:r>
              <a:rPr lang="en-US" altLang="zh-CN" sz="1050" dirty="0"/>
              <a:t>PPMI-SVD</a:t>
            </a:r>
            <a:endParaRPr lang="en-US" sz="105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EEF24B9-2D9A-34E1-EA11-555506411D35}"/>
              </a:ext>
            </a:extLst>
          </p:cNvPr>
          <p:cNvSpPr txBox="1"/>
          <p:nvPr/>
        </p:nvSpPr>
        <p:spPr>
          <a:xfrm>
            <a:off x="5973400" y="4809503"/>
            <a:ext cx="1296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Encounter index embedding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AB54E8FA-61C9-A4F8-72A9-2D8896D366B7}"/>
              </a:ext>
            </a:extLst>
          </p:cNvPr>
          <p:cNvCxnSpPr>
            <a:cxnSpLocks/>
          </p:cNvCxnSpPr>
          <p:nvPr/>
        </p:nvCxnSpPr>
        <p:spPr>
          <a:xfrm>
            <a:off x="6156964" y="6474940"/>
            <a:ext cx="10729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ACE4F18F-B60D-AD52-29ED-8EFD9A79DBED}"/>
              </a:ext>
            </a:extLst>
          </p:cNvPr>
          <p:cNvSpPr txBox="1"/>
          <p:nvPr/>
        </p:nvSpPr>
        <p:spPr>
          <a:xfrm>
            <a:off x="7015947" y="4533596"/>
            <a:ext cx="967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View 2: Mask some codes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0E00462-E3EE-1154-2493-9DDD76154E56}"/>
              </a:ext>
            </a:extLst>
          </p:cNvPr>
          <p:cNvCxnSpPr>
            <a:cxnSpLocks/>
          </p:cNvCxnSpPr>
          <p:nvPr/>
        </p:nvCxnSpPr>
        <p:spPr>
          <a:xfrm>
            <a:off x="62028" y="6474940"/>
            <a:ext cx="374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0A9417D4-EBF4-3DBA-0765-C544C5DE6DBD}"/>
              </a:ext>
            </a:extLst>
          </p:cNvPr>
          <p:cNvSpPr txBox="1"/>
          <p:nvPr/>
        </p:nvSpPr>
        <p:spPr>
          <a:xfrm>
            <a:off x="68052" y="4126039"/>
            <a:ext cx="1958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View 1: Replace some codes by the codes from same encounter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8FE355D6-F3B7-B12C-9C23-B9333B29C466}"/>
              </a:ext>
            </a:extLst>
          </p:cNvPr>
          <p:cNvCxnSpPr/>
          <p:nvPr/>
        </p:nvCxnSpPr>
        <p:spPr>
          <a:xfrm flipV="1">
            <a:off x="62028" y="4522573"/>
            <a:ext cx="0" cy="1952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B0BC8B87-2A59-F688-CD4C-6919847A0B50}"/>
              </a:ext>
            </a:extLst>
          </p:cNvPr>
          <p:cNvCxnSpPr/>
          <p:nvPr/>
        </p:nvCxnSpPr>
        <p:spPr>
          <a:xfrm flipV="1">
            <a:off x="7229878" y="4522573"/>
            <a:ext cx="0" cy="1952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6EE96C06-F082-5921-092E-0A7160EE7B7B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62028" y="4522573"/>
            <a:ext cx="2227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E9A060C3-28D7-E4C6-4DAF-5CE24282164B}"/>
              </a:ext>
            </a:extLst>
          </p:cNvPr>
          <p:cNvCxnSpPr>
            <a:cxnSpLocks/>
          </p:cNvCxnSpPr>
          <p:nvPr/>
        </p:nvCxnSpPr>
        <p:spPr>
          <a:xfrm flipH="1">
            <a:off x="4772865" y="4522573"/>
            <a:ext cx="2457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8B70E24-A1E1-971C-365B-3196D45D83AA}"/>
              </a:ext>
            </a:extLst>
          </p:cNvPr>
          <p:cNvSpPr/>
          <p:nvPr/>
        </p:nvSpPr>
        <p:spPr>
          <a:xfrm>
            <a:off x="2289202" y="4324865"/>
            <a:ext cx="2483663" cy="39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Transformer</a:t>
            </a:r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F7264BCF-62D5-79D3-C00C-917CDB7212E4}"/>
              </a:ext>
            </a:extLst>
          </p:cNvPr>
          <p:cNvSpPr/>
          <p:nvPr/>
        </p:nvSpPr>
        <p:spPr>
          <a:xfrm>
            <a:off x="3683774" y="3829022"/>
            <a:ext cx="369092" cy="987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5765421-C8F2-F2E7-236D-468F4C500EAC}"/>
              </a:ext>
            </a:extLst>
          </p:cNvPr>
          <p:cNvSpPr txBox="1"/>
          <p:nvPr/>
        </p:nvSpPr>
        <p:spPr>
          <a:xfrm>
            <a:off x="4001558" y="3739146"/>
            <a:ext cx="506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contrastive learning (</a:t>
            </a:r>
            <a:r>
              <a:rPr lang="en-US" sz="1400" b="1" u="sng" dirty="0">
                <a:solidFill>
                  <a:srgbClr val="FF0000"/>
                </a:solidFill>
              </a:rPr>
              <a:t>soft contrastive loss</a:t>
            </a:r>
            <a:r>
              <a:rPr lang="en-US" sz="1400" dirty="0"/>
              <a:t>)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758BB5D1-1E61-E1D0-9384-3DCEAC15CFBB}"/>
              </a:ext>
            </a:extLst>
          </p:cNvPr>
          <p:cNvGrpSpPr/>
          <p:nvPr/>
        </p:nvGrpSpPr>
        <p:grpSpPr>
          <a:xfrm>
            <a:off x="3478640" y="3664469"/>
            <a:ext cx="105032" cy="428524"/>
            <a:chOff x="4823119" y="3429000"/>
            <a:chExt cx="105032" cy="428524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BA7CB504-C882-9E99-26A6-C89F463D08CD}"/>
                </a:ext>
              </a:extLst>
            </p:cNvPr>
            <p:cNvSpPr/>
            <p:nvPr/>
          </p:nvSpPr>
          <p:spPr>
            <a:xfrm>
              <a:off x="4823119" y="3429000"/>
              <a:ext cx="105032" cy="105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D9A4917F-0154-2589-D27C-BF371498E4DC}"/>
                </a:ext>
              </a:extLst>
            </p:cNvPr>
            <p:cNvSpPr/>
            <p:nvPr/>
          </p:nvSpPr>
          <p:spPr>
            <a:xfrm>
              <a:off x="4823119" y="3542428"/>
              <a:ext cx="105032" cy="1050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39E1ABEF-ED6F-A05B-54B8-50F7D580686B}"/>
                </a:ext>
              </a:extLst>
            </p:cNvPr>
            <p:cNvSpPr/>
            <p:nvPr/>
          </p:nvSpPr>
          <p:spPr>
            <a:xfrm>
              <a:off x="4823119" y="3647460"/>
              <a:ext cx="105032" cy="105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014F9865-6AFA-1C33-5E6C-726C6260C43A}"/>
                </a:ext>
              </a:extLst>
            </p:cNvPr>
            <p:cNvSpPr/>
            <p:nvPr/>
          </p:nvSpPr>
          <p:spPr>
            <a:xfrm>
              <a:off x="4823119" y="3752492"/>
              <a:ext cx="105032" cy="105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CDB8E31B-2AC3-2019-DB93-1EBE3BE63E88}"/>
              </a:ext>
            </a:extLst>
          </p:cNvPr>
          <p:cNvCxnSpPr>
            <a:stCxn id="271" idx="0"/>
            <a:endCxn id="277" idx="2"/>
          </p:cNvCxnSpPr>
          <p:nvPr/>
        </p:nvCxnSpPr>
        <p:spPr>
          <a:xfrm flipV="1">
            <a:off x="3531034" y="4092993"/>
            <a:ext cx="122" cy="231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B562D927-21CA-AB14-8F2B-14C938C044AB}"/>
              </a:ext>
            </a:extLst>
          </p:cNvPr>
          <p:cNvSpPr txBox="1"/>
          <p:nvPr/>
        </p:nvSpPr>
        <p:spPr>
          <a:xfrm>
            <a:off x="3504662" y="4086551"/>
            <a:ext cx="3616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Embed each patient’s disease code sequence in one vector</a:t>
            </a: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B574573B-7B1D-58BE-C45E-D244247E78CE}"/>
              </a:ext>
            </a:extLst>
          </p:cNvPr>
          <p:cNvGrpSpPr/>
          <p:nvPr/>
        </p:nvGrpSpPr>
        <p:grpSpPr>
          <a:xfrm>
            <a:off x="76199" y="26699"/>
            <a:ext cx="10414201" cy="3520895"/>
            <a:chOff x="249317" y="107576"/>
            <a:chExt cx="10414201" cy="3520895"/>
          </a:xfrm>
        </p:grpSpPr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93DDF58C-E785-E013-B2BC-A5143FFBB65E}"/>
                </a:ext>
              </a:extLst>
            </p:cNvPr>
            <p:cNvSpPr/>
            <p:nvPr/>
          </p:nvSpPr>
          <p:spPr>
            <a:xfrm>
              <a:off x="4528601" y="143267"/>
              <a:ext cx="3778623" cy="3429000"/>
            </a:xfrm>
            <a:custGeom>
              <a:avLst/>
              <a:gdLst>
                <a:gd name="connsiteX0" fmla="*/ 107576 w 3778623"/>
                <a:gd name="connsiteY0" fmla="*/ 1909483 h 3429000"/>
                <a:gd name="connsiteX1" fmla="*/ 40341 w 3778623"/>
                <a:gd name="connsiteY1" fmla="*/ 2084294 h 3429000"/>
                <a:gd name="connsiteX2" fmla="*/ 26894 w 3778623"/>
                <a:gd name="connsiteY2" fmla="*/ 2124635 h 3429000"/>
                <a:gd name="connsiteX3" fmla="*/ 13447 w 3778623"/>
                <a:gd name="connsiteY3" fmla="*/ 2164977 h 3429000"/>
                <a:gd name="connsiteX4" fmla="*/ 0 w 3778623"/>
                <a:gd name="connsiteY4" fmla="*/ 2299447 h 3429000"/>
                <a:gd name="connsiteX5" fmla="*/ 13447 w 3778623"/>
                <a:gd name="connsiteY5" fmla="*/ 2541494 h 3429000"/>
                <a:gd name="connsiteX6" fmla="*/ 40341 w 3778623"/>
                <a:gd name="connsiteY6" fmla="*/ 2702859 h 3429000"/>
                <a:gd name="connsiteX7" fmla="*/ 94129 w 3778623"/>
                <a:gd name="connsiteY7" fmla="*/ 2891118 h 3429000"/>
                <a:gd name="connsiteX8" fmla="*/ 161365 w 3778623"/>
                <a:gd name="connsiteY8" fmla="*/ 2958353 h 3429000"/>
                <a:gd name="connsiteX9" fmla="*/ 201706 w 3778623"/>
                <a:gd name="connsiteY9" fmla="*/ 2998694 h 3429000"/>
                <a:gd name="connsiteX10" fmla="*/ 242047 w 3778623"/>
                <a:gd name="connsiteY10" fmla="*/ 3025588 h 3429000"/>
                <a:gd name="connsiteX11" fmla="*/ 268941 w 3778623"/>
                <a:gd name="connsiteY11" fmla="*/ 3052483 h 3429000"/>
                <a:gd name="connsiteX12" fmla="*/ 349623 w 3778623"/>
                <a:gd name="connsiteY12" fmla="*/ 3106271 h 3429000"/>
                <a:gd name="connsiteX13" fmla="*/ 389965 w 3778623"/>
                <a:gd name="connsiteY13" fmla="*/ 3133165 h 3429000"/>
                <a:gd name="connsiteX14" fmla="*/ 430306 w 3778623"/>
                <a:gd name="connsiteY14" fmla="*/ 3146612 h 3429000"/>
                <a:gd name="connsiteX15" fmla="*/ 524435 w 3778623"/>
                <a:gd name="connsiteY15" fmla="*/ 3173506 h 3429000"/>
                <a:gd name="connsiteX16" fmla="*/ 645459 w 3778623"/>
                <a:gd name="connsiteY16" fmla="*/ 3227294 h 3429000"/>
                <a:gd name="connsiteX17" fmla="*/ 820270 w 3778623"/>
                <a:gd name="connsiteY17" fmla="*/ 3267635 h 3429000"/>
                <a:gd name="connsiteX18" fmla="*/ 860612 w 3778623"/>
                <a:gd name="connsiteY18" fmla="*/ 3281083 h 3429000"/>
                <a:gd name="connsiteX19" fmla="*/ 941294 w 3778623"/>
                <a:gd name="connsiteY19" fmla="*/ 3294530 h 3429000"/>
                <a:gd name="connsiteX20" fmla="*/ 1048870 w 3778623"/>
                <a:gd name="connsiteY20" fmla="*/ 3321424 h 3429000"/>
                <a:gd name="connsiteX21" fmla="*/ 1102659 w 3778623"/>
                <a:gd name="connsiteY21" fmla="*/ 3334871 h 3429000"/>
                <a:gd name="connsiteX22" fmla="*/ 1331259 w 3778623"/>
                <a:gd name="connsiteY22" fmla="*/ 3361765 h 3429000"/>
                <a:gd name="connsiteX23" fmla="*/ 1452282 w 3778623"/>
                <a:gd name="connsiteY23" fmla="*/ 3375212 h 3429000"/>
                <a:gd name="connsiteX24" fmla="*/ 1613647 w 3778623"/>
                <a:gd name="connsiteY24" fmla="*/ 3402106 h 3429000"/>
                <a:gd name="connsiteX25" fmla="*/ 1801906 w 3778623"/>
                <a:gd name="connsiteY25" fmla="*/ 3415553 h 3429000"/>
                <a:gd name="connsiteX26" fmla="*/ 2487706 w 3778623"/>
                <a:gd name="connsiteY26" fmla="*/ 3429000 h 3429000"/>
                <a:gd name="connsiteX27" fmla="*/ 2716306 w 3778623"/>
                <a:gd name="connsiteY27" fmla="*/ 3402106 h 3429000"/>
                <a:gd name="connsiteX28" fmla="*/ 2931459 w 3778623"/>
                <a:gd name="connsiteY28" fmla="*/ 3361765 h 3429000"/>
                <a:gd name="connsiteX29" fmla="*/ 3012141 w 3778623"/>
                <a:gd name="connsiteY29" fmla="*/ 3334871 h 3429000"/>
                <a:gd name="connsiteX30" fmla="*/ 3092823 w 3778623"/>
                <a:gd name="connsiteY30" fmla="*/ 3281083 h 3429000"/>
                <a:gd name="connsiteX31" fmla="*/ 3173506 w 3778623"/>
                <a:gd name="connsiteY31" fmla="*/ 3254188 h 3429000"/>
                <a:gd name="connsiteX32" fmla="*/ 3254188 w 3778623"/>
                <a:gd name="connsiteY32" fmla="*/ 3200400 h 3429000"/>
                <a:gd name="connsiteX33" fmla="*/ 3334870 w 3778623"/>
                <a:gd name="connsiteY33" fmla="*/ 3133165 h 3429000"/>
                <a:gd name="connsiteX34" fmla="*/ 3375212 w 3778623"/>
                <a:gd name="connsiteY34" fmla="*/ 3119718 h 3429000"/>
                <a:gd name="connsiteX35" fmla="*/ 3469341 w 3778623"/>
                <a:gd name="connsiteY35" fmla="*/ 3012141 h 3429000"/>
                <a:gd name="connsiteX36" fmla="*/ 3496235 w 3778623"/>
                <a:gd name="connsiteY36" fmla="*/ 2971800 h 3429000"/>
                <a:gd name="connsiteX37" fmla="*/ 3509682 w 3778623"/>
                <a:gd name="connsiteY37" fmla="*/ 2931459 h 3429000"/>
                <a:gd name="connsiteX38" fmla="*/ 3563470 w 3778623"/>
                <a:gd name="connsiteY38" fmla="*/ 2850777 h 3429000"/>
                <a:gd name="connsiteX39" fmla="*/ 3630706 w 3778623"/>
                <a:gd name="connsiteY39" fmla="*/ 2649071 h 3429000"/>
                <a:gd name="connsiteX40" fmla="*/ 3657600 w 3778623"/>
                <a:gd name="connsiteY40" fmla="*/ 2568388 h 3429000"/>
                <a:gd name="connsiteX41" fmla="*/ 3671047 w 3778623"/>
                <a:gd name="connsiteY41" fmla="*/ 2528047 h 3429000"/>
                <a:gd name="connsiteX42" fmla="*/ 3697941 w 3778623"/>
                <a:gd name="connsiteY42" fmla="*/ 2407024 h 3429000"/>
                <a:gd name="connsiteX43" fmla="*/ 3724835 w 3778623"/>
                <a:gd name="connsiteY43" fmla="*/ 2164977 h 3429000"/>
                <a:gd name="connsiteX44" fmla="*/ 3751729 w 3778623"/>
                <a:gd name="connsiteY44" fmla="*/ 2043953 h 3429000"/>
                <a:gd name="connsiteX45" fmla="*/ 3765176 w 3778623"/>
                <a:gd name="connsiteY45" fmla="*/ 1869141 h 3429000"/>
                <a:gd name="connsiteX46" fmla="*/ 3778623 w 3778623"/>
                <a:gd name="connsiteY46" fmla="*/ 1761565 h 3429000"/>
                <a:gd name="connsiteX47" fmla="*/ 3765176 w 3778623"/>
                <a:gd name="connsiteY47" fmla="*/ 1277471 h 3429000"/>
                <a:gd name="connsiteX48" fmla="*/ 3751729 w 3778623"/>
                <a:gd name="connsiteY48" fmla="*/ 1156447 h 3429000"/>
                <a:gd name="connsiteX49" fmla="*/ 3738282 w 3778623"/>
                <a:gd name="connsiteY49" fmla="*/ 1008530 h 3429000"/>
                <a:gd name="connsiteX50" fmla="*/ 3711388 w 3778623"/>
                <a:gd name="connsiteY50" fmla="*/ 847165 h 3429000"/>
                <a:gd name="connsiteX51" fmla="*/ 3684494 w 3778623"/>
                <a:gd name="connsiteY51" fmla="*/ 739588 h 3429000"/>
                <a:gd name="connsiteX52" fmla="*/ 3671047 w 3778623"/>
                <a:gd name="connsiteY52" fmla="*/ 699247 h 3429000"/>
                <a:gd name="connsiteX53" fmla="*/ 3657600 w 3778623"/>
                <a:gd name="connsiteY53" fmla="*/ 632012 h 3429000"/>
                <a:gd name="connsiteX54" fmla="*/ 3630706 w 3778623"/>
                <a:gd name="connsiteY54" fmla="*/ 537883 h 3429000"/>
                <a:gd name="connsiteX55" fmla="*/ 3576917 w 3778623"/>
                <a:gd name="connsiteY55" fmla="*/ 403412 h 3429000"/>
                <a:gd name="connsiteX56" fmla="*/ 3536576 w 3778623"/>
                <a:gd name="connsiteY56" fmla="*/ 376518 h 3429000"/>
                <a:gd name="connsiteX57" fmla="*/ 3469341 w 3778623"/>
                <a:gd name="connsiteY57" fmla="*/ 309283 h 3429000"/>
                <a:gd name="connsiteX58" fmla="*/ 3442447 w 3778623"/>
                <a:gd name="connsiteY58" fmla="*/ 282388 h 3429000"/>
                <a:gd name="connsiteX59" fmla="*/ 3361765 w 3778623"/>
                <a:gd name="connsiteY59" fmla="*/ 228600 h 3429000"/>
                <a:gd name="connsiteX60" fmla="*/ 3254188 w 3778623"/>
                <a:gd name="connsiteY60" fmla="*/ 147918 h 3429000"/>
                <a:gd name="connsiteX61" fmla="*/ 3213847 w 3778623"/>
                <a:gd name="connsiteY61" fmla="*/ 134471 h 3429000"/>
                <a:gd name="connsiteX62" fmla="*/ 3173506 w 3778623"/>
                <a:gd name="connsiteY62" fmla="*/ 107577 h 3429000"/>
                <a:gd name="connsiteX63" fmla="*/ 3092823 w 3778623"/>
                <a:gd name="connsiteY63" fmla="*/ 80683 h 3429000"/>
                <a:gd name="connsiteX64" fmla="*/ 2944906 w 3778623"/>
                <a:gd name="connsiteY64" fmla="*/ 40341 h 3429000"/>
                <a:gd name="connsiteX65" fmla="*/ 2877670 w 3778623"/>
                <a:gd name="connsiteY65" fmla="*/ 26894 h 3429000"/>
                <a:gd name="connsiteX66" fmla="*/ 2501153 w 3778623"/>
                <a:gd name="connsiteY66" fmla="*/ 0 h 3429000"/>
                <a:gd name="connsiteX67" fmla="*/ 1761565 w 3778623"/>
                <a:gd name="connsiteY67" fmla="*/ 13447 h 3429000"/>
                <a:gd name="connsiteX68" fmla="*/ 1546412 w 3778623"/>
                <a:gd name="connsiteY68" fmla="*/ 26894 h 3429000"/>
                <a:gd name="connsiteX69" fmla="*/ 1358153 w 3778623"/>
                <a:gd name="connsiteY69" fmla="*/ 67235 h 3429000"/>
                <a:gd name="connsiteX70" fmla="*/ 1277470 w 3778623"/>
                <a:gd name="connsiteY70" fmla="*/ 94130 h 3429000"/>
                <a:gd name="connsiteX71" fmla="*/ 1196788 w 3778623"/>
                <a:gd name="connsiteY71" fmla="*/ 121024 h 3429000"/>
                <a:gd name="connsiteX72" fmla="*/ 1156447 w 3778623"/>
                <a:gd name="connsiteY72" fmla="*/ 134471 h 3429000"/>
                <a:gd name="connsiteX73" fmla="*/ 1075765 w 3778623"/>
                <a:gd name="connsiteY73" fmla="*/ 174812 h 3429000"/>
                <a:gd name="connsiteX74" fmla="*/ 1008529 w 3778623"/>
                <a:gd name="connsiteY74" fmla="*/ 215153 h 3429000"/>
                <a:gd name="connsiteX75" fmla="*/ 900953 w 3778623"/>
                <a:gd name="connsiteY75" fmla="*/ 309283 h 3429000"/>
                <a:gd name="connsiteX76" fmla="*/ 847165 w 3778623"/>
                <a:gd name="connsiteY76" fmla="*/ 389965 h 3429000"/>
                <a:gd name="connsiteX77" fmla="*/ 820270 w 3778623"/>
                <a:gd name="connsiteY77" fmla="*/ 430306 h 3429000"/>
                <a:gd name="connsiteX78" fmla="*/ 806823 w 3778623"/>
                <a:gd name="connsiteY78" fmla="*/ 470647 h 3429000"/>
                <a:gd name="connsiteX79" fmla="*/ 753035 w 3778623"/>
                <a:gd name="connsiteY79" fmla="*/ 551330 h 3429000"/>
                <a:gd name="connsiteX80" fmla="*/ 726141 w 3778623"/>
                <a:gd name="connsiteY80" fmla="*/ 632012 h 3429000"/>
                <a:gd name="connsiteX81" fmla="*/ 699247 w 3778623"/>
                <a:gd name="connsiteY81" fmla="*/ 672353 h 3429000"/>
                <a:gd name="connsiteX82" fmla="*/ 672353 w 3778623"/>
                <a:gd name="connsiteY82" fmla="*/ 753035 h 3429000"/>
                <a:gd name="connsiteX83" fmla="*/ 658906 w 3778623"/>
                <a:gd name="connsiteY83" fmla="*/ 793377 h 3429000"/>
                <a:gd name="connsiteX84" fmla="*/ 605117 w 3778623"/>
                <a:gd name="connsiteY84" fmla="*/ 914400 h 3429000"/>
                <a:gd name="connsiteX85" fmla="*/ 591670 w 3778623"/>
                <a:gd name="connsiteY85" fmla="*/ 954741 h 3429000"/>
                <a:gd name="connsiteX86" fmla="*/ 564776 w 3778623"/>
                <a:gd name="connsiteY86" fmla="*/ 995083 h 3429000"/>
                <a:gd name="connsiteX87" fmla="*/ 537882 w 3778623"/>
                <a:gd name="connsiteY87" fmla="*/ 1089212 h 3429000"/>
                <a:gd name="connsiteX88" fmla="*/ 524435 w 3778623"/>
                <a:gd name="connsiteY88" fmla="*/ 1129553 h 3429000"/>
                <a:gd name="connsiteX89" fmla="*/ 510988 w 3778623"/>
                <a:gd name="connsiteY89" fmla="*/ 1183341 h 3429000"/>
                <a:gd name="connsiteX90" fmla="*/ 484094 w 3778623"/>
                <a:gd name="connsiteY90" fmla="*/ 1264024 h 3429000"/>
                <a:gd name="connsiteX91" fmla="*/ 470647 w 3778623"/>
                <a:gd name="connsiteY91" fmla="*/ 1304365 h 3429000"/>
                <a:gd name="connsiteX92" fmla="*/ 443753 w 3778623"/>
                <a:gd name="connsiteY92" fmla="*/ 1411941 h 3429000"/>
                <a:gd name="connsiteX93" fmla="*/ 430306 w 3778623"/>
                <a:gd name="connsiteY93" fmla="*/ 1452283 h 3429000"/>
                <a:gd name="connsiteX94" fmla="*/ 403412 w 3778623"/>
                <a:gd name="connsiteY94" fmla="*/ 1559859 h 3429000"/>
                <a:gd name="connsiteX95" fmla="*/ 389965 w 3778623"/>
                <a:gd name="connsiteY95" fmla="*/ 1600200 h 3429000"/>
                <a:gd name="connsiteX96" fmla="*/ 349623 w 3778623"/>
                <a:gd name="connsiteY96" fmla="*/ 1734671 h 3429000"/>
                <a:gd name="connsiteX97" fmla="*/ 322729 w 3778623"/>
                <a:gd name="connsiteY97" fmla="*/ 1775012 h 3429000"/>
                <a:gd name="connsiteX98" fmla="*/ 282388 w 3778623"/>
                <a:gd name="connsiteY98" fmla="*/ 1801906 h 3429000"/>
                <a:gd name="connsiteX99" fmla="*/ 255494 w 3778623"/>
                <a:gd name="connsiteY99" fmla="*/ 1842247 h 3429000"/>
                <a:gd name="connsiteX100" fmla="*/ 215153 w 3778623"/>
                <a:gd name="connsiteY100" fmla="*/ 1855694 h 3429000"/>
                <a:gd name="connsiteX101" fmla="*/ 174812 w 3778623"/>
                <a:gd name="connsiteY101" fmla="*/ 1882588 h 3429000"/>
                <a:gd name="connsiteX102" fmla="*/ 147917 w 3778623"/>
                <a:gd name="connsiteY102" fmla="*/ 1909483 h 3429000"/>
                <a:gd name="connsiteX103" fmla="*/ 107576 w 3778623"/>
                <a:gd name="connsiteY103" fmla="*/ 1909483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78623" h="3429000">
                  <a:moveTo>
                    <a:pt x="107576" y="1909483"/>
                  </a:moveTo>
                  <a:cubicBezTo>
                    <a:pt x="56068" y="2029669"/>
                    <a:pt x="78030" y="1971227"/>
                    <a:pt x="40341" y="2084294"/>
                  </a:cubicBezTo>
                  <a:lnTo>
                    <a:pt x="26894" y="2124635"/>
                  </a:lnTo>
                  <a:lnTo>
                    <a:pt x="13447" y="2164977"/>
                  </a:lnTo>
                  <a:cubicBezTo>
                    <a:pt x="8965" y="2209800"/>
                    <a:pt x="0" y="2254400"/>
                    <a:pt x="0" y="2299447"/>
                  </a:cubicBezTo>
                  <a:cubicBezTo>
                    <a:pt x="0" y="2380254"/>
                    <a:pt x="7003" y="2460945"/>
                    <a:pt x="13447" y="2541494"/>
                  </a:cubicBezTo>
                  <a:cubicBezTo>
                    <a:pt x="16667" y="2581750"/>
                    <a:pt x="30383" y="2659709"/>
                    <a:pt x="40341" y="2702859"/>
                  </a:cubicBezTo>
                  <a:cubicBezTo>
                    <a:pt x="40550" y="2703766"/>
                    <a:pt x="81287" y="2878276"/>
                    <a:pt x="94129" y="2891118"/>
                  </a:cubicBezTo>
                  <a:lnTo>
                    <a:pt x="161365" y="2958353"/>
                  </a:lnTo>
                  <a:cubicBezTo>
                    <a:pt x="174812" y="2971800"/>
                    <a:pt x="185883" y="2988145"/>
                    <a:pt x="201706" y="2998694"/>
                  </a:cubicBezTo>
                  <a:cubicBezTo>
                    <a:pt x="215153" y="3007659"/>
                    <a:pt x="229427" y="3015492"/>
                    <a:pt x="242047" y="3025588"/>
                  </a:cubicBezTo>
                  <a:cubicBezTo>
                    <a:pt x="251947" y="3033508"/>
                    <a:pt x="258798" y="3044876"/>
                    <a:pt x="268941" y="3052483"/>
                  </a:cubicBezTo>
                  <a:cubicBezTo>
                    <a:pt x="294799" y="3071877"/>
                    <a:pt x="322729" y="3088342"/>
                    <a:pt x="349623" y="3106271"/>
                  </a:cubicBezTo>
                  <a:cubicBezTo>
                    <a:pt x="363070" y="3115236"/>
                    <a:pt x="374633" y="3128054"/>
                    <a:pt x="389965" y="3133165"/>
                  </a:cubicBezTo>
                  <a:cubicBezTo>
                    <a:pt x="403412" y="3137647"/>
                    <a:pt x="416677" y="3142718"/>
                    <a:pt x="430306" y="3146612"/>
                  </a:cubicBezTo>
                  <a:cubicBezTo>
                    <a:pt x="450412" y="3152357"/>
                    <a:pt x="502941" y="3162759"/>
                    <a:pt x="524435" y="3173506"/>
                  </a:cubicBezTo>
                  <a:cubicBezTo>
                    <a:pt x="599553" y="3211065"/>
                    <a:pt x="529816" y="3204165"/>
                    <a:pt x="645459" y="3227294"/>
                  </a:cubicBezTo>
                  <a:cubicBezTo>
                    <a:pt x="698791" y="3237960"/>
                    <a:pt x="771620" y="3251418"/>
                    <a:pt x="820270" y="3267635"/>
                  </a:cubicBezTo>
                  <a:cubicBezTo>
                    <a:pt x="833717" y="3272118"/>
                    <a:pt x="846775" y="3278008"/>
                    <a:pt x="860612" y="3281083"/>
                  </a:cubicBezTo>
                  <a:cubicBezTo>
                    <a:pt x="887228" y="3286998"/>
                    <a:pt x="914634" y="3288817"/>
                    <a:pt x="941294" y="3294530"/>
                  </a:cubicBezTo>
                  <a:cubicBezTo>
                    <a:pt x="977436" y="3302275"/>
                    <a:pt x="1013011" y="3312459"/>
                    <a:pt x="1048870" y="3321424"/>
                  </a:cubicBezTo>
                  <a:cubicBezTo>
                    <a:pt x="1066800" y="3325906"/>
                    <a:pt x="1084363" y="3332257"/>
                    <a:pt x="1102659" y="3334871"/>
                  </a:cubicBezTo>
                  <a:cubicBezTo>
                    <a:pt x="1257736" y="3357025"/>
                    <a:pt x="1142008" y="3341844"/>
                    <a:pt x="1331259" y="3361765"/>
                  </a:cubicBezTo>
                  <a:cubicBezTo>
                    <a:pt x="1371625" y="3366014"/>
                    <a:pt x="1412101" y="3369472"/>
                    <a:pt x="1452282" y="3375212"/>
                  </a:cubicBezTo>
                  <a:cubicBezTo>
                    <a:pt x="1584382" y="3394083"/>
                    <a:pt x="1450038" y="3386524"/>
                    <a:pt x="1613647" y="3402106"/>
                  </a:cubicBezTo>
                  <a:cubicBezTo>
                    <a:pt x="1676276" y="3408071"/>
                    <a:pt x="1739023" y="3413618"/>
                    <a:pt x="1801906" y="3415553"/>
                  </a:cubicBezTo>
                  <a:cubicBezTo>
                    <a:pt x="2030442" y="3422585"/>
                    <a:pt x="2259106" y="3424518"/>
                    <a:pt x="2487706" y="3429000"/>
                  </a:cubicBezTo>
                  <a:cubicBezTo>
                    <a:pt x="2591396" y="3394437"/>
                    <a:pt x="2497645" y="3421984"/>
                    <a:pt x="2716306" y="3402106"/>
                  </a:cubicBezTo>
                  <a:cubicBezTo>
                    <a:pt x="2792335" y="3395194"/>
                    <a:pt x="2858604" y="3386050"/>
                    <a:pt x="2931459" y="3361765"/>
                  </a:cubicBezTo>
                  <a:cubicBezTo>
                    <a:pt x="2958353" y="3352800"/>
                    <a:pt x="2988553" y="3350596"/>
                    <a:pt x="3012141" y="3334871"/>
                  </a:cubicBezTo>
                  <a:cubicBezTo>
                    <a:pt x="3039035" y="3316942"/>
                    <a:pt x="3062159" y="3291305"/>
                    <a:pt x="3092823" y="3281083"/>
                  </a:cubicBezTo>
                  <a:cubicBezTo>
                    <a:pt x="3119717" y="3272118"/>
                    <a:pt x="3149918" y="3269913"/>
                    <a:pt x="3173506" y="3254188"/>
                  </a:cubicBezTo>
                  <a:cubicBezTo>
                    <a:pt x="3200400" y="3236259"/>
                    <a:pt x="3231332" y="3223256"/>
                    <a:pt x="3254188" y="3200400"/>
                  </a:cubicBezTo>
                  <a:cubicBezTo>
                    <a:pt x="3283927" y="3170661"/>
                    <a:pt x="3297428" y="3151886"/>
                    <a:pt x="3334870" y="3133165"/>
                  </a:cubicBezTo>
                  <a:cubicBezTo>
                    <a:pt x="3347548" y="3126826"/>
                    <a:pt x="3361765" y="3124200"/>
                    <a:pt x="3375212" y="3119718"/>
                  </a:cubicBezTo>
                  <a:cubicBezTo>
                    <a:pt x="3437965" y="3025588"/>
                    <a:pt x="3402106" y="3056964"/>
                    <a:pt x="3469341" y="3012141"/>
                  </a:cubicBezTo>
                  <a:cubicBezTo>
                    <a:pt x="3478306" y="2998694"/>
                    <a:pt x="3489007" y="2986255"/>
                    <a:pt x="3496235" y="2971800"/>
                  </a:cubicBezTo>
                  <a:cubicBezTo>
                    <a:pt x="3502574" y="2959122"/>
                    <a:pt x="3502798" y="2943850"/>
                    <a:pt x="3509682" y="2931459"/>
                  </a:cubicBezTo>
                  <a:cubicBezTo>
                    <a:pt x="3525379" y="2903204"/>
                    <a:pt x="3563470" y="2850777"/>
                    <a:pt x="3563470" y="2850777"/>
                  </a:cubicBezTo>
                  <a:lnTo>
                    <a:pt x="3630706" y="2649071"/>
                  </a:lnTo>
                  <a:lnTo>
                    <a:pt x="3657600" y="2568388"/>
                  </a:lnTo>
                  <a:cubicBezTo>
                    <a:pt x="3662082" y="2554941"/>
                    <a:pt x="3668267" y="2541946"/>
                    <a:pt x="3671047" y="2528047"/>
                  </a:cubicBezTo>
                  <a:cubicBezTo>
                    <a:pt x="3688118" y="2442690"/>
                    <a:pt x="3678951" y="2482985"/>
                    <a:pt x="3697941" y="2407024"/>
                  </a:cubicBezTo>
                  <a:cubicBezTo>
                    <a:pt x="3706906" y="2326342"/>
                    <a:pt x="3705147" y="2243732"/>
                    <a:pt x="3724835" y="2164977"/>
                  </a:cubicBezTo>
                  <a:cubicBezTo>
                    <a:pt x="3743825" y="2089015"/>
                    <a:pt x="3734657" y="2129311"/>
                    <a:pt x="3751729" y="2043953"/>
                  </a:cubicBezTo>
                  <a:cubicBezTo>
                    <a:pt x="3756211" y="1985682"/>
                    <a:pt x="3759635" y="1927321"/>
                    <a:pt x="3765176" y="1869141"/>
                  </a:cubicBezTo>
                  <a:cubicBezTo>
                    <a:pt x="3768602" y="1833166"/>
                    <a:pt x="3778623" y="1797703"/>
                    <a:pt x="3778623" y="1761565"/>
                  </a:cubicBezTo>
                  <a:cubicBezTo>
                    <a:pt x="3778623" y="1600138"/>
                    <a:pt x="3772343" y="1438739"/>
                    <a:pt x="3765176" y="1277471"/>
                  </a:cubicBezTo>
                  <a:cubicBezTo>
                    <a:pt x="3763374" y="1236921"/>
                    <a:pt x="3755768" y="1196835"/>
                    <a:pt x="3751729" y="1156447"/>
                  </a:cubicBezTo>
                  <a:cubicBezTo>
                    <a:pt x="3746803" y="1107184"/>
                    <a:pt x="3743749" y="1057736"/>
                    <a:pt x="3738282" y="1008530"/>
                  </a:cubicBezTo>
                  <a:cubicBezTo>
                    <a:pt x="3732646" y="957807"/>
                    <a:pt x="3723088" y="897863"/>
                    <a:pt x="3711388" y="847165"/>
                  </a:cubicBezTo>
                  <a:cubicBezTo>
                    <a:pt x="3703077" y="811149"/>
                    <a:pt x="3696183" y="774654"/>
                    <a:pt x="3684494" y="739588"/>
                  </a:cubicBezTo>
                  <a:cubicBezTo>
                    <a:pt x="3680012" y="726141"/>
                    <a:pt x="3674485" y="712998"/>
                    <a:pt x="3671047" y="699247"/>
                  </a:cubicBezTo>
                  <a:cubicBezTo>
                    <a:pt x="3665504" y="677074"/>
                    <a:pt x="3662558" y="654323"/>
                    <a:pt x="3657600" y="632012"/>
                  </a:cubicBezTo>
                  <a:cubicBezTo>
                    <a:pt x="3636580" y="537423"/>
                    <a:pt x="3653169" y="616503"/>
                    <a:pt x="3630706" y="537883"/>
                  </a:cubicBezTo>
                  <a:cubicBezTo>
                    <a:pt x="3617557" y="491862"/>
                    <a:pt x="3612925" y="439420"/>
                    <a:pt x="3576917" y="403412"/>
                  </a:cubicBezTo>
                  <a:cubicBezTo>
                    <a:pt x="3565489" y="391984"/>
                    <a:pt x="3550023" y="385483"/>
                    <a:pt x="3536576" y="376518"/>
                  </a:cubicBezTo>
                  <a:cubicBezTo>
                    <a:pt x="3490471" y="307360"/>
                    <a:pt x="3533376" y="360512"/>
                    <a:pt x="3469341" y="309283"/>
                  </a:cubicBezTo>
                  <a:cubicBezTo>
                    <a:pt x="3459441" y="301363"/>
                    <a:pt x="3452590" y="289995"/>
                    <a:pt x="3442447" y="282388"/>
                  </a:cubicBezTo>
                  <a:cubicBezTo>
                    <a:pt x="3416589" y="262994"/>
                    <a:pt x="3384621" y="251455"/>
                    <a:pt x="3361765" y="228600"/>
                  </a:cubicBezTo>
                  <a:cubicBezTo>
                    <a:pt x="3329907" y="196743"/>
                    <a:pt x="3299801" y="163122"/>
                    <a:pt x="3254188" y="147918"/>
                  </a:cubicBezTo>
                  <a:cubicBezTo>
                    <a:pt x="3240741" y="143436"/>
                    <a:pt x="3226525" y="140810"/>
                    <a:pt x="3213847" y="134471"/>
                  </a:cubicBezTo>
                  <a:cubicBezTo>
                    <a:pt x="3199392" y="127243"/>
                    <a:pt x="3188274" y="114141"/>
                    <a:pt x="3173506" y="107577"/>
                  </a:cubicBezTo>
                  <a:cubicBezTo>
                    <a:pt x="3147600" y="96063"/>
                    <a:pt x="3119717" y="89648"/>
                    <a:pt x="3092823" y="80683"/>
                  </a:cubicBezTo>
                  <a:cubicBezTo>
                    <a:pt x="3034854" y="61360"/>
                    <a:pt x="3020764" y="55512"/>
                    <a:pt x="2944906" y="40341"/>
                  </a:cubicBezTo>
                  <a:cubicBezTo>
                    <a:pt x="2922494" y="35859"/>
                    <a:pt x="2900325" y="29915"/>
                    <a:pt x="2877670" y="26894"/>
                  </a:cubicBezTo>
                  <a:cubicBezTo>
                    <a:pt x="2754883" y="10522"/>
                    <a:pt x="2622986" y="6768"/>
                    <a:pt x="2501153" y="0"/>
                  </a:cubicBezTo>
                  <a:lnTo>
                    <a:pt x="1761565" y="13447"/>
                  </a:lnTo>
                  <a:cubicBezTo>
                    <a:pt x="1689736" y="15470"/>
                    <a:pt x="1617796" y="18657"/>
                    <a:pt x="1546412" y="26894"/>
                  </a:cubicBezTo>
                  <a:cubicBezTo>
                    <a:pt x="1529498" y="28846"/>
                    <a:pt x="1401432" y="54251"/>
                    <a:pt x="1358153" y="67235"/>
                  </a:cubicBezTo>
                  <a:cubicBezTo>
                    <a:pt x="1330999" y="75381"/>
                    <a:pt x="1304364" y="85165"/>
                    <a:pt x="1277470" y="94130"/>
                  </a:cubicBezTo>
                  <a:lnTo>
                    <a:pt x="1196788" y="121024"/>
                  </a:lnTo>
                  <a:cubicBezTo>
                    <a:pt x="1183341" y="125506"/>
                    <a:pt x="1168241" y="126608"/>
                    <a:pt x="1156447" y="134471"/>
                  </a:cubicBezTo>
                  <a:cubicBezTo>
                    <a:pt x="1104312" y="169228"/>
                    <a:pt x="1131438" y="156254"/>
                    <a:pt x="1075765" y="174812"/>
                  </a:cubicBezTo>
                  <a:cubicBezTo>
                    <a:pt x="1023232" y="227343"/>
                    <a:pt x="1078355" y="180240"/>
                    <a:pt x="1008529" y="215153"/>
                  </a:cubicBezTo>
                  <a:cubicBezTo>
                    <a:pt x="972989" y="232923"/>
                    <a:pt x="918480" y="282993"/>
                    <a:pt x="900953" y="309283"/>
                  </a:cubicBezTo>
                  <a:lnTo>
                    <a:pt x="847165" y="389965"/>
                  </a:lnTo>
                  <a:lnTo>
                    <a:pt x="820270" y="430306"/>
                  </a:lnTo>
                  <a:cubicBezTo>
                    <a:pt x="815788" y="443753"/>
                    <a:pt x="813707" y="458256"/>
                    <a:pt x="806823" y="470647"/>
                  </a:cubicBezTo>
                  <a:cubicBezTo>
                    <a:pt x="791126" y="498902"/>
                    <a:pt x="763256" y="520666"/>
                    <a:pt x="753035" y="551330"/>
                  </a:cubicBezTo>
                  <a:cubicBezTo>
                    <a:pt x="744070" y="578224"/>
                    <a:pt x="741866" y="608424"/>
                    <a:pt x="726141" y="632012"/>
                  </a:cubicBezTo>
                  <a:cubicBezTo>
                    <a:pt x="717176" y="645459"/>
                    <a:pt x="705811" y="657585"/>
                    <a:pt x="699247" y="672353"/>
                  </a:cubicBezTo>
                  <a:cubicBezTo>
                    <a:pt x="687733" y="698258"/>
                    <a:pt x="681318" y="726141"/>
                    <a:pt x="672353" y="753035"/>
                  </a:cubicBezTo>
                  <a:cubicBezTo>
                    <a:pt x="667871" y="766482"/>
                    <a:pt x="666769" y="781583"/>
                    <a:pt x="658906" y="793377"/>
                  </a:cubicBezTo>
                  <a:cubicBezTo>
                    <a:pt x="616287" y="857305"/>
                    <a:pt x="637122" y="818387"/>
                    <a:pt x="605117" y="914400"/>
                  </a:cubicBezTo>
                  <a:cubicBezTo>
                    <a:pt x="600635" y="927847"/>
                    <a:pt x="599532" y="942947"/>
                    <a:pt x="591670" y="954741"/>
                  </a:cubicBezTo>
                  <a:cubicBezTo>
                    <a:pt x="582705" y="968188"/>
                    <a:pt x="572004" y="980628"/>
                    <a:pt x="564776" y="995083"/>
                  </a:cubicBezTo>
                  <a:cubicBezTo>
                    <a:pt x="554029" y="1016578"/>
                    <a:pt x="543627" y="1069105"/>
                    <a:pt x="537882" y="1089212"/>
                  </a:cubicBezTo>
                  <a:cubicBezTo>
                    <a:pt x="533988" y="1102841"/>
                    <a:pt x="528329" y="1115924"/>
                    <a:pt x="524435" y="1129553"/>
                  </a:cubicBezTo>
                  <a:cubicBezTo>
                    <a:pt x="519358" y="1147323"/>
                    <a:pt x="516298" y="1165639"/>
                    <a:pt x="510988" y="1183341"/>
                  </a:cubicBezTo>
                  <a:cubicBezTo>
                    <a:pt x="502842" y="1210495"/>
                    <a:pt x="493059" y="1237130"/>
                    <a:pt x="484094" y="1264024"/>
                  </a:cubicBezTo>
                  <a:cubicBezTo>
                    <a:pt x="479612" y="1277471"/>
                    <a:pt x="474085" y="1290614"/>
                    <a:pt x="470647" y="1304365"/>
                  </a:cubicBezTo>
                  <a:cubicBezTo>
                    <a:pt x="461682" y="1340224"/>
                    <a:pt x="455441" y="1376875"/>
                    <a:pt x="443753" y="1411941"/>
                  </a:cubicBezTo>
                  <a:cubicBezTo>
                    <a:pt x="439271" y="1425388"/>
                    <a:pt x="434036" y="1438608"/>
                    <a:pt x="430306" y="1452283"/>
                  </a:cubicBezTo>
                  <a:cubicBezTo>
                    <a:pt x="420581" y="1487943"/>
                    <a:pt x="415100" y="1524794"/>
                    <a:pt x="403412" y="1559859"/>
                  </a:cubicBezTo>
                  <a:cubicBezTo>
                    <a:pt x="398930" y="1573306"/>
                    <a:pt x="393859" y="1586571"/>
                    <a:pt x="389965" y="1600200"/>
                  </a:cubicBezTo>
                  <a:cubicBezTo>
                    <a:pt x="380570" y="1633083"/>
                    <a:pt x="365597" y="1710710"/>
                    <a:pt x="349623" y="1734671"/>
                  </a:cubicBezTo>
                  <a:cubicBezTo>
                    <a:pt x="340658" y="1748118"/>
                    <a:pt x="334157" y="1763584"/>
                    <a:pt x="322729" y="1775012"/>
                  </a:cubicBezTo>
                  <a:cubicBezTo>
                    <a:pt x="311301" y="1786440"/>
                    <a:pt x="295835" y="1792941"/>
                    <a:pt x="282388" y="1801906"/>
                  </a:cubicBezTo>
                  <a:cubicBezTo>
                    <a:pt x="273423" y="1815353"/>
                    <a:pt x="268114" y="1832151"/>
                    <a:pt x="255494" y="1842247"/>
                  </a:cubicBezTo>
                  <a:cubicBezTo>
                    <a:pt x="244426" y="1851102"/>
                    <a:pt x="227831" y="1849355"/>
                    <a:pt x="215153" y="1855694"/>
                  </a:cubicBezTo>
                  <a:cubicBezTo>
                    <a:pt x="200698" y="1862922"/>
                    <a:pt x="187432" y="1872492"/>
                    <a:pt x="174812" y="1882588"/>
                  </a:cubicBezTo>
                  <a:cubicBezTo>
                    <a:pt x="164912" y="1890508"/>
                    <a:pt x="158789" y="1902960"/>
                    <a:pt x="147917" y="1909483"/>
                  </a:cubicBezTo>
                  <a:cubicBezTo>
                    <a:pt x="70658" y="1955839"/>
                    <a:pt x="131420" y="1899086"/>
                    <a:pt x="107576" y="190948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8B09FF32-0BDD-8D2D-20A1-5E052336BC2F}"/>
                </a:ext>
              </a:extLst>
            </p:cNvPr>
            <p:cNvSpPr/>
            <p:nvPr/>
          </p:nvSpPr>
          <p:spPr>
            <a:xfrm>
              <a:off x="5402271" y="190839"/>
              <a:ext cx="5144802" cy="3388658"/>
            </a:xfrm>
            <a:custGeom>
              <a:avLst/>
              <a:gdLst>
                <a:gd name="connsiteX0" fmla="*/ 478673 w 5144802"/>
                <a:gd name="connsiteY0" fmla="*/ 40341 h 3388658"/>
                <a:gd name="connsiteX1" fmla="*/ 384543 w 5144802"/>
                <a:gd name="connsiteY1" fmla="*/ 53788 h 3388658"/>
                <a:gd name="connsiteX2" fmla="*/ 263520 w 5144802"/>
                <a:gd name="connsiteY2" fmla="*/ 107576 h 3388658"/>
                <a:gd name="connsiteX3" fmla="*/ 196285 w 5144802"/>
                <a:gd name="connsiteY3" fmla="*/ 188258 h 3388658"/>
                <a:gd name="connsiteX4" fmla="*/ 169390 w 5144802"/>
                <a:gd name="connsiteY4" fmla="*/ 215153 h 3388658"/>
                <a:gd name="connsiteX5" fmla="*/ 142496 w 5144802"/>
                <a:gd name="connsiteY5" fmla="*/ 255494 h 3388658"/>
                <a:gd name="connsiteX6" fmla="*/ 48367 w 5144802"/>
                <a:gd name="connsiteY6" fmla="*/ 376517 h 3388658"/>
                <a:gd name="connsiteX7" fmla="*/ 21473 w 5144802"/>
                <a:gd name="connsiteY7" fmla="*/ 416858 h 3388658"/>
                <a:gd name="connsiteX8" fmla="*/ 21473 w 5144802"/>
                <a:gd name="connsiteY8" fmla="*/ 658905 h 3388658"/>
                <a:gd name="connsiteX9" fmla="*/ 75261 w 5144802"/>
                <a:gd name="connsiteY9" fmla="*/ 847164 h 3388658"/>
                <a:gd name="connsiteX10" fmla="*/ 102155 w 5144802"/>
                <a:gd name="connsiteY10" fmla="*/ 887505 h 3388658"/>
                <a:gd name="connsiteX11" fmla="*/ 182837 w 5144802"/>
                <a:gd name="connsiteY11" fmla="*/ 1048870 h 3388658"/>
                <a:gd name="connsiteX12" fmla="*/ 209732 w 5144802"/>
                <a:gd name="connsiteY12" fmla="*/ 1089211 h 3388658"/>
                <a:gd name="connsiteX13" fmla="*/ 236626 w 5144802"/>
                <a:gd name="connsiteY13" fmla="*/ 1169894 h 3388658"/>
                <a:gd name="connsiteX14" fmla="*/ 263520 w 5144802"/>
                <a:gd name="connsiteY14" fmla="*/ 1210235 h 3388658"/>
                <a:gd name="connsiteX15" fmla="*/ 290414 w 5144802"/>
                <a:gd name="connsiteY15" fmla="*/ 1290917 h 3388658"/>
                <a:gd name="connsiteX16" fmla="*/ 317308 w 5144802"/>
                <a:gd name="connsiteY16" fmla="*/ 1344705 h 3388658"/>
                <a:gd name="connsiteX17" fmla="*/ 357649 w 5144802"/>
                <a:gd name="connsiteY17" fmla="*/ 1438835 h 3388658"/>
                <a:gd name="connsiteX18" fmla="*/ 411437 w 5144802"/>
                <a:gd name="connsiteY18" fmla="*/ 1519517 h 3388658"/>
                <a:gd name="connsiteX19" fmla="*/ 438332 w 5144802"/>
                <a:gd name="connsiteY19" fmla="*/ 1559858 h 3388658"/>
                <a:gd name="connsiteX20" fmla="*/ 465226 w 5144802"/>
                <a:gd name="connsiteY20" fmla="*/ 1613647 h 3388658"/>
                <a:gd name="connsiteX21" fmla="*/ 519014 w 5144802"/>
                <a:gd name="connsiteY21" fmla="*/ 1667435 h 3388658"/>
                <a:gd name="connsiteX22" fmla="*/ 559355 w 5144802"/>
                <a:gd name="connsiteY22" fmla="*/ 1721223 h 3388658"/>
                <a:gd name="connsiteX23" fmla="*/ 653485 w 5144802"/>
                <a:gd name="connsiteY23" fmla="*/ 1815353 h 3388658"/>
                <a:gd name="connsiteX24" fmla="*/ 707273 w 5144802"/>
                <a:gd name="connsiteY24" fmla="*/ 1869141 h 3388658"/>
                <a:gd name="connsiteX25" fmla="*/ 747614 w 5144802"/>
                <a:gd name="connsiteY25" fmla="*/ 1909482 h 3388658"/>
                <a:gd name="connsiteX26" fmla="*/ 787955 w 5144802"/>
                <a:gd name="connsiteY26" fmla="*/ 1936376 h 3388658"/>
                <a:gd name="connsiteX27" fmla="*/ 868637 w 5144802"/>
                <a:gd name="connsiteY27" fmla="*/ 2030505 h 3388658"/>
                <a:gd name="connsiteX28" fmla="*/ 908979 w 5144802"/>
                <a:gd name="connsiteY28" fmla="*/ 2057400 h 3388658"/>
                <a:gd name="connsiteX29" fmla="*/ 989661 w 5144802"/>
                <a:gd name="connsiteY29" fmla="*/ 2138082 h 3388658"/>
                <a:gd name="connsiteX30" fmla="*/ 1124132 w 5144802"/>
                <a:gd name="connsiteY30" fmla="*/ 2245658 h 3388658"/>
                <a:gd name="connsiteX31" fmla="*/ 1191367 w 5144802"/>
                <a:gd name="connsiteY31" fmla="*/ 2312894 h 3388658"/>
                <a:gd name="connsiteX32" fmla="*/ 1272049 w 5144802"/>
                <a:gd name="connsiteY32" fmla="*/ 2366682 h 3388658"/>
                <a:gd name="connsiteX33" fmla="*/ 1312390 w 5144802"/>
                <a:gd name="connsiteY33" fmla="*/ 2393576 h 3388658"/>
                <a:gd name="connsiteX34" fmla="*/ 1339285 w 5144802"/>
                <a:gd name="connsiteY34" fmla="*/ 2420470 h 3388658"/>
                <a:gd name="connsiteX35" fmla="*/ 1379626 w 5144802"/>
                <a:gd name="connsiteY35" fmla="*/ 2447364 h 3388658"/>
                <a:gd name="connsiteX36" fmla="*/ 1419967 w 5144802"/>
                <a:gd name="connsiteY36" fmla="*/ 2487705 h 3388658"/>
                <a:gd name="connsiteX37" fmla="*/ 1514096 w 5144802"/>
                <a:gd name="connsiteY37" fmla="*/ 2554941 h 3388658"/>
                <a:gd name="connsiteX38" fmla="*/ 1581332 w 5144802"/>
                <a:gd name="connsiteY38" fmla="*/ 2622176 h 3388658"/>
                <a:gd name="connsiteX39" fmla="*/ 1662014 w 5144802"/>
                <a:gd name="connsiteY39" fmla="*/ 2689411 h 3388658"/>
                <a:gd name="connsiteX40" fmla="*/ 1742696 w 5144802"/>
                <a:gd name="connsiteY40" fmla="*/ 2743200 h 3388658"/>
                <a:gd name="connsiteX41" fmla="*/ 1783037 w 5144802"/>
                <a:gd name="connsiteY41" fmla="*/ 2770094 h 3388658"/>
                <a:gd name="connsiteX42" fmla="*/ 1823379 w 5144802"/>
                <a:gd name="connsiteY42" fmla="*/ 2783541 h 3388658"/>
                <a:gd name="connsiteX43" fmla="*/ 1917508 w 5144802"/>
                <a:gd name="connsiteY43" fmla="*/ 2837329 h 3388658"/>
                <a:gd name="connsiteX44" fmla="*/ 1957849 w 5144802"/>
                <a:gd name="connsiteY44" fmla="*/ 2864223 h 3388658"/>
                <a:gd name="connsiteX45" fmla="*/ 2011637 w 5144802"/>
                <a:gd name="connsiteY45" fmla="*/ 2877670 h 3388658"/>
                <a:gd name="connsiteX46" fmla="*/ 2159555 w 5144802"/>
                <a:gd name="connsiteY46" fmla="*/ 2944905 h 3388658"/>
                <a:gd name="connsiteX47" fmla="*/ 2199896 w 5144802"/>
                <a:gd name="connsiteY47" fmla="*/ 2971800 h 3388658"/>
                <a:gd name="connsiteX48" fmla="*/ 2294026 w 5144802"/>
                <a:gd name="connsiteY48" fmla="*/ 2998694 h 3388658"/>
                <a:gd name="connsiteX49" fmla="*/ 2361261 w 5144802"/>
                <a:gd name="connsiteY49" fmla="*/ 3025588 h 3388658"/>
                <a:gd name="connsiteX50" fmla="*/ 2455390 w 5144802"/>
                <a:gd name="connsiteY50" fmla="*/ 3052482 h 3388658"/>
                <a:gd name="connsiteX51" fmla="*/ 2522626 w 5144802"/>
                <a:gd name="connsiteY51" fmla="*/ 3079376 h 3388658"/>
                <a:gd name="connsiteX52" fmla="*/ 2603308 w 5144802"/>
                <a:gd name="connsiteY52" fmla="*/ 3106270 h 3388658"/>
                <a:gd name="connsiteX53" fmla="*/ 2657096 w 5144802"/>
                <a:gd name="connsiteY53" fmla="*/ 3133164 h 3388658"/>
                <a:gd name="connsiteX54" fmla="*/ 2751226 w 5144802"/>
                <a:gd name="connsiteY54" fmla="*/ 3160058 h 3388658"/>
                <a:gd name="connsiteX55" fmla="*/ 2818461 w 5144802"/>
                <a:gd name="connsiteY55" fmla="*/ 3186953 h 3388658"/>
                <a:gd name="connsiteX56" fmla="*/ 2926037 w 5144802"/>
                <a:gd name="connsiteY56" fmla="*/ 3213847 h 3388658"/>
                <a:gd name="connsiteX57" fmla="*/ 3006720 w 5144802"/>
                <a:gd name="connsiteY57" fmla="*/ 3240741 h 3388658"/>
                <a:gd name="connsiteX58" fmla="*/ 3073955 w 5144802"/>
                <a:gd name="connsiteY58" fmla="*/ 3267635 h 3388658"/>
                <a:gd name="connsiteX59" fmla="*/ 3194979 w 5144802"/>
                <a:gd name="connsiteY59" fmla="*/ 3294529 h 3388658"/>
                <a:gd name="connsiteX60" fmla="*/ 3275661 w 5144802"/>
                <a:gd name="connsiteY60" fmla="*/ 3321423 h 3388658"/>
                <a:gd name="connsiteX61" fmla="*/ 3316002 w 5144802"/>
                <a:gd name="connsiteY61" fmla="*/ 3334870 h 3388658"/>
                <a:gd name="connsiteX62" fmla="*/ 3356343 w 5144802"/>
                <a:gd name="connsiteY62" fmla="*/ 3348317 h 3388658"/>
                <a:gd name="connsiteX63" fmla="*/ 3410132 w 5144802"/>
                <a:gd name="connsiteY63" fmla="*/ 3361764 h 3388658"/>
                <a:gd name="connsiteX64" fmla="*/ 3544602 w 5144802"/>
                <a:gd name="connsiteY64" fmla="*/ 3388658 h 3388658"/>
                <a:gd name="connsiteX65" fmla="*/ 3894226 w 5144802"/>
                <a:gd name="connsiteY65" fmla="*/ 3375211 h 3388658"/>
                <a:gd name="connsiteX66" fmla="*/ 3948014 w 5144802"/>
                <a:gd name="connsiteY66" fmla="*/ 3361764 h 3388658"/>
                <a:gd name="connsiteX67" fmla="*/ 4028696 w 5144802"/>
                <a:gd name="connsiteY67" fmla="*/ 3348317 h 3388658"/>
                <a:gd name="connsiteX68" fmla="*/ 4109379 w 5144802"/>
                <a:gd name="connsiteY68" fmla="*/ 3321423 h 3388658"/>
                <a:gd name="connsiteX69" fmla="*/ 4149720 w 5144802"/>
                <a:gd name="connsiteY69" fmla="*/ 3307976 h 3388658"/>
                <a:gd name="connsiteX70" fmla="*/ 4203508 w 5144802"/>
                <a:gd name="connsiteY70" fmla="*/ 3281082 h 3388658"/>
                <a:gd name="connsiteX71" fmla="*/ 4270743 w 5144802"/>
                <a:gd name="connsiteY71" fmla="*/ 3254188 h 3388658"/>
                <a:gd name="connsiteX72" fmla="*/ 4337979 w 5144802"/>
                <a:gd name="connsiteY72" fmla="*/ 3200400 h 3388658"/>
                <a:gd name="connsiteX73" fmla="*/ 4378320 w 5144802"/>
                <a:gd name="connsiteY73" fmla="*/ 3173505 h 3388658"/>
                <a:gd name="connsiteX74" fmla="*/ 4418661 w 5144802"/>
                <a:gd name="connsiteY74" fmla="*/ 3133164 h 3388658"/>
                <a:gd name="connsiteX75" fmla="*/ 4553132 w 5144802"/>
                <a:gd name="connsiteY75" fmla="*/ 3025588 h 3388658"/>
                <a:gd name="connsiteX76" fmla="*/ 4606920 w 5144802"/>
                <a:gd name="connsiteY76" fmla="*/ 2971800 h 3388658"/>
                <a:gd name="connsiteX77" fmla="*/ 4660708 w 5144802"/>
                <a:gd name="connsiteY77" fmla="*/ 2931458 h 3388658"/>
                <a:gd name="connsiteX78" fmla="*/ 4741390 w 5144802"/>
                <a:gd name="connsiteY78" fmla="*/ 2837329 h 3388658"/>
                <a:gd name="connsiteX79" fmla="*/ 4768285 w 5144802"/>
                <a:gd name="connsiteY79" fmla="*/ 2810435 h 3388658"/>
                <a:gd name="connsiteX80" fmla="*/ 4795179 w 5144802"/>
                <a:gd name="connsiteY80" fmla="*/ 2770094 h 3388658"/>
                <a:gd name="connsiteX81" fmla="*/ 4835520 w 5144802"/>
                <a:gd name="connsiteY81" fmla="*/ 2716305 h 3388658"/>
                <a:gd name="connsiteX82" fmla="*/ 4889308 w 5144802"/>
                <a:gd name="connsiteY82" fmla="*/ 2635623 h 3388658"/>
                <a:gd name="connsiteX83" fmla="*/ 5010332 w 5144802"/>
                <a:gd name="connsiteY83" fmla="*/ 2474258 h 3388658"/>
                <a:gd name="connsiteX84" fmla="*/ 5037226 w 5144802"/>
                <a:gd name="connsiteY84" fmla="*/ 2420470 h 3388658"/>
                <a:gd name="connsiteX85" fmla="*/ 5077567 w 5144802"/>
                <a:gd name="connsiteY85" fmla="*/ 2339788 h 3388658"/>
                <a:gd name="connsiteX86" fmla="*/ 5091014 w 5144802"/>
                <a:gd name="connsiteY86" fmla="*/ 2286000 h 3388658"/>
                <a:gd name="connsiteX87" fmla="*/ 5117908 w 5144802"/>
                <a:gd name="connsiteY87" fmla="*/ 2205317 h 3388658"/>
                <a:gd name="connsiteX88" fmla="*/ 5144802 w 5144802"/>
                <a:gd name="connsiteY88" fmla="*/ 2070847 h 3388658"/>
                <a:gd name="connsiteX89" fmla="*/ 5131355 w 5144802"/>
                <a:gd name="connsiteY89" fmla="*/ 1788458 h 3388658"/>
                <a:gd name="connsiteX90" fmla="*/ 5104461 w 5144802"/>
                <a:gd name="connsiteY90" fmla="*/ 1653988 h 3388658"/>
                <a:gd name="connsiteX91" fmla="*/ 5064120 w 5144802"/>
                <a:gd name="connsiteY91" fmla="*/ 1519517 h 3388658"/>
                <a:gd name="connsiteX92" fmla="*/ 5050673 w 5144802"/>
                <a:gd name="connsiteY92" fmla="*/ 1479176 h 3388658"/>
                <a:gd name="connsiteX93" fmla="*/ 4996885 w 5144802"/>
                <a:gd name="connsiteY93" fmla="*/ 1371600 h 3388658"/>
                <a:gd name="connsiteX94" fmla="*/ 4983437 w 5144802"/>
                <a:gd name="connsiteY94" fmla="*/ 1331258 h 3388658"/>
                <a:gd name="connsiteX95" fmla="*/ 4943096 w 5144802"/>
                <a:gd name="connsiteY95" fmla="*/ 1264023 h 3388658"/>
                <a:gd name="connsiteX96" fmla="*/ 4916202 w 5144802"/>
                <a:gd name="connsiteY96" fmla="*/ 1223682 h 3388658"/>
                <a:gd name="connsiteX97" fmla="*/ 4902755 w 5144802"/>
                <a:gd name="connsiteY97" fmla="*/ 1183341 h 3388658"/>
                <a:gd name="connsiteX98" fmla="*/ 4822073 w 5144802"/>
                <a:gd name="connsiteY98" fmla="*/ 1048870 h 3388658"/>
                <a:gd name="connsiteX99" fmla="*/ 4795179 w 5144802"/>
                <a:gd name="connsiteY99" fmla="*/ 1008529 h 3388658"/>
                <a:gd name="connsiteX100" fmla="*/ 4768285 w 5144802"/>
                <a:gd name="connsiteY100" fmla="*/ 968188 h 3388658"/>
                <a:gd name="connsiteX101" fmla="*/ 4701049 w 5144802"/>
                <a:gd name="connsiteY101" fmla="*/ 900953 h 3388658"/>
                <a:gd name="connsiteX102" fmla="*/ 4674155 w 5144802"/>
                <a:gd name="connsiteY102" fmla="*/ 860611 h 3388658"/>
                <a:gd name="connsiteX103" fmla="*/ 4593473 w 5144802"/>
                <a:gd name="connsiteY103" fmla="*/ 779929 h 3388658"/>
                <a:gd name="connsiteX104" fmla="*/ 4553132 w 5144802"/>
                <a:gd name="connsiteY104" fmla="*/ 739588 h 3388658"/>
                <a:gd name="connsiteX105" fmla="*/ 4485896 w 5144802"/>
                <a:gd name="connsiteY105" fmla="*/ 672353 h 3388658"/>
                <a:gd name="connsiteX106" fmla="*/ 4418661 w 5144802"/>
                <a:gd name="connsiteY106" fmla="*/ 605117 h 3388658"/>
                <a:gd name="connsiteX107" fmla="*/ 4378320 w 5144802"/>
                <a:gd name="connsiteY107" fmla="*/ 578223 h 3388658"/>
                <a:gd name="connsiteX108" fmla="*/ 4337979 w 5144802"/>
                <a:gd name="connsiteY108" fmla="*/ 537882 h 3388658"/>
                <a:gd name="connsiteX109" fmla="*/ 4284190 w 5144802"/>
                <a:gd name="connsiteY109" fmla="*/ 510988 h 3388658"/>
                <a:gd name="connsiteX110" fmla="*/ 4149720 w 5144802"/>
                <a:gd name="connsiteY110" fmla="*/ 443753 h 3388658"/>
                <a:gd name="connsiteX111" fmla="*/ 4095932 w 5144802"/>
                <a:gd name="connsiteY111" fmla="*/ 416858 h 3388658"/>
                <a:gd name="connsiteX112" fmla="*/ 4055590 w 5144802"/>
                <a:gd name="connsiteY112" fmla="*/ 403411 h 3388658"/>
                <a:gd name="connsiteX113" fmla="*/ 4015249 w 5144802"/>
                <a:gd name="connsiteY113" fmla="*/ 376517 h 3388658"/>
                <a:gd name="connsiteX114" fmla="*/ 3880779 w 5144802"/>
                <a:gd name="connsiteY114" fmla="*/ 336176 h 3388658"/>
                <a:gd name="connsiteX115" fmla="*/ 3759755 w 5144802"/>
                <a:gd name="connsiteY115" fmla="*/ 295835 h 3388658"/>
                <a:gd name="connsiteX116" fmla="*/ 3719414 w 5144802"/>
                <a:gd name="connsiteY116" fmla="*/ 282388 h 3388658"/>
                <a:gd name="connsiteX117" fmla="*/ 3679073 w 5144802"/>
                <a:gd name="connsiteY117" fmla="*/ 268941 h 3388658"/>
                <a:gd name="connsiteX118" fmla="*/ 3625285 w 5144802"/>
                <a:gd name="connsiteY118" fmla="*/ 255494 h 3388658"/>
                <a:gd name="connsiteX119" fmla="*/ 3490814 w 5144802"/>
                <a:gd name="connsiteY119" fmla="*/ 215153 h 3388658"/>
                <a:gd name="connsiteX120" fmla="*/ 3316002 w 5144802"/>
                <a:gd name="connsiteY120" fmla="*/ 174811 h 3388658"/>
                <a:gd name="connsiteX121" fmla="*/ 3127743 w 5144802"/>
                <a:gd name="connsiteY121" fmla="*/ 134470 h 3388658"/>
                <a:gd name="connsiteX122" fmla="*/ 3033614 w 5144802"/>
                <a:gd name="connsiteY122" fmla="*/ 121023 h 3388658"/>
                <a:gd name="connsiteX123" fmla="*/ 2926037 w 5144802"/>
                <a:gd name="connsiteY123" fmla="*/ 107576 h 3388658"/>
                <a:gd name="connsiteX124" fmla="*/ 2562967 w 5144802"/>
                <a:gd name="connsiteY124" fmla="*/ 80682 h 3388658"/>
                <a:gd name="connsiteX125" fmla="*/ 1514096 w 5144802"/>
                <a:gd name="connsiteY125" fmla="*/ 40341 h 3388658"/>
                <a:gd name="connsiteX126" fmla="*/ 801402 w 5144802"/>
                <a:gd name="connsiteY126" fmla="*/ 0 h 3388658"/>
                <a:gd name="connsiteX127" fmla="*/ 519014 w 5144802"/>
                <a:gd name="connsiteY127" fmla="*/ 13447 h 3388658"/>
                <a:gd name="connsiteX128" fmla="*/ 478673 w 5144802"/>
                <a:gd name="connsiteY128" fmla="*/ 40341 h 33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44802" h="3388658">
                  <a:moveTo>
                    <a:pt x="478673" y="40341"/>
                  </a:moveTo>
                  <a:cubicBezTo>
                    <a:pt x="456261" y="47064"/>
                    <a:pt x="415427" y="46661"/>
                    <a:pt x="384543" y="53788"/>
                  </a:cubicBezTo>
                  <a:cubicBezTo>
                    <a:pt x="335889" y="65016"/>
                    <a:pt x="300449" y="76802"/>
                    <a:pt x="263520" y="107576"/>
                  </a:cubicBezTo>
                  <a:cubicBezTo>
                    <a:pt x="206023" y="155490"/>
                    <a:pt x="238596" y="135370"/>
                    <a:pt x="196285" y="188258"/>
                  </a:cubicBezTo>
                  <a:cubicBezTo>
                    <a:pt x="188365" y="198158"/>
                    <a:pt x="177310" y="205253"/>
                    <a:pt x="169390" y="215153"/>
                  </a:cubicBezTo>
                  <a:cubicBezTo>
                    <a:pt x="159294" y="227773"/>
                    <a:pt x="152842" y="243079"/>
                    <a:pt x="142496" y="255494"/>
                  </a:cubicBezTo>
                  <a:cubicBezTo>
                    <a:pt x="37168" y="381887"/>
                    <a:pt x="184313" y="172599"/>
                    <a:pt x="48367" y="376517"/>
                  </a:cubicBezTo>
                  <a:lnTo>
                    <a:pt x="21473" y="416858"/>
                  </a:lnTo>
                  <a:cubicBezTo>
                    <a:pt x="-11201" y="514883"/>
                    <a:pt x="-2810" y="472736"/>
                    <a:pt x="21473" y="658905"/>
                  </a:cubicBezTo>
                  <a:cubicBezTo>
                    <a:pt x="22927" y="670052"/>
                    <a:pt x="61463" y="826467"/>
                    <a:pt x="75261" y="847164"/>
                  </a:cubicBezTo>
                  <a:lnTo>
                    <a:pt x="102155" y="887505"/>
                  </a:lnTo>
                  <a:cubicBezTo>
                    <a:pt x="139269" y="998850"/>
                    <a:pt x="113325" y="944603"/>
                    <a:pt x="182837" y="1048870"/>
                  </a:cubicBezTo>
                  <a:lnTo>
                    <a:pt x="209732" y="1089211"/>
                  </a:lnTo>
                  <a:cubicBezTo>
                    <a:pt x="218697" y="1116105"/>
                    <a:pt x="220901" y="1146306"/>
                    <a:pt x="236626" y="1169894"/>
                  </a:cubicBezTo>
                  <a:cubicBezTo>
                    <a:pt x="245591" y="1183341"/>
                    <a:pt x="256956" y="1195467"/>
                    <a:pt x="263520" y="1210235"/>
                  </a:cubicBezTo>
                  <a:cubicBezTo>
                    <a:pt x="275034" y="1236140"/>
                    <a:pt x="277736" y="1265561"/>
                    <a:pt x="290414" y="1290917"/>
                  </a:cubicBezTo>
                  <a:cubicBezTo>
                    <a:pt x="299379" y="1308846"/>
                    <a:pt x="309412" y="1326280"/>
                    <a:pt x="317308" y="1344705"/>
                  </a:cubicBezTo>
                  <a:cubicBezTo>
                    <a:pt x="345131" y="1409626"/>
                    <a:pt x="313050" y="1364503"/>
                    <a:pt x="357649" y="1438835"/>
                  </a:cubicBezTo>
                  <a:cubicBezTo>
                    <a:pt x="374279" y="1466551"/>
                    <a:pt x="393508" y="1492623"/>
                    <a:pt x="411437" y="1519517"/>
                  </a:cubicBezTo>
                  <a:cubicBezTo>
                    <a:pt x="420402" y="1532964"/>
                    <a:pt x="431104" y="1545403"/>
                    <a:pt x="438332" y="1559858"/>
                  </a:cubicBezTo>
                  <a:cubicBezTo>
                    <a:pt x="447297" y="1577788"/>
                    <a:pt x="453199" y="1597610"/>
                    <a:pt x="465226" y="1613647"/>
                  </a:cubicBezTo>
                  <a:cubicBezTo>
                    <a:pt x="480439" y="1633932"/>
                    <a:pt x="502317" y="1648353"/>
                    <a:pt x="519014" y="1667435"/>
                  </a:cubicBezTo>
                  <a:cubicBezTo>
                    <a:pt x="533772" y="1684301"/>
                    <a:pt x="544279" y="1704640"/>
                    <a:pt x="559355" y="1721223"/>
                  </a:cubicBezTo>
                  <a:cubicBezTo>
                    <a:pt x="589204" y="1754057"/>
                    <a:pt x="622108" y="1783976"/>
                    <a:pt x="653485" y="1815353"/>
                  </a:cubicBezTo>
                  <a:lnTo>
                    <a:pt x="707273" y="1869141"/>
                  </a:lnTo>
                  <a:cubicBezTo>
                    <a:pt x="720720" y="1882588"/>
                    <a:pt x="731791" y="1898933"/>
                    <a:pt x="747614" y="1909482"/>
                  </a:cubicBezTo>
                  <a:lnTo>
                    <a:pt x="787955" y="1936376"/>
                  </a:lnTo>
                  <a:cubicBezTo>
                    <a:pt x="819677" y="1983959"/>
                    <a:pt x="817914" y="1987028"/>
                    <a:pt x="868637" y="2030505"/>
                  </a:cubicBezTo>
                  <a:cubicBezTo>
                    <a:pt x="880908" y="2041023"/>
                    <a:pt x="896900" y="2046663"/>
                    <a:pt x="908979" y="2057400"/>
                  </a:cubicBezTo>
                  <a:cubicBezTo>
                    <a:pt x="937406" y="2082668"/>
                    <a:pt x="959961" y="2114323"/>
                    <a:pt x="989661" y="2138082"/>
                  </a:cubicBezTo>
                  <a:cubicBezTo>
                    <a:pt x="1034485" y="2173941"/>
                    <a:pt x="1083543" y="2205068"/>
                    <a:pt x="1124132" y="2245658"/>
                  </a:cubicBezTo>
                  <a:cubicBezTo>
                    <a:pt x="1146544" y="2268070"/>
                    <a:pt x="1164995" y="2295313"/>
                    <a:pt x="1191367" y="2312894"/>
                  </a:cubicBezTo>
                  <a:lnTo>
                    <a:pt x="1272049" y="2366682"/>
                  </a:lnTo>
                  <a:cubicBezTo>
                    <a:pt x="1285496" y="2375647"/>
                    <a:pt x="1300962" y="2382148"/>
                    <a:pt x="1312390" y="2393576"/>
                  </a:cubicBezTo>
                  <a:cubicBezTo>
                    <a:pt x="1321355" y="2402541"/>
                    <a:pt x="1329385" y="2412550"/>
                    <a:pt x="1339285" y="2420470"/>
                  </a:cubicBezTo>
                  <a:cubicBezTo>
                    <a:pt x="1351905" y="2430566"/>
                    <a:pt x="1367211" y="2437018"/>
                    <a:pt x="1379626" y="2447364"/>
                  </a:cubicBezTo>
                  <a:cubicBezTo>
                    <a:pt x="1394235" y="2459538"/>
                    <a:pt x="1405358" y="2475531"/>
                    <a:pt x="1419967" y="2487705"/>
                  </a:cubicBezTo>
                  <a:cubicBezTo>
                    <a:pt x="1535657" y="2584114"/>
                    <a:pt x="1368749" y="2425745"/>
                    <a:pt x="1514096" y="2554941"/>
                  </a:cubicBezTo>
                  <a:cubicBezTo>
                    <a:pt x="1537785" y="2575998"/>
                    <a:pt x="1554960" y="2604595"/>
                    <a:pt x="1581332" y="2622176"/>
                  </a:cubicBezTo>
                  <a:cubicBezTo>
                    <a:pt x="1725476" y="2718272"/>
                    <a:pt x="1506719" y="2568625"/>
                    <a:pt x="1662014" y="2689411"/>
                  </a:cubicBezTo>
                  <a:cubicBezTo>
                    <a:pt x="1687528" y="2709255"/>
                    <a:pt x="1715802" y="2725270"/>
                    <a:pt x="1742696" y="2743200"/>
                  </a:cubicBezTo>
                  <a:cubicBezTo>
                    <a:pt x="1756143" y="2752165"/>
                    <a:pt x="1767705" y="2764983"/>
                    <a:pt x="1783037" y="2770094"/>
                  </a:cubicBezTo>
                  <a:lnTo>
                    <a:pt x="1823379" y="2783541"/>
                  </a:lnTo>
                  <a:cubicBezTo>
                    <a:pt x="1921663" y="2849064"/>
                    <a:pt x="1798083" y="2769086"/>
                    <a:pt x="1917508" y="2837329"/>
                  </a:cubicBezTo>
                  <a:cubicBezTo>
                    <a:pt x="1931540" y="2845347"/>
                    <a:pt x="1942994" y="2857857"/>
                    <a:pt x="1957849" y="2864223"/>
                  </a:cubicBezTo>
                  <a:cubicBezTo>
                    <a:pt x="1974836" y="2871503"/>
                    <a:pt x="1994577" y="2870562"/>
                    <a:pt x="2011637" y="2877670"/>
                  </a:cubicBezTo>
                  <a:cubicBezTo>
                    <a:pt x="2252148" y="2977882"/>
                    <a:pt x="2038663" y="2904608"/>
                    <a:pt x="2159555" y="2944905"/>
                  </a:cubicBezTo>
                  <a:cubicBezTo>
                    <a:pt x="2173002" y="2953870"/>
                    <a:pt x="2185441" y="2964572"/>
                    <a:pt x="2199896" y="2971800"/>
                  </a:cubicBezTo>
                  <a:cubicBezTo>
                    <a:pt x="2225795" y="2984750"/>
                    <a:pt x="2268177" y="2990078"/>
                    <a:pt x="2294026" y="2998694"/>
                  </a:cubicBezTo>
                  <a:cubicBezTo>
                    <a:pt x="2316925" y="3006327"/>
                    <a:pt x="2338362" y="3017955"/>
                    <a:pt x="2361261" y="3025588"/>
                  </a:cubicBezTo>
                  <a:cubicBezTo>
                    <a:pt x="2488432" y="3067978"/>
                    <a:pt x="2351781" y="3013629"/>
                    <a:pt x="2455390" y="3052482"/>
                  </a:cubicBezTo>
                  <a:cubicBezTo>
                    <a:pt x="2477992" y="3060957"/>
                    <a:pt x="2499941" y="3071127"/>
                    <a:pt x="2522626" y="3079376"/>
                  </a:cubicBezTo>
                  <a:cubicBezTo>
                    <a:pt x="2549268" y="3089064"/>
                    <a:pt x="2577952" y="3093592"/>
                    <a:pt x="2603308" y="3106270"/>
                  </a:cubicBezTo>
                  <a:cubicBezTo>
                    <a:pt x="2621237" y="3115235"/>
                    <a:pt x="2638671" y="3125268"/>
                    <a:pt x="2657096" y="3133164"/>
                  </a:cubicBezTo>
                  <a:cubicBezTo>
                    <a:pt x="2702426" y="3152591"/>
                    <a:pt x="2700042" y="3142996"/>
                    <a:pt x="2751226" y="3160058"/>
                  </a:cubicBezTo>
                  <a:cubicBezTo>
                    <a:pt x="2774125" y="3167691"/>
                    <a:pt x="2795390" y="3179854"/>
                    <a:pt x="2818461" y="3186953"/>
                  </a:cubicBezTo>
                  <a:cubicBezTo>
                    <a:pt x="2853789" y="3197823"/>
                    <a:pt x="2890971" y="3202159"/>
                    <a:pt x="2926037" y="3213847"/>
                  </a:cubicBezTo>
                  <a:cubicBezTo>
                    <a:pt x="2952931" y="3222812"/>
                    <a:pt x="2980399" y="3230212"/>
                    <a:pt x="3006720" y="3240741"/>
                  </a:cubicBezTo>
                  <a:cubicBezTo>
                    <a:pt x="3029132" y="3249706"/>
                    <a:pt x="3051056" y="3260002"/>
                    <a:pt x="3073955" y="3267635"/>
                  </a:cubicBezTo>
                  <a:cubicBezTo>
                    <a:pt x="3128296" y="3285749"/>
                    <a:pt x="3136359" y="3278542"/>
                    <a:pt x="3194979" y="3294529"/>
                  </a:cubicBezTo>
                  <a:cubicBezTo>
                    <a:pt x="3222329" y="3301988"/>
                    <a:pt x="3248767" y="3312458"/>
                    <a:pt x="3275661" y="3321423"/>
                  </a:cubicBezTo>
                  <a:lnTo>
                    <a:pt x="3316002" y="3334870"/>
                  </a:lnTo>
                  <a:cubicBezTo>
                    <a:pt x="3329449" y="3339352"/>
                    <a:pt x="3342592" y="3344879"/>
                    <a:pt x="3356343" y="3348317"/>
                  </a:cubicBezTo>
                  <a:cubicBezTo>
                    <a:pt x="3374273" y="3352799"/>
                    <a:pt x="3392061" y="3357892"/>
                    <a:pt x="3410132" y="3361764"/>
                  </a:cubicBezTo>
                  <a:cubicBezTo>
                    <a:pt x="3454828" y="3371342"/>
                    <a:pt x="3544602" y="3388658"/>
                    <a:pt x="3544602" y="3388658"/>
                  </a:cubicBezTo>
                  <a:cubicBezTo>
                    <a:pt x="3661143" y="3384176"/>
                    <a:pt x="3777857" y="3382969"/>
                    <a:pt x="3894226" y="3375211"/>
                  </a:cubicBezTo>
                  <a:cubicBezTo>
                    <a:pt x="3912666" y="3373982"/>
                    <a:pt x="3929892" y="3365388"/>
                    <a:pt x="3948014" y="3361764"/>
                  </a:cubicBezTo>
                  <a:cubicBezTo>
                    <a:pt x="3974750" y="3356417"/>
                    <a:pt x="4002245" y="3354930"/>
                    <a:pt x="4028696" y="3348317"/>
                  </a:cubicBezTo>
                  <a:cubicBezTo>
                    <a:pt x="4056199" y="3341441"/>
                    <a:pt x="4082485" y="3330388"/>
                    <a:pt x="4109379" y="3321423"/>
                  </a:cubicBezTo>
                  <a:cubicBezTo>
                    <a:pt x="4122826" y="3316941"/>
                    <a:pt x="4137042" y="3314315"/>
                    <a:pt x="4149720" y="3307976"/>
                  </a:cubicBezTo>
                  <a:cubicBezTo>
                    <a:pt x="4167649" y="3299011"/>
                    <a:pt x="4185190" y="3289223"/>
                    <a:pt x="4203508" y="3281082"/>
                  </a:cubicBezTo>
                  <a:cubicBezTo>
                    <a:pt x="4225566" y="3271279"/>
                    <a:pt x="4250045" y="3266607"/>
                    <a:pt x="4270743" y="3254188"/>
                  </a:cubicBezTo>
                  <a:cubicBezTo>
                    <a:pt x="4295354" y="3239421"/>
                    <a:pt x="4315018" y="3217621"/>
                    <a:pt x="4337979" y="3200400"/>
                  </a:cubicBezTo>
                  <a:cubicBezTo>
                    <a:pt x="4350908" y="3190703"/>
                    <a:pt x="4365904" y="3183851"/>
                    <a:pt x="4378320" y="3173505"/>
                  </a:cubicBezTo>
                  <a:cubicBezTo>
                    <a:pt x="4392929" y="3161331"/>
                    <a:pt x="4404144" y="3145448"/>
                    <a:pt x="4418661" y="3133164"/>
                  </a:cubicBezTo>
                  <a:cubicBezTo>
                    <a:pt x="4462481" y="3096086"/>
                    <a:pt x="4512543" y="3066177"/>
                    <a:pt x="4553132" y="3025588"/>
                  </a:cubicBezTo>
                  <a:cubicBezTo>
                    <a:pt x="4571061" y="3007659"/>
                    <a:pt x="4587838" y="2988497"/>
                    <a:pt x="4606920" y="2971800"/>
                  </a:cubicBezTo>
                  <a:cubicBezTo>
                    <a:pt x="4623787" y="2957042"/>
                    <a:pt x="4643692" y="2946044"/>
                    <a:pt x="4660708" y="2931458"/>
                  </a:cubicBezTo>
                  <a:cubicBezTo>
                    <a:pt x="4710565" y="2888723"/>
                    <a:pt x="4697100" y="2890476"/>
                    <a:pt x="4741390" y="2837329"/>
                  </a:cubicBezTo>
                  <a:cubicBezTo>
                    <a:pt x="4749506" y="2827589"/>
                    <a:pt x="4760365" y="2820335"/>
                    <a:pt x="4768285" y="2810435"/>
                  </a:cubicBezTo>
                  <a:cubicBezTo>
                    <a:pt x="4778381" y="2797815"/>
                    <a:pt x="4785786" y="2783245"/>
                    <a:pt x="4795179" y="2770094"/>
                  </a:cubicBezTo>
                  <a:cubicBezTo>
                    <a:pt x="4808206" y="2751857"/>
                    <a:pt x="4822668" y="2734666"/>
                    <a:pt x="4835520" y="2716305"/>
                  </a:cubicBezTo>
                  <a:cubicBezTo>
                    <a:pt x="4854056" y="2689825"/>
                    <a:pt x="4869116" y="2660863"/>
                    <a:pt x="4889308" y="2635623"/>
                  </a:cubicBezTo>
                  <a:cubicBezTo>
                    <a:pt x="4933869" y="2579922"/>
                    <a:pt x="4971171" y="2535796"/>
                    <a:pt x="5010332" y="2474258"/>
                  </a:cubicBezTo>
                  <a:cubicBezTo>
                    <a:pt x="5021094" y="2457346"/>
                    <a:pt x="5027281" y="2437874"/>
                    <a:pt x="5037226" y="2420470"/>
                  </a:cubicBezTo>
                  <a:cubicBezTo>
                    <a:pt x="5070902" y="2361536"/>
                    <a:pt x="5059957" y="2401424"/>
                    <a:pt x="5077567" y="2339788"/>
                  </a:cubicBezTo>
                  <a:cubicBezTo>
                    <a:pt x="5082644" y="2322018"/>
                    <a:pt x="5085704" y="2303702"/>
                    <a:pt x="5091014" y="2286000"/>
                  </a:cubicBezTo>
                  <a:cubicBezTo>
                    <a:pt x="5099160" y="2258846"/>
                    <a:pt x="5112348" y="2233116"/>
                    <a:pt x="5117908" y="2205317"/>
                  </a:cubicBezTo>
                  <a:lnTo>
                    <a:pt x="5144802" y="2070847"/>
                  </a:lnTo>
                  <a:cubicBezTo>
                    <a:pt x="5140320" y="1976717"/>
                    <a:pt x="5140432" y="1882256"/>
                    <a:pt x="5131355" y="1788458"/>
                  </a:cubicBezTo>
                  <a:cubicBezTo>
                    <a:pt x="5126952" y="1742960"/>
                    <a:pt x="5115548" y="1698334"/>
                    <a:pt x="5104461" y="1653988"/>
                  </a:cubicBezTo>
                  <a:cubicBezTo>
                    <a:pt x="5084139" y="1572698"/>
                    <a:pt x="5096858" y="1617731"/>
                    <a:pt x="5064120" y="1519517"/>
                  </a:cubicBezTo>
                  <a:cubicBezTo>
                    <a:pt x="5059638" y="1506070"/>
                    <a:pt x="5057012" y="1491854"/>
                    <a:pt x="5050673" y="1479176"/>
                  </a:cubicBezTo>
                  <a:cubicBezTo>
                    <a:pt x="5032744" y="1443317"/>
                    <a:pt x="5009564" y="1409634"/>
                    <a:pt x="4996885" y="1371600"/>
                  </a:cubicBezTo>
                  <a:cubicBezTo>
                    <a:pt x="4992402" y="1358153"/>
                    <a:pt x="4989776" y="1343936"/>
                    <a:pt x="4983437" y="1331258"/>
                  </a:cubicBezTo>
                  <a:cubicBezTo>
                    <a:pt x="4971748" y="1307881"/>
                    <a:pt x="4956948" y="1286187"/>
                    <a:pt x="4943096" y="1264023"/>
                  </a:cubicBezTo>
                  <a:cubicBezTo>
                    <a:pt x="4934531" y="1250318"/>
                    <a:pt x="4923430" y="1238137"/>
                    <a:pt x="4916202" y="1223682"/>
                  </a:cubicBezTo>
                  <a:cubicBezTo>
                    <a:pt x="4909863" y="1211004"/>
                    <a:pt x="4908339" y="1196369"/>
                    <a:pt x="4902755" y="1183341"/>
                  </a:cubicBezTo>
                  <a:cubicBezTo>
                    <a:pt x="4877946" y="1125453"/>
                    <a:pt x="4860310" y="1106225"/>
                    <a:pt x="4822073" y="1048870"/>
                  </a:cubicBezTo>
                  <a:lnTo>
                    <a:pt x="4795179" y="1008529"/>
                  </a:lnTo>
                  <a:cubicBezTo>
                    <a:pt x="4786214" y="995082"/>
                    <a:pt x="4779713" y="979616"/>
                    <a:pt x="4768285" y="968188"/>
                  </a:cubicBezTo>
                  <a:cubicBezTo>
                    <a:pt x="4745873" y="945776"/>
                    <a:pt x="4718630" y="927325"/>
                    <a:pt x="4701049" y="900953"/>
                  </a:cubicBezTo>
                  <a:cubicBezTo>
                    <a:pt x="4692084" y="887506"/>
                    <a:pt x="4684892" y="872690"/>
                    <a:pt x="4674155" y="860611"/>
                  </a:cubicBezTo>
                  <a:cubicBezTo>
                    <a:pt x="4648887" y="832184"/>
                    <a:pt x="4620367" y="806823"/>
                    <a:pt x="4593473" y="779929"/>
                  </a:cubicBezTo>
                  <a:cubicBezTo>
                    <a:pt x="4580026" y="766482"/>
                    <a:pt x="4563681" y="755411"/>
                    <a:pt x="4553132" y="739588"/>
                  </a:cubicBezTo>
                  <a:cubicBezTo>
                    <a:pt x="4499340" y="658903"/>
                    <a:pt x="4557616" y="735109"/>
                    <a:pt x="4485896" y="672353"/>
                  </a:cubicBezTo>
                  <a:cubicBezTo>
                    <a:pt x="4462043" y="651481"/>
                    <a:pt x="4445033" y="622698"/>
                    <a:pt x="4418661" y="605117"/>
                  </a:cubicBezTo>
                  <a:cubicBezTo>
                    <a:pt x="4405214" y="596152"/>
                    <a:pt x="4390735" y="588569"/>
                    <a:pt x="4378320" y="578223"/>
                  </a:cubicBezTo>
                  <a:cubicBezTo>
                    <a:pt x="4363711" y="566049"/>
                    <a:pt x="4353454" y="548935"/>
                    <a:pt x="4337979" y="537882"/>
                  </a:cubicBezTo>
                  <a:cubicBezTo>
                    <a:pt x="4321667" y="526231"/>
                    <a:pt x="4301379" y="521301"/>
                    <a:pt x="4284190" y="510988"/>
                  </a:cubicBezTo>
                  <a:cubicBezTo>
                    <a:pt x="4169832" y="442374"/>
                    <a:pt x="4245328" y="467655"/>
                    <a:pt x="4149720" y="443753"/>
                  </a:cubicBezTo>
                  <a:cubicBezTo>
                    <a:pt x="4131791" y="434788"/>
                    <a:pt x="4114357" y="424755"/>
                    <a:pt x="4095932" y="416858"/>
                  </a:cubicBezTo>
                  <a:cubicBezTo>
                    <a:pt x="4082903" y="411274"/>
                    <a:pt x="4068268" y="409750"/>
                    <a:pt x="4055590" y="403411"/>
                  </a:cubicBezTo>
                  <a:cubicBezTo>
                    <a:pt x="4041135" y="396184"/>
                    <a:pt x="4030017" y="383081"/>
                    <a:pt x="4015249" y="376517"/>
                  </a:cubicBezTo>
                  <a:cubicBezTo>
                    <a:pt x="3949422" y="347261"/>
                    <a:pt x="3940955" y="354229"/>
                    <a:pt x="3880779" y="336176"/>
                  </a:cubicBezTo>
                  <a:cubicBezTo>
                    <a:pt x="3880767" y="336173"/>
                    <a:pt x="3779932" y="302561"/>
                    <a:pt x="3759755" y="295835"/>
                  </a:cubicBezTo>
                  <a:lnTo>
                    <a:pt x="3719414" y="282388"/>
                  </a:lnTo>
                  <a:cubicBezTo>
                    <a:pt x="3705967" y="277906"/>
                    <a:pt x="3692824" y="272379"/>
                    <a:pt x="3679073" y="268941"/>
                  </a:cubicBezTo>
                  <a:cubicBezTo>
                    <a:pt x="3661144" y="264459"/>
                    <a:pt x="3642589" y="261983"/>
                    <a:pt x="3625285" y="255494"/>
                  </a:cubicBezTo>
                  <a:cubicBezTo>
                    <a:pt x="3500205" y="208590"/>
                    <a:pt x="3655065" y="242528"/>
                    <a:pt x="3490814" y="215153"/>
                  </a:cubicBezTo>
                  <a:cubicBezTo>
                    <a:pt x="3379511" y="178049"/>
                    <a:pt x="3553371" y="234153"/>
                    <a:pt x="3316002" y="174811"/>
                  </a:cubicBezTo>
                  <a:cubicBezTo>
                    <a:pt x="3250770" y="158503"/>
                    <a:pt x="3198955" y="144643"/>
                    <a:pt x="3127743" y="134470"/>
                  </a:cubicBezTo>
                  <a:lnTo>
                    <a:pt x="3033614" y="121023"/>
                  </a:lnTo>
                  <a:cubicBezTo>
                    <a:pt x="2997793" y="116247"/>
                    <a:pt x="2961996" y="111172"/>
                    <a:pt x="2926037" y="107576"/>
                  </a:cubicBezTo>
                  <a:cubicBezTo>
                    <a:pt x="2781628" y="93135"/>
                    <a:pt x="2713524" y="91974"/>
                    <a:pt x="2562967" y="80682"/>
                  </a:cubicBezTo>
                  <a:cubicBezTo>
                    <a:pt x="1938897" y="33877"/>
                    <a:pt x="2447071" y="57944"/>
                    <a:pt x="1514096" y="40341"/>
                  </a:cubicBezTo>
                  <a:lnTo>
                    <a:pt x="801402" y="0"/>
                  </a:lnTo>
                  <a:cubicBezTo>
                    <a:pt x="707273" y="4482"/>
                    <a:pt x="612950" y="5932"/>
                    <a:pt x="519014" y="13447"/>
                  </a:cubicBezTo>
                  <a:cubicBezTo>
                    <a:pt x="470152" y="17356"/>
                    <a:pt x="501085" y="33618"/>
                    <a:pt x="478673" y="40341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DDE1B9D2-1BD1-3B01-FC74-667878E92F80}"/>
                </a:ext>
              </a:extLst>
            </p:cNvPr>
            <p:cNvSpPr/>
            <p:nvPr/>
          </p:nvSpPr>
          <p:spPr>
            <a:xfrm>
              <a:off x="2622176" y="833718"/>
              <a:ext cx="3052483" cy="2487706"/>
            </a:xfrm>
            <a:custGeom>
              <a:avLst/>
              <a:gdLst>
                <a:gd name="connsiteX0" fmla="*/ 753036 w 3052483"/>
                <a:gd name="connsiteY0" fmla="*/ 26894 h 2487706"/>
                <a:gd name="connsiteX1" fmla="*/ 578224 w 3052483"/>
                <a:gd name="connsiteY1" fmla="*/ 121023 h 2487706"/>
                <a:gd name="connsiteX2" fmla="*/ 537883 w 3052483"/>
                <a:gd name="connsiteY2" fmla="*/ 161364 h 2487706"/>
                <a:gd name="connsiteX3" fmla="*/ 416859 w 3052483"/>
                <a:gd name="connsiteY3" fmla="*/ 268941 h 2487706"/>
                <a:gd name="connsiteX4" fmla="*/ 376518 w 3052483"/>
                <a:gd name="connsiteY4" fmla="*/ 309282 h 2487706"/>
                <a:gd name="connsiteX5" fmla="*/ 349624 w 3052483"/>
                <a:gd name="connsiteY5" fmla="*/ 349623 h 2487706"/>
                <a:gd name="connsiteX6" fmla="*/ 268942 w 3052483"/>
                <a:gd name="connsiteY6" fmla="*/ 430306 h 2487706"/>
                <a:gd name="connsiteX7" fmla="*/ 188259 w 3052483"/>
                <a:gd name="connsiteY7" fmla="*/ 551329 h 2487706"/>
                <a:gd name="connsiteX8" fmla="*/ 161365 w 3052483"/>
                <a:gd name="connsiteY8" fmla="*/ 591670 h 2487706"/>
                <a:gd name="connsiteX9" fmla="*/ 121024 w 3052483"/>
                <a:gd name="connsiteY9" fmla="*/ 672353 h 2487706"/>
                <a:gd name="connsiteX10" fmla="*/ 107577 w 3052483"/>
                <a:gd name="connsiteY10" fmla="*/ 712694 h 2487706"/>
                <a:gd name="connsiteX11" fmla="*/ 80683 w 3052483"/>
                <a:gd name="connsiteY11" fmla="*/ 753035 h 2487706"/>
                <a:gd name="connsiteX12" fmla="*/ 53789 w 3052483"/>
                <a:gd name="connsiteY12" fmla="*/ 833717 h 2487706"/>
                <a:gd name="connsiteX13" fmla="*/ 26895 w 3052483"/>
                <a:gd name="connsiteY13" fmla="*/ 914400 h 2487706"/>
                <a:gd name="connsiteX14" fmla="*/ 13448 w 3052483"/>
                <a:gd name="connsiteY14" fmla="*/ 981635 h 2487706"/>
                <a:gd name="connsiteX15" fmla="*/ 0 w 3052483"/>
                <a:gd name="connsiteY15" fmla="*/ 1169894 h 2487706"/>
                <a:gd name="connsiteX16" fmla="*/ 13448 w 3052483"/>
                <a:gd name="connsiteY16" fmla="*/ 1385047 h 2487706"/>
                <a:gd name="connsiteX17" fmla="*/ 40342 w 3052483"/>
                <a:gd name="connsiteY17" fmla="*/ 1640541 h 2487706"/>
                <a:gd name="connsiteX18" fmla="*/ 67236 w 3052483"/>
                <a:gd name="connsiteY18" fmla="*/ 1788458 h 2487706"/>
                <a:gd name="connsiteX19" fmla="*/ 121024 w 3052483"/>
                <a:gd name="connsiteY19" fmla="*/ 1909482 h 2487706"/>
                <a:gd name="connsiteX20" fmla="*/ 161365 w 3052483"/>
                <a:gd name="connsiteY20" fmla="*/ 1936376 h 2487706"/>
                <a:gd name="connsiteX21" fmla="*/ 188259 w 3052483"/>
                <a:gd name="connsiteY21" fmla="*/ 1976717 h 2487706"/>
                <a:gd name="connsiteX22" fmla="*/ 336177 w 3052483"/>
                <a:gd name="connsiteY22" fmla="*/ 2097741 h 2487706"/>
                <a:gd name="connsiteX23" fmla="*/ 416859 w 3052483"/>
                <a:gd name="connsiteY23" fmla="*/ 2124635 h 2487706"/>
                <a:gd name="connsiteX24" fmla="*/ 457200 w 3052483"/>
                <a:gd name="connsiteY24" fmla="*/ 2151529 h 2487706"/>
                <a:gd name="connsiteX25" fmla="*/ 510989 w 3052483"/>
                <a:gd name="connsiteY25" fmla="*/ 2164976 h 2487706"/>
                <a:gd name="connsiteX26" fmla="*/ 591671 w 3052483"/>
                <a:gd name="connsiteY26" fmla="*/ 2191870 h 2487706"/>
                <a:gd name="connsiteX27" fmla="*/ 632012 w 3052483"/>
                <a:gd name="connsiteY27" fmla="*/ 2205317 h 2487706"/>
                <a:gd name="connsiteX28" fmla="*/ 672353 w 3052483"/>
                <a:gd name="connsiteY28" fmla="*/ 2218764 h 2487706"/>
                <a:gd name="connsiteX29" fmla="*/ 726142 w 3052483"/>
                <a:gd name="connsiteY29" fmla="*/ 2232211 h 2487706"/>
                <a:gd name="connsiteX30" fmla="*/ 806824 w 3052483"/>
                <a:gd name="connsiteY30" fmla="*/ 2259106 h 2487706"/>
                <a:gd name="connsiteX31" fmla="*/ 847165 w 3052483"/>
                <a:gd name="connsiteY31" fmla="*/ 2272553 h 2487706"/>
                <a:gd name="connsiteX32" fmla="*/ 914400 w 3052483"/>
                <a:gd name="connsiteY32" fmla="*/ 2286000 h 2487706"/>
                <a:gd name="connsiteX33" fmla="*/ 995083 w 3052483"/>
                <a:gd name="connsiteY33" fmla="*/ 2312894 h 2487706"/>
                <a:gd name="connsiteX34" fmla="*/ 1089212 w 3052483"/>
                <a:gd name="connsiteY34" fmla="*/ 2339788 h 2487706"/>
                <a:gd name="connsiteX35" fmla="*/ 1169895 w 3052483"/>
                <a:gd name="connsiteY35" fmla="*/ 2353235 h 2487706"/>
                <a:gd name="connsiteX36" fmla="*/ 1223683 w 3052483"/>
                <a:gd name="connsiteY36" fmla="*/ 2366682 h 2487706"/>
                <a:gd name="connsiteX37" fmla="*/ 1290918 w 3052483"/>
                <a:gd name="connsiteY37" fmla="*/ 2380129 h 2487706"/>
                <a:gd name="connsiteX38" fmla="*/ 1344706 w 3052483"/>
                <a:gd name="connsiteY38" fmla="*/ 2393576 h 2487706"/>
                <a:gd name="connsiteX39" fmla="*/ 1425389 w 3052483"/>
                <a:gd name="connsiteY39" fmla="*/ 2407023 h 2487706"/>
                <a:gd name="connsiteX40" fmla="*/ 1559859 w 3052483"/>
                <a:gd name="connsiteY40" fmla="*/ 2433917 h 2487706"/>
                <a:gd name="connsiteX41" fmla="*/ 1694330 w 3052483"/>
                <a:gd name="connsiteY41" fmla="*/ 2447364 h 2487706"/>
                <a:gd name="connsiteX42" fmla="*/ 1775012 w 3052483"/>
                <a:gd name="connsiteY42" fmla="*/ 2460811 h 2487706"/>
                <a:gd name="connsiteX43" fmla="*/ 2030506 w 3052483"/>
                <a:gd name="connsiteY43" fmla="*/ 2487706 h 2487706"/>
                <a:gd name="connsiteX44" fmla="*/ 2393577 w 3052483"/>
                <a:gd name="connsiteY44" fmla="*/ 2460811 h 2487706"/>
                <a:gd name="connsiteX45" fmla="*/ 2474259 w 3052483"/>
                <a:gd name="connsiteY45" fmla="*/ 2433917 h 2487706"/>
                <a:gd name="connsiteX46" fmla="*/ 2514600 w 3052483"/>
                <a:gd name="connsiteY46" fmla="*/ 2420470 h 2487706"/>
                <a:gd name="connsiteX47" fmla="*/ 2541495 w 3052483"/>
                <a:gd name="connsiteY47" fmla="*/ 2393576 h 2487706"/>
                <a:gd name="connsiteX48" fmla="*/ 2622177 w 3052483"/>
                <a:gd name="connsiteY48" fmla="*/ 2366682 h 2487706"/>
                <a:gd name="connsiteX49" fmla="*/ 2662518 w 3052483"/>
                <a:gd name="connsiteY49" fmla="*/ 2353235 h 2487706"/>
                <a:gd name="connsiteX50" fmla="*/ 2743200 w 3052483"/>
                <a:gd name="connsiteY50" fmla="*/ 2312894 h 2487706"/>
                <a:gd name="connsiteX51" fmla="*/ 2770095 w 3052483"/>
                <a:gd name="connsiteY51" fmla="*/ 2286000 h 2487706"/>
                <a:gd name="connsiteX52" fmla="*/ 2823883 w 3052483"/>
                <a:gd name="connsiteY52" fmla="*/ 2245658 h 2487706"/>
                <a:gd name="connsiteX53" fmla="*/ 2904565 w 3052483"/>
                <a:gd name="connsiteY53" fmla="*/ 2124635 h 2487706"/>
                <a:gd name="connsiteX54" fmla="*/ 2958353 w 3052483"/>
                <a:gd name="connsiteY54" fmla="*/ 2043953 h 2487706"/>
                <a:gd name="connsiteX55" fmla="*/ 2985248 w 3052483"/>
                <a:gd name="connsiteY55" fmla="*/ 2003611 h 2487706"/>
                <a:gd name="connsiteX56" fmla="*/ 2998695 w 3052483"/>
                <a:gd name="connsiteY56" fmla="*/ 1949823 h 2487706"/>
                <a:gd name="connsiteX57" fmla="*/ 3025589 w 3052483"/>
                <a:gd name="connsiteY57" fmla="*/ 1855694 h 2487706"/>
                <a:gd name="connsiteX58" fmla="*/ 3052483 w 3052483"/>
                <a:gd name="connsiteY58" fmla="*/ 1627094 h 2487706"/>
                <a:gd name="connsiteX59" fmla="*/ 3025589 w 3052483"/>
                <a:gd name="connsiteY59" fmla="*/ 1223682 h 2487706"/>
                <a:gd name="connsiteX60" fmla="*/ 3012142 w 3052483"/>
                <a:gd name="connsiteY60" fmla="*/ 1143000 h 2487706"/>
                <a:gd name="connsiteX61" fmla="*/ 2971800 w 3052483"/>
                <a:gd name="connsiteY61" fmla="*/ 914400 h 2487706"/>
                <a:gd name="connsiteX62" fmla="*/ 2958353 w 3052483"/>
                <a:gd name="connsiteY62" fmla="*/ 860611 h 2487706"/>
                <a:gd name="connsiteX63" fmla="*/ 2918012 w 3052483"/>
                <a:gd name="connsiteY63" fmla="*/ 739588 h 2487706"/>
                <a:gd name="connsiteX64" fmla="*/ 2904565 w 3052483"/>
                <a:gd name="connsiteY64" fmla="*/ 699247 h 2487706"/>
                <a:gd name="connsiteX65" fmla="*/ 2877671 w 3052483"/>
                <a:gd name="connsiteY65" fmla="*/ 645458 h 2487706"/>
                <a:gd name="connsiteX66" fmla="*/ 2796989 w 3052483"/>
                <a:gd name="connsiteY66" fmla="*/ 484094 h 2487706"/>
                <a:gd name="connsiteX67" fmla="*/ 2770095 w 3052483"/>
                <a:gd name="connsiteY67" fmla="*/ 443753 h 2487706"/>
                <a:gd name="connsiteX68" fmla="*/ 2702859 w 3052483"/>
                <a:gd name="connsiteY68" fmla="*/ 376517 h 2487706"/>
                <a:gd name="connsiteX69" fmla="*/ 2662518 w 3052483"/>
                <a:gd name="connsiteY69" fmla="*/ 336176 h 2487706"/>
                <a:gd name="connsiteX70" fmla="*/ 2581836 w 3052483"/>
                <a:gd name="connsiteY70" fmla="*/ 282388 h 2487706"/>
                <a:gd name="connsiteX71" fmla="*/ 2528048 w 3052483"/>
                <a:gd name="connsiteY71" fmla="*/ 242047 h 2487706"/>
                <a:gd name="connsiteX72" fmla="*/ 2474259 w 3052483"/>
                <a:gd name="connsiteY72" fmla="*/ 215153 h 2487706"/>
                <a:gd name="connsiteX73" fmla="*/ 2407024 w 3052483"/>
                <a:gd name="connsiteY73" fmla="*/ 161364 h 2487706"/>
                <a:gd name="connsiteX74" fmla="*/ 2326342 w 3052483"/>
                <a:gd name="connsiteY74" fmla="*/ 134470 h 2487706"/>
                <a:gd name="connsiteX75" fmla="*/ 2286000 w 3052483"/>
                <a:gd name="connsiteY75" fmla="*/ 121023 h 2487706"/>
                <a:gd name="connsiteX76" fmla="*/ 2245659 w 3052483"/>
                <a:gd name="connsiteY76" fmla="*/ 94129 h 2487706"/>
                <a:gd name="connsiteX77" fmla="*/ 2164977 w 3052483"/>
                <a:gd name="connsiteY77" fmla="*/ 67235 h 2487706"/>
                <a:gd name="connsiteX78" fmla="*/ 2124636 w 3052483"/>
                <a:gd name="connsiteY78" fmla="*/ 53788 h 2487706"/>
                <a:gd name="connsiteX79" fmla="*/ 2030506 w 3052483"/>
                <a:gd name="connsiteY79" fmla="*/ 40341 h 2487706"/>
                <a:gd name="connsiteX80" fmla="*/ 1976718 w 3052483"/>
                <a:gd name="connsiteY80" fmla="*/ 26894 h 2487706"/>
                <a:gd name="connsiteX81" fmla="*/ 1801906 w 3052483"/>
                <a:gd name="connsiteY81" fmla="*/ 0 h 2487706"/>
                <a:gd name="connsiteX82" fmla="*/ 753036 w 3052483"/>
                <a:gd name="connsiteY82" fmla="*/ 26894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52483" h="2487706">
                  <a:moveTo>
                    <a:pt x="753036" y="26894"/>
                  </a:moveTo>
                  <a:cubicBezTo>
                    <a:pt x="696401" y="51166"/>
                    <a:pt x="623677" y="75570"/>
                    <a:pt x="578224" y="121023"/>
                  </a:cubicBezTo>
                  <a:cubicBezTo>
                    <a:pt x="564777" y="134470"/>
                    <a:pt x="552322" y="148988"/>
                    <a:pt x="537883" y="161364"/>
                  </a:cubicBezTo>
                  <a:cubicBezTo>
                    <a:pt x="399380" y="280083"/>
                    <a:pt x="583890" y="101912"/>
                    <a:pt x="416859" y="268941"/>
                  </a:cubicBezTo>
                  <a:cubicBezTo>
                    <a:pt x="403412" y="282388"/>
                    <a:pt x="387067" y="293459"/>
                    <a:pt x="376518" y="309282"/>
                  </a:cubicBezTo>
                  <a:cubicBezTo>
                    <a:pt x="367553" y="322729"/>
                    <a:pt x="360361" y="337544"/>
                    <a:pt x="349624" y="349623"/>
                  </a:cubicBezTo>
                  <a:cubicBezTo>
                    <a:pt x="324356" y="378050"/>
                    <a:pt x="290040" y="398660"/>
                    <a:pt x="268942" y="430306"/>
                  </a:cubicBezTo>
                  <a:lnTo>
                    <a:pt x="188259" y="551329"/>
                  </a:lnTo>
                  <a:cubicBezTo>
                    <a:pt x="179294" y="564776"/>
                    <a:pt x="166476" y="576338"/>
                    <a:pt x="161365" y="591670"/>
                  </a:cubicBezTo>
                  <a:cubicBezTo>
                    <a:pt x="127566" y="693067"/>
                    <a:pt x="173159" y="568083"/>
                    <a:pt x="121024" y="672353"/>
                  </a:cubicBezTo>
                  <a:cubicBezTo>
                    <a:pt x="114685" y="685031"/>
                    <a:pt x="113916" y="700016"/>
                    <a:pt x="107577" y="712694"/>
                  </a:cubicBezTo>
                  <a:cubicBezTo>
                    <a:pt x="100349" y="727149"/>
                    <a:pt x="87247" y="738267"/>
                    <a:pt x="80683" y="753035"/>
                  </a:cubicBezTo>
                  <a:cubicBezTo>
                    <a:pt x="69169" y="778940"/>
                    <a:pt x="62754" y="806823"/>
                    <a:pt x="53789" y="833717"/>
                  </a:cubicBezTo>
                  <a:cubicBezTo>
                    <a:pt x="53788" y="833721"/>
                    <a:pt x="26896" y="914397"/>
                    <a:pt x="26895" y="914400"/>
                  </a:cubicBezTo>
                  <a:lnTo>
                    <a:pt x="13448" y="981635"/>
                  </a:lnTo>
                  <a:cubicBezTo>
                    <a:pt x="8965" y="1044388"/>
                    <a:pt x="0" y="1106981"/>
                    <a:pt x="0" y="1169894"/>
                  </a:cubicBezTo>
                  <a:cubicBezTo>
                    <a:pt x="0" y="1241752"/>
                    <a:pt x="8140" y="1313386"/>
                    <a:pt x="13448" y="1385047"/>
                  </a:cubicBezTo>
                  <a:cubicBezTo>
                    <a:pt x="20965" y="1486519"/>
                    <a:pt x="27471" y="1544009"/>
                    <a:pt x="40342" y="1640541"/>
                  </a:cubicBezTo>
                  <a:cubicBezTo>
                    <a:pt x="48676" y="1703048"/>
                    <a:pt x="50607" y="1733028"/>
                    <a:pt x="67236" y="1788458"/>
                  </a:cubicBezTo>
                  <a:cubicBezTo>
                    <a:pt x="78649" y="1826501"/>
                    <a:pt x="90144" y="1878602"/>
                    <a:pt x="121024" y="1909482"/>
                  </a:cubicBezTo>
                  <a:cubicBezTo>
                    <a:pt x="132452" y="1920910"/>
                    <a:pt x="147918" y="1927411"/>
                    <a:pt x="161365" y="1936376"/>
                  </a:cubicBezTo>
                  <a:cubicBezTo>
                    <a:pt x="170330" y="1949823"/>
                    <a:pt x="177617" y="1964554"/>
                    <a:pt x="188259" y="1976717"/>
                  </a:cubicBezTo>
                  <a:cubicBezTo>
                    <a:pt x="219226" y="2012108"/>
                    <a:pt x="289417" y="2082154"/>
                    <a:pt x="336177" y="2097741"/>
                  </a:cubicBezTo>
                  <a:cubicBezTo>
                    <a:pt x="363071" y="2106706"/>
                    <a:pt x="393271" y="2108910"/>
                    <a:pt x="416859" y="2124635"/>
                  </a:cubicBezTo>
                  <a:cubicBezTo>
                    <a:pt x="430306" y="2133600"/>
                    <a:pt x="442345" y="2145163"/>
                    <a:pt x="457200" y="2151529"/>
                  </a:cubicBezTo>
                  <a:cubicBezTo>
                    <a:pt x="474187" y="2158809"/>
                    <a:pt x="493287" y="2159665"/>
                    <a:pt x="510989" y="2164976"/>
                  </a:cubicBezTo>
                  <a:cubicBezTo>
                    <a:pt x="538142" y="2173122"/>
                    <a:pt x="564777" y="2182905"/>
                    <a:pt x="591671" y="2191870"/>
                  </a:cubicBezTo>
                  <a:lnTo>
                    <a:pt x="632012" y="2205317"/>
                  </a:lnTo>
                  <a:cubicBezTo>
                    <a:pt x="645459" y="2209799"/>
                    <a:pt x="658602" y="2215326"/>
                    <a:pt x="672353" y="2218764"/>
                  </a:cubicBezTo>
                  <a:cubicBezTo>
                    <a:pt x="690283" y="2223246"/>
                    <a:pt x="708440" y="2226900"/>
                    <a:pt x="726142" y="2232211"/>
                  </a:cubicBezTo>
                  <a:cubicBezTo>
                    <a:pt x="753295" y="2240357"/>
                    <a:pt x="779930" y="2250141"/>
                    <a:pt x="806824" y="2259106"/>
                  </a:cubicBezTo>
                  <a:cubicBezTo>
                    <a:pt x="820271" y="2263588"/>
                    <a:pt x="833266" y="2269773"/>
                    <a:pt x="847165" y="2272553"/>
                  </a:cubicBezTo>
                  <a:cubicBezTo>
                    <a:pt x="869577" y="2277035"/>
                    <a:pt x="892350" y="2279986"/>
                    <a:pt x="914400" y="2286000"/>
                  </a:cubicBezTo>
                  <a:cubicBezTo>
                    <a:pt x="941750" y="2293459"/>
                    <a:pt x="968189" y="2303929"/>
                    <a:pt x="995083" y="2312894"/>
                  </a:cubicBezTo>
                  <a:cubicBezTo>
                    <a:pt x="1033532" y="2325710"/>
                    <a:pt x="1046999" y="2331346"/>
                    <a:pt x="1089212" y="2339788"/>
                  </a:cubicBezTo>
                  <a:cubicBezTo>
                    <a:pt x="1115948" y="2345135"/>
                    <a:pt x="1143159" y="2347888"/>
                    <a:pt x="1169895" y="2353235"/>
                  </a:cubicBezTo>
                  <a:cubicBezTo>
                    <a:pt x="1188017" y="2356859"/>
                    <a:pt x="1205642" y="2362673"/>
                    <a:pt x="1223683" y="2366682"/>
                  </a:cubicBezTo>
                  <a:cubicBezTo>
                    <a:pt x="1245994" y="2371640"/>
                    <a:pt x="1268607" y="2375171"/>
                    <a:pt x="1290918" y="2380129"/>
                  </a:cubicBezTo>
                  <a:cubicBezTo>
                    <a:pt x="1308959" y="2384138"/>
                    <a:pt x="1326584" y="2389952"/>
                    <a:pt x="1344706" y="2393576"/>
                  </a:cubicBezTo>
                  <a:cubicBezTo>
                    <a:pt x="1371442" y="2398923"/>
                    <a:pt x="1398653" y="2401676"/>
                    <a:pt x="1425389" y="2407023"/>
                  </a:cubicBezTo>
                  <a:cubicBezTo>
                    <a:pt x="1521874" y="2426320"/>
                    <a:pt x="1436979" y="2418557"/>
                    <a:pt x="1559859" y="2433917"/>
                  </a:cubicBezTo>
                  <a:cubicBezTo>
                    <a:pt x="1604558" y="2439504"/>
                    <a:pt x="1649631" y="2441777"/>
                    <a:pt x="1694330" y="2447364"/>
                  </a:cubicBezTo>
                  <a:cubicBezTo>
                    <a:pt x="1721384" y="2450746"/>
                    <a:pt x="1747941" y="2457562"/>
                    <a:pt x="1775012" y="2460811"/>
                  </a:cubicBezTo>
                  <a:cubicBezTo>
                    <a:pt x="1860037" y="2471014"/>
                    <a:pt x="2030506" y="2487706"/>
                    <a:pt x="2030506" y="2487706"/>
                  </a:cubicBezTo>
                  <a:cubicBezTo>
                    <a:pt x="2071558" y="2485545"/>
                    <a:pt x="2307537" y="2479248"/>
                    <a:pt x="2393577" y="2460811"/>
                  </a:cubicBezTo>
                  <a:cubicBezTo>
                    <a:pt x="2421296" y="2454871"/>
                    <a:pt x="2447365" y="2442882"/>
                    <a:pt x="2474259" y="2433917"/>
                  </a:cubicBezTo>
                  <a:lnTo>
                    <a:pt x="2514600" y="2420470"/>
                  </a:lnTo>
                  <a:cubicBezTo>
                    <a:pt x="2523565" y="2411505"/>
                    <a:pt x="2530155" y="2399246"/>
                    <a:pt x="2541495" y="2393576"/>
                  </a:cubicBezTo>
                  <a:cubicBezTo>
                    <a:pt x="2566851" y="2380898"/>
                    <a:pt x="2595283" y="2375647"/>
                    <a:pt x="2622177" y="2366682"/>
                  </a:cubicBezTo>
                  <a:cubicBezTo>
                    <a:pt x="2635624" y="2362200"/>
                    <a:pt x="2650724" y="2361098"/>
                    <a:pt x="2662518" y="2353235"/>
                  </a:cubicBezTo>
                  <a:cubicBezTo>
                    <a:pt x="2714653" y="2318478"/>
                    <a:pt x="2687527" y="2331452"/>
                    <a:pt x="2743200" y="2312894"/>
                  </a:cubicBezTo>
                  <a:cubicBezTo>
                    <a:pt x="2752165" y="2303929"/>
                    <a:pt x="2760355" y="2294116"/>
                    <a:pt x="2770095" y="2286000"/>
                  </a:cubicBezTo>
                  <a:cubicBezTo>
                    <a:pt x="2787312" y="2271652"/>
                    <a:pt x="2808993" y="2262409"/>
                    <a:pt x="2823883" y="2245658"/>
                  </a:cubicBezTo>
                  <a:lnTo>
                    <a:pt x="2904565" y="2124635"/>
                  </a:lnTo>
                  <a:lnTo>
                    <a:pt x="2958353" y="2043953"/>
                  </a:lnTo>
                  <a:lnTo>
                    <a:pt x="2985248" y="2003611"/>
                  </a:lnTo>
                  <a:cubicBezTo>
                    <a:pt x="2989730" y="1985682"/>
                    <a:pt x="2993618" y="1967593"/>
                    <a:pt x="2998695" y="1949823"/>
                  </a:cubicBezTo>
                  <a:cubicBezTo>
                    <a:pt x="3015783" y="1890015"/>
                    <a:pt x="3011577" y="1925755"/>
                    <a:pt x="3025589" y="1855694"/>
                  </a:cubicBezTo>
                  <a:cubicBezTo>
                    <a:pt x="3043577" y="1765752"/>
                    <a:pt x="3043101" y="1730301"/>
                    <a:pt x="3052483" y="1627094"/>
                  </a:cubicBezTo>
                  <a:cubicBezTo>
                    <a:pt x="3045116" y="1487114"/>
                    <a:pt x="3041717" y="1360771"/>
                    <a:pt x="3025589" y="1223682"/>
                  </a:cubicBezTo>
                  <a:cubicBezTo>
                    <a:pt x="3022403" y="1196604"/>
                    <a:pt x="3016288" y="1169948"/>
                    <a:pt x="3012142" y="1143000"/>
                  </a:cubicBezTo>
                  <a:cubicBezTo>
                    <a:pt x="2997429" y="1047366"/>
                    <a:pt x="2997414" y="1016857"/>
                    <a:pt x="2971800" y="914400"/>
                  </a:cubicBezTo>
                  <a:cubicBezTo>
                    <a:pt x="2967318" y="896470"/>
                    <a:pt x="2963664" y="878313"/>
                    <a:pt x="2958353" y="860611"/>
                  </a:cubicBezTo>
                  <a:lnTo>
                    <a:pt x="2918012" y="739588"/>
                  </a:lnTo>
                  <a:cubicBezTo>
                    <a:pt x="2913530" y="726141"/>
                    <a:pt x="2910904" y="711925"/>
                    <a:pt x="2904565" y="699247"/>
                  </a:cubicBezTo>
                  <a:cubicBezTo>
                    <a:pt x="2895600" y="681317"/>
                    <a:pt x="2885116" y="664070"/>
                    <a:pt x="2877671" y="645458"/>
                  </a:cubicBezTo>
                  <a:cubicBezTo>
                    <a:pt x="2821999" y="506277"/>
                    <a:pt x="2887660" y="620100"/>
                    <a:pt x="2796989" y="484094"/>
                  </a:cubicBezTo>
                  <a:cubicBezTo>
                    <a:pt x="2788024" y="470647"/>
                    <a:pt x="2781523" y="455181"/>
                    <a:pt x="2770095" y="443753"/>
                  </a:cubicBezTo>
                  <a:lnTo>
                    <a:pt x="2702859" y="376517"/>
                  </a:lnTo>
                  <a:cubicBezTo>
                    <a:pt x="2689412" y="363070"/>
                    <a:pt x="2678341" y="346725"/>
                    <a:pt x="2662518" y="336176"/>
                  </a:cubicBezTo>
                  <a:cubicBezTo>
                    <a:pt x="2635624" y="318247"/>
                    <a:pt x="2607694" y="301782"/>
                    <a:pt x="2581836" y="282388"/>
                  </a:cubicBezTo>
                  <a:cubicBezTo>
                    <a:pt x="2563907" y="268941"/>
                    <a:pt x="2547053" y="253925"/>
                    <a:pt x="2528048" y="242047"/>
                  </a:cubicBezTo>
                  <a:cubicBezTo>
                    <a:pt x="2511049" y="231423"/>
                    <a:pt x="2492189" y="224118"/>
                    <a:pt x="2474259" y="215153"/>
                  </a:cubicBezTo>
                  <a:cubicBezTo>
                    <a:pt x="2451905" y="192798"/>
                    <a:pt x="2437559" y="174935"/>
                    <a:pt x="2407024" y="161364"/>
                  </a:cubicBezTo>
                  <a:cubicBezTo>
                    <a:pt x="2381119" y="149850"/>
                    <a:pt x="2353236" y="143435"/>
                    <a:pt x="2326342" y="134470"/>
                  </a:cubicBezTo>
                  <a:lnTo>
                    <a:pt x="2286000" y="121023"/>
                  </a:lnTo>
                  <a:cubicBezTo>
                    <a:pt x="2272553" y="112058"/>
                    <a:pt x="2260427" y="100693"/>
                    <a:pt x="2245659" y="94129"/>
                  </a:cubicBezTo>
                  <a:cubicBezTo>
                    <a:pt x="2219754" y="82615"/>
                    <a:pt x="2191871" y="76200"/>
                    <a:pt x="2164977" y="67235"/>
                  </a:cubicBezTo>
                  <a:cubicBezTo>
                    <a:pt x="2151530" y="62753"/>
                    <a:pt x="2138668" y="55793"/>
                    <a:pt x="2124636" y="53788"/>
                  </a:cubicBezTo>
                  <a:cubicBezTo>
                    <a:pt x="2093259" y="49306"/>
                    <a:pt x="2061690" y="46011"/>
                    <a:pt x="2030506" y="40341"/>
                  </a:cubicBezTo>
                  <a:cubicBezTo>
                    <a:pt x="2012323" y="37035"/>
                    <a:pt x="1994840" y="30518"/>
                    <a:pt x="1976718" y="26894"/>
                  </a:cubicBezTo>
                  <a:cubicBezTo>
                    <a:pt x="1930072" y="17565"/>
                    <a:pt x="1847116" y="6459"/>
                    <a:pt x="1801906" y="0"/>
                  </a:cubicBezTo>
                  <a:lnTo>
                    <a:pt x="753036" y="26894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E3F5F5CC-435C-744C-F365-A0212C4AA5A6}"/>
                </a:ext>
              </a:extLst>
            </p:cNvPr>
            <p:cNvSpPr/>
            <p:nvPr/>
          </p:nvSpPr>
          <p:spPr>
            <a:xfrm>
              <a:off x="484094" y="443753"/>
              <a:ext cx="2232212" cy="3160059"/>
            </a:xfrm>
            <a:custGeom>
              <a:avLst/>
              <a:gdLst>
                <a:gd name="connsiteX0" fmla="*/ 1008530 w 2232212"/>
                <a:gd name="connsiteY0" fmla="*/ 94129 h 3160059"/>
                <a:gd name="connsiteX1" fmla="*/ 806824 w 2232212"/>
                <a:gd name="connsiteY1" fmla="*/ 228600 h 3160059"/>
                <a:gd name="connsiteX2" fmla="*/ 726141 w 2232212"/>
                <a:gd name="connsiteY2" fmla="*/ 309282 h 3160059"/>
                <a:gd name="connsiteX3" fmla="*/ 658906 w 2232212"/>
                <a:gd name="connsiteY3" fmla="*/ 376518 h 3160059"/>
                <a:gd name="connsiteX4" fmla="*/ 632012 w 2232212"/>
                <a:gd name="connsiteY4" fmla="*/ 416859 h 3160059"/>
                <a:gd name="connsiteX5" fmla="*/ 591671 w 2232212"/>
                <a:gd name="connsiteY5" fmla="*/ 443753 h 3160059"/>
                <a:gd name="connsiteX6" fmla="*/ 578224 w 2232212"/>
                <a:gd name="connsiteY6" fmla="*/ 484094 h 3160059"/>
                <a:gd name="connsiteX7" fmla="*/ 510988 w 2232212"/>
                <a:gd name="connsiteY7" fmla="*/ 591671 h 3160059"/>
                <a:gd name="connsiteX8" fmla="*/ 497541 w 2232212"/>
                <a:gd name="connsiteY8" fmla="*/ 632012 h 3160059"/>
                <a:gd name="connsiteX9" fmla="*/ 470647 w 2232212"/>
                <a:gd name="connsiteY9" fmla="*/ 672353 h 3160059"/>
                <a:gd name="connsiteX10" fmla="*/ 457200 w 2232212"/>
                <a:gd name="connsiteY10" fmla="*/ 712694 h 3160059"/>
                <a:gd name="connsiteX11" fmla="*/ 430306 w 2232212"/>
                <a:gd name="connsiteY11" fmla="*/ 753035 h 3160059"/>
                <a:gd name="connsiteX12" fmla="*/ 416859 w 2232212"/>
                <a:gd name="connsiteY12" fmla="*/ 793376 h 3160059"/>
                <a:gd name="connsiteX13" fmla="*/ 389965 w 2232212"/>
                <a:gd name="connsiteY13" fmla="*/ 833718 h 3160059"/>
                <a:gd name="connsiteX14" fmla="*/ 376518 w 2232212"/>
                <a:gd name="connsiteY14" fmla="*/ 874059 h 3160059"/>
                <a:gd name="connsiteX15" fmla="*/ 349624 w 2232212"/>
                <a:gd name="connsiteY15" fmla="*/ 927847 h 3160059"/>
                <a:gd name="connsiteX16" fmla="*/ 322730 w 2232212"/>
                <a:gd name="connsiteY16" fmla="*/ 968188 h 3160059"/>
                <a:gd name="connsiteX17" fmla="*/ 295835 w 2232212"/>
                <a:gd name="connsiteY17" fmla="*/ 1048871 h 3160059"/>
                <a:gd name="connsiteX18" fmla="*/ 282388 w 2232212"/>
                <a:gd name="connsiteY18" fmla="*/ 1089212 h 3160059"/>
                <a:gd name="connsiteX19" fmla="*/ 268941 w 2232212"/>
                <a:gd name="connsiteY19" fmla="*/ 1129553 h 3160059"/>
                <a:gd name="connsiteX20" fmla="*/ 255494 w 2232212"/>
                <a:gd name="connsiteY20" fmla="*/ 1183341 h 3160059"/>
                <a:gd name="connsiteX21" fmla="*/ 242047 w 2232212"/>
                <a:gd name="connsiteY21" fmla="*/ 1250576 h 3160059"/>
                <a:gd name="connsiteX22" fmla="*/ 228600 w 2232212"/>
                <a:gd name="connsiteY22" fmla="*/ 1304365 h 3160059"/>
                <a:gd name="connsiteX23" fmla="*/ 215153 w 2232212"/>
                <a:gd name="connsiteY23" fmla="*/ 1371600 h 3160059"/>
                <a:gd name="connsiteX24" fmla="*/ 188259 w 2232212"/>
                <a:gd name="connsiteY24" fmla="*/ 1465729 h 3160059"/>
                <a:gd name="connsiteX25" fmla="*/ 161365 w 2232212"/>
                <a:gd name="connsiteY25" fmla="*/ 1640541 h 3160059"/>
                <a:gd name="connsiteX26" fmla="*/ 147918 w 2232212"/>
                <a:gd name="connsiteY26" fmla="*/ 1707776 h 3160059"/>
                <a:gd name="connsiteX27" fmla="*/ 121024 w 2232212"/>
                <a:gd name="connsiteY27" fmla="*/ 1855694 h 3160059"/>
                <a:gd name="connsiteX28" fmla="*/ 107577 w 2232212"/>
                <a:gd name="connsiteY28" fmla="*/ 1896035 h 3160059"/>
                <a:gd name="connsiteX29" fmla="*/ 80682 w 2232212"/>
                <a:gd name="connsiteY29" fmla="*/ 2003612 h 3160059"/>
                <a:gd name="connsiteX30" fmla="*/ 53788 w 2232212"/>
                <a:gd name="connsiteY30" fmla="*/ 2097741 h 3160059"/>
                <a:gd name="connsiteX31" fmla="*/ 26894 w 2232212"/>
                <a:gd name="connsiteY31" fmla="*/ 2245659 h 3160059"/>
                <a:gd name="connsiteX32" fmla="*/ 13447 w 2232212"/>
                <a:gd name="connsiteY32" fmla="*/ 2312894 h 3160059"/>
                <a:gd name="connsiteX33" fmla="*/ 0 w 2232212"/>
                <a:gd name="connsiteY33" fmla="*/ 2528047 h 3160059"/>
                <a:gd name="connsiteX34" fmla="*/ 26894 w 2232212"/>
                <a:gd name="connsiteY34" fmla="*/ 2796988 h 3160059"/>
                <a:gd name="connsiteX35" fmla="*/ 53788 w 2232212"/>
                <a:gd name="connsiteY35" fmla="*/ 2877671 h 3160059"/>
                <a:gd name="connsiteX36" fmla="*/ 67235 w 2232212"/>
                <a:gd name="connsiteY36" fmla="*/ 2918012 h 3160059"/>
                <a:gd name="connsiteX37" fmla="*/ 80682 w 2232212"/>
                <a:gd name="connsiteY37" fmla="*/ 2958353 h 3160059"/>
                <a:gd name="connsiteX38" fmla="*/ 174812 w 2232212"/>
                <a:gd name="connsiteY38" fmla="*/ 3079376 h 3160059"/>
                <a:gd name="connsiteX39" fmla="*/ 215153 w 2232212"/>
                <a:gd name="connsiteY39" fmla="*/ 3106271 h 3160059"/>
                <a:gd name="connsiteX40" fmla="*/ 336177 w 2232212"/>
                <a:gd name="connsiteY40" fmla="*/ 3146612 h 3160059"/>
                <a:gd name="connsiteX41" fmla="*/ 376518 w 2232212"/>
                <a:gd name="connsiteY41" fmla="*/ 3160059 h 3160059"/>
                <a:gd name="connsiteX42" fmla="*/ 632012 w 2232212"/>
                <a:gd name="connsiteY42" fmla="*/ 3146612 h 3160059"/>
                <a:gd name="connsiteX43" fmla="*/ 981635 w 2232212"/>
                <a:gd name="connsiteY43" fmla="*/ 3119718 h 3160059"/>
                <a:gd name="connsiteX44" fmla="*/ 1062318 w 2232212"/>
                <a:gd name="connsiteY44" fmla="*/ 3065929 h 3160059"/>
                <a:gd name="connsiteX45" fmla="*/ 1102659 w 2232212"/>
                <a:gd name="connsiteY45" fmla="*/ 3025588 h 3160059"/>
                <a:gd name="connsiteX46" fmla="*/ 1183341 w 2232212"/>
                <a:gd name="connsiteY46" fmla="*/ 2971800 h 3160059"/>
                <a:gd name="connsiteX47" fmla="*/ 1223682 w 2232212"/>
                <a:gd name="connsiteY47" fmla="*/ 2944906 h 3160059"/>
                <a:gd name="connsiteX48" fmla="*/ 1250577 w 2232212"/>
                <a:gd name="connsiteY48" fmla="*/ 2918012 h 3160059"/>
                <a:gd name="connsiteX49" fmla="*/ 1290918 w 2232212"/>
                <a:gd name="connsiteY49" fmla="*/ 2891118 h 3160059"/>
                <a:gd name="connsiteX50" fmla="*/ 1358153 w 2232212"/>
                <a:gd name="connsiteY50" fmla="*/ 2823882 h 3160059"/>
                <a:gd name="connsiteX51" fmla="*/ 1411941 w 2232212"/>
                <a:gd name="connsiteY51" fmla="*/ 2743200 h 3160059"/>
                <a:gd name="connsiteX52" fmla="*/ 1479177 w 2232212"/>
                <a:gd name="connsiteY52" fmla="*/ 2689412 h 3160059"/>
                <a:gd name="connsiteX53" fmla="*/ 1506071 w 2232212"/>
                <a:gd name="connsiteY53" fmla="*/ 2649071 h 3160059"/>
                <a:gd name="connsiteX54" fmla="*/ 1573306 w 2232212"/>
                <a:gd name="connsiteY54" fmla="*/ 2581835 h 3160059"/>
                <a:gd name="connsiteX55" fmla="*/ 1600200 w 2232212"/>
                <a:gd name="connsiteY55" fmla="*/ 2528047 h 3160059"/>
                <a:gd name="connsiteX56" fmla="*/ 1613647 w 2232212"/>
                <a:gd name="connsiteY56" fmla="*/ 2487706 h 3160059"/>
                <a:gd name="connsiteX57" fmla="*/ 1640541 w 2232212"/>
                <a:gd name="connsiteY57" fmla="*/ 2447365 h 3160059"/>
                <a:gd name="connsiteX58" fmla="*/ 1694330 w 2232212"/>
                <a:gd name="connsiteY58" fmla="*/ 2339788 h 3160059"/>
                <a:gd name="connsiteX59" fmla="*/ 1734671 w 2232212"/>
                <a:gd name="connsiteY59" fmla="*/ 2259106 h 3160059"/>
                <a:gd name="connsiteX60" fmla="*/ 1748118 w 2232212"/>
                <a:gd name="connsiteY60" fmla="*/ 2218765 h 3160059"/>
                <a:gd name="connsiteX61" fmla="*/ 1775012 w 2232212"/>
                <a:gd name="connsiteY61" fmla="*/ 2178423 h 3160059"/>
                <a:gd name="connsiteX62" fmla="*/ 1788459 w 2232212"/>
                <a:gd name="connsiteY62" fmla="*/ 2138082 h 3160059"/>
                <a:gd name="connsiteX63" fmla="*/ 1842247 w 2232212"/>
                <a:gd name="connsiteY63" fmla="*/ 2057400 h 3160059"/>
                <a:gd name="connsiteX64" fmla="*/ 1882588 w 2232212"/>
                <a:gd name="connsiteY64" fmla="*/ 1976718 h 3160059"/>
                <a:gd name="connsiteX65" fmla="*/ 1896035 w 2232212"/>
                <a:gd name="connsiteY65" fmla="*/ 1936376 h 3160059"/>
                <a:gd name="connsiteX66" fmla="*/ 1922930 w 2232212"/>
                <a:gd name="connsiteY66" fmla="*/ 1909482 h 3160059"/>
                <a:gd name="connsiteX67" fmla="*/ 1949824 w 2232212"/>
                <a:gd name="connsiteY67" fmla="*/ 1828800 h 3160059"/>
                <a:gd name="connsiteX68" fmla="*/ 1976718 w 2232212"/>
                <a:gd name="connsiteY68" fmla="*/ 1788459 h 3160059"/>
                <a:gd name="connsiteX69" fmla="*/ 2003612 w 2232212"/>
                <a:gd name="connsiteY69" fmla="*/ 1707776 h 3160059"/>
                <a:gd name="connsiteX70" fmla="*/ 2017059 w 2232212"/>
                <a:gd name="connsiteY70" fmla="*/ 1667435 h 3160059"/>
                <a:gd name="connsiteX71" fmla="*/ 2030506 w 2232212"/>
                <a:gd name="connsiteY71" fmla="*/ 1613647 h 3160059"/>
                <a:gd name="connsiteX72" fmla="*/ 2057400 w 2232212"/>
                <a:gd name="connsiteY72" fmla="*/ 1573306 h 3160059"/>
                <a:gd name="connsiteX73" fmla="*/ 2070847 w 2232212"/>
                <a:gd name="connsiteY73" fmla="*/ 1532965 h 3160059"/>
                <a:gd name="connsiteX74" fmla="*/ 2097741 w 2232212"/>
                <a:gd name="connsiteY74" fmla="*/ 1398494 h 3160059"/>
                <a:gd name="connsiteX75" fmla="*/ 2124635 w 2232212"/>
                <a:gd name="connsiteY75" fmla="*/ 1290918 h 3160059"/>
                <a:gd name="connsiteX76" fmla="*/ 2138082 w 2232212"/>
                <a:gd name="connsiteY76" fmla="*/ 1196788 h 3160059"/>
                <a:gd name="connsiteX77" fmla="*/ 2178424 w 2232212"/>
                <a:gd name="connsiteY77" fmla="*/ 1048871 h 3160059"/>
                <a:gd name="connsiteX78" fmla="*/ 2218765 w 2232212"/>
                <a:gd name="connsiteY78" fmla="*/ 779929 h 3160059"/>
                <a:gd name="connsiteX79" fmla="*/ 2232212 w 2232212"/>
                <a:gd name="connsiteY79" fmla="*/ 632012 h 3160059"/>
                <a:gd name="connsiteX80" fmla="*/ 2218765 w 2232212"/>
                <a:gd name="connsiteY80" fmla="*/ 309282 h 3160059"/>
                <a:gd name="connsiteX81" fmla="*/ 2164977 w 2232212"/>
                <a:gd name="connsiteY81" fmla="*/ 188259 h 3160059"/>
                <a:gd name="connsiteX82" fmla="*/ 2138082 w 2232212"/>
                <a:gd name="connsiteY82" fmla="*/ 161365 h 3160059"/>
                <a:gd name="connsiteX83" fmla="*/ 2097741 w 2232212"/>
                <a:gd name="connsiteY83" fmla="*/ 134471 h 3160059"/>
                <a:gd name="connsiteX84" fmla="*/ 2070847 w 2232212"/>
                <a:gd name="connsiteY84" fmla="*/ 107576 h 3160059"/>
                <a:gd name="connsiteX85" fmla="*/ 2030506 w 2232212"/>
                <a:gd name="connsiteY85" fmla="*/ 94129 h 3160059"/>
                <a:gd name="connsiteX86" fmla="*/ 1990165 w 2232212"/>
                <a:gd name="connsiteY86" fmla="*/ 67235 h 3160059"/>
                <a:gd name="connsiteX87" fmla="*/ 1909482 w 2232212"/>
                <a:gd name="connsiteY87" fmla="*/ 40341 h 3160059"/>
                <a:gd name="connsiteX88" fmla="*/ 1869141 w 2232212"/>
                <a:gd name="connsiteY88" fmla="*/ 26894 h 3160059"/>
                <a:gd name="connsiteX89" fmla="*/ 1748118 w 2232212"/>
                <a:gd name="connsiteY89" fmla="*/ 0 h 3160059"/>
                <a:gd name="connsiteX90" fmla="*/ 1304365 w 2232212"/>
                <a:gd name="connsiteY90" fmla="*/ 13447 h 3160059"/>
                <a:gd name="connsiteX91" fmla="*/ 1048871 w 2232212"/>
                <a:gd name="connsiteY91" fmla="*/ 40341 h 3160059"/>
                <a:gd name="connsiteX92" fmla="*/ 968188 w 2232212"/>
                <a:gd name="connsiteY92" fmla="*/ 67235 h 3160059"/>
                <a:gd name="connsiteX93" fmla="*/ 941294 w 2232212"/>
                <a:gd name="connsiteY93" fmla="*/ 107576 h 3160059"/>
                <a:gd name="connsiteX94" fmla="*/ 914400 w 2232212"/>
                <a:gd name="connsiteY94" fmla="*/ 134471 h 3160059"/>
                <a:gd name="connsiteX95" fmla="*/ 887506 w 2232212"/>
                <a:gd name="connsiteY95" fmla="*/ 174812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32212" h="3160059">
                  <a:moveTo>
                    <a:pt x="1008530" y="94129"/>
                  </a:moveTo>
                  <a:cubicBezTo>
                    <a:pt x="964362" y="119368"/>
                    <a:pt x="833071" y="189230"/>
                    <a:pt x="806824" y="228600"/>
                  </a:cubicBezTo>
                  <a:cubicBezTo>
                    <a:pt x="756563" y="303992"/>
                    <a:pt x="808024" y="236497"/>
                    <a:pt x="726141" y="309282"/>
                  </a:cubicBezTo>
                  <a:cubicBezTo>
                    <a:pt x="702452" y="330339"/>
                    <a:pt x="676487" y="350146"/>
                    <a:pt x="658906" y="376518"/>
                  </a:cubicBezTo>
                  <a:cubicBezTo>
                    <a:pt x="649941" y="389965"/>
                    <a:pt x="643440" y="405431"/>
                    <a:pt x="632012" y="416859"/>
                  </a:cubicBezTo>
                  <a:cubicBezTo>
                    <a:pt x="620584" y="428287"/>
                    <a:pt x="605118" y="434788"/>
                    <a:pt x="591671" y="443753"/>
                  </a:cubicBezTo>
                  <a:cubicBezTo>
                    <a:pt x="587189" y="457200"/>
                    <a:pt x="585257" y="471787"/>
                    <a:pt x="578224" y="484094"/>
                  </a:cubicBezTo>
                  <a:cubicBezTo>
                    <a:pt x="512033" y="599926"/>
                    <a:pt x="560267" y="476685"/>
                    <a:pt x="510988" y="591671"/>
                  </a:cubicBezTo>
                  <a:cubicBezTo>
                    <a:pt x="505404" y="604699"/>
                    <a:pt x="503880" y="619334"/>
                    <a:pt x="497541" y="632012"/>
                  </a:cubicBezTo>
                  <a:cubicBezTo>
                    <a:pt x="490313" y="646467"/>
                    <a:pt x="477875" y="657898"/>
                    <a:pt x="470647" y="672353"/>
                  </a:cubicBezTo>
                  <a:cubicBezTo>
                    <a:pt x="464308" y="685031"/>
                    <a:pt x="463539" y="700016"/>
                    <a:pt x="457200" y="712694"/>
                  </a:cubicBezTo>
                  <a:cubicBezTo>
                    <a:pt x="449972" y="727149"/>
                    <a:pt x="437534" y="738580"/>
                    <a:pt x="430306" y="753035"/>
                  </a:cubicBezTo>
                  <a:cubicBezTo>
                    <a:pt x="423967" y="765713"/>
                    <a:pt x="423198" y="780698"/>
                    <a:pt x="416859" y="793376"/>
                  </a:cubicBezTo>
                  <a:cubicBezTo>
                    <a:pt x="409631" y="807831"/>
                    <a:pt x="397193" y="819263"/>
                    <a:pt x="389965" y="833718"/>
                  </a:cubicBezTo>
                  <a:cubicBezTo>
                    <a:pt x="383626" y="846396"/>
                    <a:pt x="382102" y="861031"/>
                    <a:pt x="376518" y="874059"/>
                  </a:cubicBezTo>
                  <a:cubicBezTo>
                    <a:pt x="368622" y="892484"/>
                    <a:pt x="359569" y="910443"/>
                    <a:pt x="349624" y="927847"/>
                  </a:cubicBezTo>
                  <a:cubicBezTo>
                    <a:pt x="341606" y="941879"/>
                    <a:pt x="329294" y="953420"/>
                    <a:pt x="322730" y="968188"/>
                  </a:cubicBezTo>
                  <a:cubicBezTo>
                    <a:pt x="311216" y="994094"/>
                    <a:pt x="304800" y="1021977"/>
                    <a:pt x="295835" y="1048871"/>
                  </a:cubicBezTo>
                  <a:lnTo>
                    <a:pt x="282388" y="1089212"/>
                  </a:lnTo>
                  <a:cubicBezTo>
                    <a:pt x="277906" y="1102659"/>
                    <a:pt x="272379" y="1115802"/>
                    <a:pt x="268941" y="1129553"/>
                  </a:cubicBezTo>
                  <a:cubicBezTo>
                    <a:pt x="264459" y="1147482"/>
                    <a:pt x="259503" y="1165300"/>
                    <a:pt x="255494" y="1183341"/>
                  </a:cubicBezTo>
                  <a:cubicBezTo>
                    <a:pt x="250536" y="1205652"/>
                    <a:pt x="247005" y="1228265"/>
                    <a:pt x="242047" y="1250576"/>
                  </a:cubicBezTo>
                  <a:cubicBezTo>
                    <a:pt x="238038" y="1268617"/>
                    <a:pt x="232609" y="1286324"/>
                    <a:pt x="228600" y="1304365"/>
                  </a:cubicBezTo>
                  <a:cubicBezTo>
                    <a:pt x="223642" y="1326676"/>
                    <a:pt x="220111" y="1349289"/>
                    <a:pt x="215153" y="1371600"/>
                  </a:cubicBezTo>
                  <a:cubicBezTo>
                    <a:pt x="203896" y="1422254"/>
                    <a:pt x="203234" y="1420805"/>
                    <a:pt x="188259" y="1465729"/>
                  </a:cubicBezTo>
                  <a:cubicBezTo>
                    <a:pt x="178186" y="1536244"/>
                    <a:pt x="173804" y="1572128"/>
                    <a:pt x="161365" y="1640541"/>
                  </a:cubicBezTo>
                  <a:cubicBezTo>
                    <a:pt x="157276" y="1663028"/>
                    <a:pt x="152006" y="1685289"/>
                    <a:pt x="147918" y="1707776"/>
                  </a:cubicBezTo>
                  <a:cubicBezTo>
                    <a:pt x="139925" y="1751737"/>
                    <a:pt x="132097" y="1811404"/>
                    <a:pt x="121024" y="1855694"/>
                  </a:cubicBezTo>
                  <a:cubicBezTo>
                    <a:pt x="117586" y="1869445"/>
                    <a:pt x="111307" y="1882360"/>
                    <a:pt x="107577" y="1896035"/>
                  </a:cubicBezTo>
                  <a:cubicBezTo>
                    <a:pt x="97851" y="1931695"/>
                    <a:pt x="92371" y="1968546"/>
                    <a:pt x="80682" y="2003612"/>
                  </a:cubicBezTo>
                  <a:cubicBezTo>
                    <a:pt x="65707" y="2048536"/>
                    <a:pt x="65045" y="2047087"/>
                    <a:pt x="53788" y="2097741"/>
                  </a:cubicBezTo>
                  <a:cubicBezTo>
                    <a:pt x="37179" y="2172480"/>
                    <a:pt x="41491" y="2165374"/>
                    <a:pt x="26894" y="2245659"/>
                  </a:cubicBezTo>
                  <a:cubicBezTo>
                    <a:pt x="22806" y="2268146"/>
                    <a:pt x="17929" y="2290482"/>
                    <a:pt x="13447" y="2312894"/>
                  </a:cubicBezTo>
                  <a:cubicBezTo>
                    <a:pt x="8965" y="2384612"/>
                    <a:pt x="0" y="2456189"/>
                    <a:pt x="0" y="2528047"/>
                  </a:cubicBezTo>
                  <a:cubicBezTo>
                    <a:pt x="0" y="2558896"/>
                    <a:pt x="13793" y="2740216"/>
                    <a:pt x="26894" y="2796988"/>
                  </a:cubicBezTo>
                  <a:cubicBezTo>
                    <a:pt x="33269" y="2824611"/>
                    <a:pt x="44823" y="2850777"/>
                    <a:pt x="53788" y="2877671"/>
                  </a:cubicBezTo>
                  <a:lnTo>
                    <a:pt x="67235" y="2918012"/>
                  </a:lnTo>
                  <a:cubicBezTo>
                    <a:pt x="71717" y="2931459"/>
                    <a:pt x="72819" y="2946559"/>
                    <a:pt x="80682" y="2958353"/>
                  </a:cubicBezTo>
                  <a:cubicBezTo>
                    <a:pt x="118167" y="3014579"/>
                    <a:pt x="127414" y="3039877"/>
                    <a:pt x="174812" y="3079376"/>
                  </a:cubicBezTo>
                  <a:cubicBezTo>
                    <a:pt x="187228" y="3089722"/>
                    <a:pt x="200385" y="3099707"/>
                    <a:pt x="215153" y="3106271"/>
                  </a:cubicBezTo>
                  <a:cubicBezTo>
                    <a:pt x="215161" y="3106275"/>
                    <a:pt x="316002" y="3139887"/>
                    <a:pt x="336177" y="3146612"/>
                  </a:cubicBezTo>
                  <a:lnTo>
                    <a:pt x="376518" y="3160059"/>
                  </a:lnTo>
                  <a:lnTo>
                    <a:pt x="632012" y="3146612"/>
                  </a:lnTo>
                  <a:cubicBezTo>
                    <a:pt x="951504" y="3131027"/>
                    <a:pt x="831108" y="3157350"/>
                    <a:pt x="981635" y="3119718"/>
                  </a:cubicBezTo>
                  <a:cubicBezTo>
                    <a:pt x="1008529" y="3101788"/>
                    <a:pt x="1039462" y="3088785"/>
                    <a:pt x="1062318" y="3065929"/>
                  </a:cubicBezTo>
                  <a:cubicBezTo>
                    <a:pt x="1075765" y="3052482"/>
                    <a:pt x="1087648" y="3037263"/>
                    <a:pt x="1102659" y="3025588"/>
                  </a:cubicBezTo>
                  <a:cubicBezTo>
                    <a:pt x="1128173" y="3005744"/>
                    <a:pt x="1156447" y="2989729"/>
                    <a:pt x="1183341" y="2971800"/>
                  </a:cubicBezTo>
                  <a:cubicBezTo>
                    <a:pt x="1196788" y="2962835"/>
                    <a:pt x="1212254" y="2956334"/>
                    <a:pt x="1223682" y="2944906"/>
                  </a:cubicBezTo>
                  <a:cubicBezTo>
                    <a:pt x="1232647" y="2935941"/>
                    <a:pt x="1240677" y="2925932"/>
                    <a:pt x="1250577" y="2918012"/>
                  </a:cubicBezTo>
                  <a:cubicBezTo>
                    <a:pt x="1263197" y="2907916"/>
                    <a:pt x="1278755" y="2901760"/>
                    <a:pt x="1290918" y="2891118"/>
                  </a:cubicBezTo>
                  <a:cubicBezTo>
                    <a:pt x="1314771" y="2870246"/>
                    <a:pt x="1340572" y="2850254"/>
                    <a:pt x="1358153" y="2823882"/>
                  </a:cubicBezTo>
                  <a:cubicBezTo>
                    <a:pt x="1376082" y="2796988"/>
                    <a:pt x="1385047" y="2761129"/>
                    <a:pt x="1411941" y="2743200"/>
                  </a:cubicBezTo>
                  <a:cubicBezTo>
                    <a:pt x="1441893" y="2723232"/>
                    <a:pt x="1457280" y="2716783"/>
                    <a:pt x="1479177" y="2689412"/>
                  </a:cubicBezTo>
                  <a:cubicBezTo>
                    <a:pt x="1489273" y="2676792"/>
                    <a:pt x="1495429" y="2661234"/>
                    <a:pt x="1506071" y="2649071"/>
                  </a:cubicBezTo>
                  <a:cubicBezTo>
                    <a:pt x="1526942" y="2625218"/>
                    <a:pt x="1559132" y="2610184"/>
                    <a:pt x="1573306" y="2581835"/>
                  </a:cubicBezTo>
                  <a:cubicBezTo>
                    <a:pt x="1582271" y="2563906"/>
                    <a:pt x="1592304" y="2546472"/>
                    <a:pt x="1600200" y="2528047"/>
                  </a:cubicBezTo>
                  <a:cubicBezTo>
                    <a:pt x="1605784" y="2515019"/>
                    <a:pt x="1607308" y="2500384"/>
                    <a:pt x="1613647" y="2487706"/>
                  </a:cubicBezTo>
                  <a:cubicBezTo>
                    <a:pt x="1620875" y="2473251"/>
                    <a:pt x="1631576" y="2460812"/>
                    <a:pt x="1640541" y="2447365"/>
                  </a:cubicBezTo>
                  <a:cubicBezTo>
                    <a:pt x="1671444" y="2354654"/>
                    <a:pt x="1647389" y="2386727"/>
                    <a:pt x="1694330" y="2339788"/>
                  </a:cubicBezTo>
                  <a:cubicBezTo>
                    <a:pt x="1728129" y="2238390"/>
                    <a:pt x="1682536" y="2363376"/>
                    <a:pt x="1734671" y="2259106"/>
                  </a:cubicBezTo>
                  <a:cubicBezTo>
                    <a:pt x="1741010" y="2246428"/>
                    <a:pt x="1741779" y="2231443"/>
                    <a:pt x="1748118" y="2218765"/>
                  </a:cubicBezTo>
                  <a:cubicBezTo>
                    <a:pt x="1755346" y="2204310"/>
                    <a:pt x="1767784" y="2192878"/>
                    <a:pt x="1775012" y="2178423"/>
                  </a:cubicBezTo>
                  <a:cubicBezTo>
                    <a:pt x="1781351" y="2165745"/>
                    <a:pt x="1781575" y="2150473"/>
                    <a:pt x="1788459" y="2138082"/>
                  </a:cubicBezTo>
                  <a:cubicBezTo>
                    <a:pt x="1804156" y="2109827"/>
                    <a:pt x="1832026" y="2088064"/>
                    <a:pt x="1842247" y="2057400"/>
                  </a:cubicBezTo>
                  <a:cubicBezTo>
                    <a:pt x="1860805" y="2001727"/>
                    <a:pt x="1847831" y="2028853"/>
                    <a:pt x="1882588" y="1976718"/>
                  </a:cubicBezTo>
                  <a:cubicBezTo>
                    <a:pt x="1887070" y="1963271"/>
                    <a:pt x="1888742" y="1948531"/>
                    <a:pt x="1896035" y="1936376"/>
                  </a:cubicBezTo>
                  <a:cubicBezTo>
                    <a:pt x="1902558" y="1925505"/>
                    <a:pt x="1917260" y="1920822"/>
                    <a:pt x="1922930" y="1909482"/>
                  </a:cubicBezTo>
                  <a:cubicBezTo>
                    <a:pt x="1935608" y="1884126"/>
                    <a:pt x="1934099" y="1852388"/>
                    <a:pt x="1949824" y="1828800"/>
                  </a:cubicBezTo>
                  <a:cubicBezTo>
                    <a:pt x="1958789" y="1815353"/>
                    <a:pt x="1970154" y="1803227"/>
                    <a:pt x="1976718" y="1788459"/>
                  </a:cubicBezTo>
                  <a:cubicBezTo>
                    <a:pt x="1988232" y="1762553"/>
                    <a:pt x="1994647" y="1734670"/>
                    <a:pt x="2003612" y="1707776"/>
                  </a:cubicBezTo>
                  <a:cubicBezTo>
                    <a:pt x="2008094" y="1694329"/>
                    <a:pt x="2013621" y="1681186"/>
                    <a:pt x="2017059" y="1667435"/>
                  </a:cubicBezTo>
                  <a:cubicBezTo>
                    <a:pt x="2021541" y="1649506"/>
                    <a:pt x="2023226" y="1630634"/>
                    <a:pt x="2030506" y="1613647"/>
                  </a:cubicBezTo>
                  <a:cubicBezTo>
                    <a:pt x="2036872" y="1598792"/>
                    <a:pt x="2050172" y="1587761"/>
                    <a:pt x="2057400" y="1573306"/>
                  </a:cubicBezTo>
                  <a:cubicBezTo>
                    <a:pt x="2063739" y="1560628"/>
                    <a:pt x="2067660" y="1546776"/>
                    <a:pt x="2070847" y="1532965"/>
                  </a:cubicBezTo>
                  <a:cubicBezTo>
                    <a:pt x="2081126" y="1488424"/>
                    <a:pt x="2088776" y="1443318"/>
                    <a:pt x="2097741" y="1398494"/>
                  </a:cubicBezTo>
                  <a:cubicBezTo>
                    <a:pt x="2113968" y="1317360"/>
                    <a:pt x="2103961" y="1352941"/>
                    <a:pt x="2124635" y="1290918"/>
                  </a:cubicBezTo>
                  <a:cubicBezTo>
                    <a:pt x="2129117" y="1259541"/>
                    <a:pt x="2130955" y="1227672"/>
                    <a:pt x="2138082" y="1196788"/>
                  </a:cubicBezTo>
                  <a:cubicBezTo>
                    <a:pt x="2201096" y="923733"/>
                    <a:pt x="2136125" y="1281519"/>
                    <a:pt x="2178424" y="1048871"/>
                  </a:cubicBezTo>
                  <a:cubicBezTo>
                    <a:pt x="2190503" y="982435"/>
                    <a:pt x="2215424" y="816683"/>
                    <a:pt x="2218765" y="779929"/>
                  </a:cubicBezTo>
                  <a:lnTo>
                    <a:pt x="2232212" y="632012"/>
                  </a:lnTo>
                  <a:cubicBezTo>
                    <a:pt x="2227730" y="524435"/>
                    <a:pt x="2229479" y="416418"/>
                    <a:pt x="2218765" y="309282"/>
                  </a:cubicBezTo>
                  <a:cubicBezTo>
                    <a:pt x="2214500" y="266634"/>
                    <a:pt x="2191782" y="221765"/>
                    <a:pt x="2164977" y="188259"/>
                  </a:cubicBezTo>
                  <a:cubicBezTo>
                    <a:pt x="2157057" y="178359"/>
                    <a:pt x="2147982" y="169285"/>
                    <a:pt x="2138082" y="161365"/>
                  </a:cubicBezTo>
                  <a:cubicBezTo>
                    <a:pt x="2125462" y="151269"/>
                    <a:pt x="2110361" y="144567"/>
                    <a:pt x="2097741" y="134471"/>
                  </a:cubicBezTo>
                  <a:cubicBezTo>
                    <a:pt x="2087841" y="126551"/>
                    <a:pt x="2081718" y="114099"/>
                    <a:pt x="2070847" y="107576"/>
                  </a:cubicBezTo>
                  <a:cubicBezTo>
                    <a:pt x="2058693" y="100283"/>
                    <a:pt x="2043184" y="100468"/>
                    <a:pt x="2030506" y="94129"/>
                  </a:cubicBezTo>
                  <a:cubicBezTo>
                    <a:pt x="2016051" y="86901"/>
                    <a:pt x="2004933" y="73799"/>
                    <a:pt x="1990165" y="67235"/>
                  </a:cubicBezTo>
                  <a:cubicBezTo>
                    <a:pt x="1964259" y="55721"/>
                    <a:pt x="1936376" y="49306"/>
                    <a:pt x="1909482" y="40341"/>
                  </a:cubicBezTo>
                  <a:cubicBezTo>
                    <a:pt x="1896035" y="35859"/>
                    <a:pt x="1882892" y="30332"/>
                    <a:pt x="1869141" y="26894"/>
                  </a:cubicBezTo>
                  <a:cubicBezTo>
                    <a:pt x="1793180" y="7904"/>
                    <a:pt x="1833475" y="17071"/>
                    <a:pt x="1748118" y="0"/>
                  </a:cubicBezTo>
                  <a:lnTo>
                    <a:pt x="1304365" y="13447"/>
                  </a:lnTo>
                  <a:cubicBezTo>
                    <a:pt x="1231916" y="16530"/>
                    <a:pt x="1127443" y="18912"/>
                    <a:pt x="1048871" y="40341"/>
                  </a:cubicBezTo>
                  <a:cubicBezTo>
                    <a:pt x="1021521" y="47800"/>
                    <a:pt x="968188" y="67235"/>
                    <a:pt x="968188" y="67235"/>
                  </a:cubicBezTo>
                  <a:cubicBezTo>
                    <a:pt x="959223" y="80682"/>
                    <a:pt x="951390" y="94956"/>
                    <a:pt x="941294" y="107576"/>
                  </a:cubicBezTo>
                  <a:cubicBezTo>
                    <a:pt x="933374" y="117476"/>
                    <a:pt x="922320" y="124571"/>
                    <a:pt x="914400" y="134471"/>
                  </a:cubicBezTo>
                  <a:cubicBezTo>
                    <a:pt x="904304" y="147091"/>
                    <a:pt x="887506" y="174812"/>
                    <a:pt x="887506" y="174812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7E8CF8BD-8476-B919-6A89-C4E99F8832AF}"/>
                </a:ext>
              </a:extLst>
            </p:cNvPr>
            <p:cNvGrpSpPr/>
            <p:nvPr/>
          </p:nvGrpSpPr>
          <p:grpSpPr>
            <a:xfrm>
              <a:off x="3682219" y="2218377"/>
              <a:ext cx="684764" cy="692559"/>
              <a:chOff x="3682219" y="2218377"/>
              <a:chExt cx="684764" cy="692559"/>
            </a:xfrm>
          </p:grpSpPr>
          <p:pic>
            <p:nvPicPr>
              <p:cNvPr id="283" name="Graphic 282" descr="Man with solid fill">
                <a:extLst>
                  <a:ext uri="{FF2B5EF4-FFF2-40B4-BE49-F238E27FC236}">
                    <a16:creationId xmlns:a16="http://schemas.microsoft.com/office/drawing/2014/main" id="{1D84D7F4-6B46-9C8D-71BA-F656D71E42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2CAB91A9-F7D9-83A3-9218-1D9F14B6565F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A2B25630-2ABC-4024-0498-8DDF9848858A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B382A5D6-402E-72BD-D1F4-B0B5F63BCA63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3648288C-6D13-FE25-7472-E1A42C227C72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1265C25B-375C-B3D9-E9BE-4C924678088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25D5C0E2-7D2C-93CA-CA45-1AEBE465F04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DDA696C7-8836-AAC5-D8AD-1DBDCAF77C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5666" y="2795945"/>
              <a:ext cx="528007" cy="83252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144C0FBB-4856-83BB-31D2-D8B8DAE30EEA}"/>
                </a:ext>
              </a:extLst>
            </p:cNvPr>
            <p:cNvGrpSpPr/>
            <p:nvPr/>
          </p:nvGrpSpPr>
          <p:grpSpPr>
            <a:xfrm>
              <a:off x="2759366" y="2028627"/>
              <a:ext cx="684764" cy="692559"/>
              <a:chOff x="3682219" y="2218377"/>
              <a:chExt cx="684764" cy="692559"/>
            </a:xfrm>
          </p:grpSpPr>
          <p:pic>
            <p:nvPicPr>
              <p:cNvPr id="306" name="Graphic 305" descr="Man with solid fill">
                <a:extLst>
                  <a:ext uri="{FF2B5EF4-FFF2-40B4-BE49-F238E27FC236}">
                    <a16:creationId xmlns:a16="http://schemas.microsoft.com/office/drawing/2014/main" id="{4CEC9BE0-4E69-B9D2-86BC-9ABE1705A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794E8FF6-D59E-33C2-794F-A531E674E797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973819C0-3A49-1EFB-A690-06F58CC13A18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72672955-C23A-5E6E-5502-C5C296E9F32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58EB5EBF-E997-C30C-B30B-559AFC1A8420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9D90BC56-38B2-1516-EDB3-3B9FE4E644DA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23BF7C0-2712-8EAC-1E24-79DF7288DC0C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1004BD94-46B4-61A4-77B3-44479C4C01F1}"/>
                </a:ext>
              </a:extLst>
            </p:cNvPr>
            <p:cNvGrpSpPr/>
            <p:nvPr/>
          </p:nvGrpSpPr>
          <p:grpSpPr>
            <a:xfrm>
              <a:off x="3303707" y="1182660"/>
              <a:ext cx="684764" cy="692559"/>
              <a:chOff x="3682219" y="2218377"/>
              <a:chExt cx="684764" cy="692559"/>
            </a:xfrm>
          </p:grpSpPr>
          <p:pic>
            <p:nvPicPr>
              <p:cNvPr id="314" name="Graphic 313" descr="Man with solid fill">
                <a:extLst>
                  <a:ext uri="{FF2B5EF4-FFF2-40B4-BE49-F238E27FC236}">
                    <a16:creationId xmlns:a16="http://schemas.microsoft.com/office/drawing/2014/main" id="{7DAF6C15-EF81-E743-BA01-D5EC175CA6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E3015C0A-2AD9-F47C-1265-F530977A17BD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2A6F71EF-8DE3-6261-5474-02BA7866830B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B174EB1C-163B-5FC5-0C31-757CFBF4E75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BFFA1EF2-0F26-9076-188D-D00D889E0D2D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A6147479-6FCE-14F4-7DD8-498280D82D00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B1EEED2E-6947-7424-66AC-BC23A37581AC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7C3B2052-F393-5F7C-77B8-46A5900F91C3}"/>
                </a:ext>
              </a:extLst>
            </p:cNvPr>
            <p:cNvGrpSpPr/>
            <p:nvPr/>
          </p:nvGrpSpPr>
          <p:grpSpPr>
            <a:xfrm>
              <a:off x="4210226" y="1286379"/>
              <a:ext cx="684764" cy="692559"/>
              <a:chOff x="3682219" y="2218377"/>
              <a:chExt cx="684764" cy="692559"/>
            </a:xfrm>
          </p:grpSpPr>
          <p:pic>
            <p:nvPicPr>
              <p:cNvPr id="322" name="Graphic 321" descr="Man with solid fill">
                <a:extLst>
                  <a:ext uri="{FF2B5EF4-FFF2-40B4-BE49-F238E27FC236}">
                    <a16:creationId xmlns:a16="http://schemas.microsoft.com/office/drawing/2014/main" id="{DBAF407C-E6EA-A82B-A6A5-4CABF1834F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7F545519-8623-5BBF-08D5-06712AD014F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D6BEBCCD-9FD4-997D-1136-2472B5B31F6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54BDAA93-943A-57A2-86B7-F90A198DEA1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79A4ECE5-038E-4D5F-BCF1-364CA2861FEC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9FD6A99B-E95C-A1C5-A945-6BC690CA27A3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CE049069-3353-31E2-3785-CAD8153CD91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B966204F-2A64-A783-43F2-CB057D23DF4B}"/>
                </a:ext>
              </a:extLst>
            </p:cNvPr>
            <p:cNvGrpSpPr/>
            <p:nvPr/>
          </p:nvGrpSpPr>
          <p:grpSpPr>
            <a:xfrm>
              <a:off x="4668408" y="2270072"/>
              <a:ext cx="684764" cy="692559"/>
              <a:chOff x="3682219" y="2218377"/>
              <a:chExt cx="684764" cy="692559"/>
            </a:xfrm>
          </p:grpSpPr>
          <p:pic>
            <p:nvPicPr>
              <p:cNvPr id="330" name="Graphic 329" descr="Man with solid fill">
                <a:extLst>
                  <a:ext uri="{FF2B5EF4-FFF2-40B4-BE49-F238E27FC236}">
                    <a16:creationId xmlns:a16="http://schemas.microsoft.com/office/drawing/2014/main" id="{86747E9E-A19D-00E9-6952-A35602617F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4D6A7A6A-8990-4E88-1D6B-74311290189F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C1765AB9-9F0A-556C-36AB-0C251E5047FC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F115C6D3-DBFC-B2D6-131C-B49D98B7DD2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29FAFEAC-A912-BE33-8F12-89B9FCA28CE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A5CEBCB0-6FAB-7DD1-6973-5F20364C6091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7754A720-8E73-C30A-B795-4F7F5642540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9BC2DEE6-171F-4EC0-2CE3-F6EF788BEA88}"/>
                </a:ext>
              </a:extLst>
            </p:cNvPr>
            <p:cNvGrpSpPr/>
            <p:nvPr/>
          </p:nvGrpSpPr>
          <p:grpSpPr>
            <a:xfrm>
              <a:off x="7174510" y="779948"/>
              <a:ext cx="684764" cy="692559"/>
              <a:chOff x="3682219" y="2218377"/>
              <a:chExt cx="684764" cy="692559"/>
            </a:xfrm>
          </p:grpSpPr>
          <p:pic>
            <p:nvPicPr>
              <p:cNvPr id="338" name="Graphic 337" descr="Man with solid fill">
                <a:extLst>
                  <a:ext uri="{FF2B5EF4-FFF2-40B4-BE49-F238E27FC236}">
                    <a16:creationId xmlns:a16="http://schemas.microsoft.com/office/drawing/2014/main" id="{9E9F3FC3-C91C-5DA2-CCAA-4DA16F86F6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5E74DB06-C391-4086-9DAF-9D1A7C7D5159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DE8FB13E-4031-446A-1F38-CF8749B9E8B7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5CADE023-9A30-E85C-EE75-A90E47E6FEA8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AF7AC446-79F4-14F8-8192-D097FD08BCF0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EC402475-8CFD-021B-4116-F82387B5A48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0CCDFB1A-CF2F-694E-0E19-5F467737603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6A029F74-822F-66D5-D613-E5B347470B41}"/>
                </a:ext>
              </a:extLst>
            </p:cNvPr>
            <p:cNvGrpSpPr/>
            <p:nvPr/>
          </p:nvGrpSpPr>
          <p:grpSpPr>
            <a:xfrm>
              <a:off x="7259790" y="2303629"/>
              <a:ext cx="684764" cy="692559"/>
              <a:chOff x="3682219" y="2218377"/>
              <a:chExt cx="684764" cy="692559"/>
            </a:xfrm>
          </p:grpSpPr>
          <p:pic>
            <p:nvPicPr>
              <p:cNvPr id="346" name="Graphic 345" descr="Man with solid fill">
                <a:extLst>
                  <a:ext uri="{FF2B5EF4-FFF2-40B4-BE49-F238E27FC236}">
                    <a16:creationId xmlns:a16="http://schemas.microsoft.com/office/drawing/2014/main" id="{A76B353E-CE10-87BA-4F2F-926F822494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51AE918C-F930-7335-996A-591B0971C038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1FF0074B-917C-EC14-E0C8-BB0BC5EDDB5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A679757D-42AC-3FE3-9FC8-B8B5E4A69B8C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253850A8-121E-F129-9A35-F0B29208117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BBA17C9D-ED62-4081-1DD8-5B27B035B177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403398D5-BE44-BC3A-1417-4D43D98474C2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1A143F0E-91A9-53A4-C27F-67ECDD8B5064}"/>
                </a:ext>
              </a:extLst>
            </p:cNvPr>
            <p:cNvGrpSpPr/>
            <p:nvPr/>
          </p:nvGrpSpPr>
          <p:grpSpPr>
            <a:xfrm>
              <a:off x="6545114" y="1632562"/>
              <a:ext cx="684764" cy="692559"/>
              <a:chOff x="3682219" y="2218377"/>
              <a:chExt cx="684764" cy="692559"/>
            </a:xfrm>
          </p:grpSpPr>
          <p:pic>
            <p:nvPicPr>
              <p:cNvPr id="354" name="Graphic 353" descr="Man with solid fill">
                <a:extLst>
                  <a:ext uri="{FF2B5EF4-FFF2-40B4-BE49-F238E27FC236}">
                    <a16:creationId xmlns:a16="http://schemas.microsoft.com/office/drawing/2014/main" id="{9897F3B4-3EB5-78A9-45A6-555A6CC588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CB5F70FB-A125-1B01-A890-0FFEFC78BC1B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A4ADEA6F-ACB6-F493-81D8-9EAB18767B7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21E6C81A-7B65-94DD-2659-AA34977BB7A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4EF3A05B-0A11-F5EE-54D5-22BFAE2777F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1952DD48-F819-6EAB-C72D-0E0DFDC148C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39C5518A-E30D-138E-BCC8-44D46645CC5A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7B68F9B6-F691-F087-7907-F39C21E03D91}"/>
                </a:ext>
              </a:extLst>
            </p:cNvPr>
            <p:cNvGrpSpPr/>
            <p:nvPr/>
          </p:nvGrpSpPr>
          <p:grpSpPr>
            <a:xfrm>
              <a:off x="5812009" y="692284"/>
              <a:ext cx="684764" cy="692559"/>
              <a:chOff x="3682219" y="2218377"/>
              <a:chExt cx="684764" cy="692559"/>
            </a:xfrm>
          </p:grpSpPr>
          <p:pic>
            <p:nvPicPr>
              <p:cNvPr id="362" name="Graphic 361" descr="Man with solid fill">
                <a:extLst>
                  <a:ext uri="{FF2B5EF4-FFF2-40B4-BE49-F238E27FC236}">
                    <a16:creationId xmlns:a16="http://schemas.microsoft.com/office/drawing/2014/main" id="{9BDC63DF-92CD-BAA8-4E74-CA88799BE3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DC101613-EA88-9CD6-D3DB-06655A9D9407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2CBDE653-075B-8026-6A2E-C36A5DB89CA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90A4A452-7185-04E0-D00E-608F0A8E06B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71C5CFC7-E23F-5B92-52B2-CF4316FE8312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09B4BFB9-8199-1C9D-7363-B2F64AE38CC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C63BDB3E-1A3D-92F3-9642-DDE2E2483183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AC57F433-B965-F854-BE60-A855EADD6FDA}"/>
                </a:ext>
              </a:extLst>
            </p:cNvPr>
            <p:cNvGrpSpPr/>
            <p:nvPr/>
          </p:nvGrpSpPr>
          <p:grpSpPr>
            <a:xfrm>
              <a:off x="1716132" y="878154"/>
              <a:ext cx="684764" cy="692559"/>
              <a:chOff x="3682219" y="2218377"/>
              <a:chExt cx="684764" cy="692559"/>
            </a:xfrm>
          </p:grpSpPr>
          <p:pic>
            <p:nvPicPr>
              <p:cNvPr id="370" name="Graphic 369" descr="Man with solid fill">
                <a:extLst>
                  <a:ext uri="{FF2B5EF4-FFF2-40B4-BE49-F238E27FC236}">
                    <a16:creationId xmlns:a16="http://schemas.microsoft.com/office/drawing/2014/main" id="{EA70D59B-4CFD-FB01-BA58-F0F34B2661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491BAB6C-0E7F-1266-A43A-6F9A06F3789B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0173628C-E0F0-9714-75B3-6F4FEC51D1A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1F3E4DF-DFEC-B6BA-B421-CE0ABFF9F2F8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D50A2780-45CE-4B35-15A7-1AB7C7FA9687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EE52F3DB-A656-DED7-DA7D-6F788E468CF6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3195852E-A642-B6F7-BE59-B5908A00C5A7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0666DC4A-4339-6815-6BBA-1CAD713B607C}"/>
                </a:ext>
              </a:extLst>
            </p:cNvPr>
            <p:cNvGrpSpPr/>
            <p:nvPr/>
          </p:nvGrpSpPr>
          <p:grpSpPr>
            <a:xfrm>
              <a:off x="8887255" y="1550506"/>
              <a:ext cx="684764" cy="692559"/>
              <a:chOff x="3682219" y="2218377"/>
              <a:chExt cx="684764" cy="692559"/>
            </a:xfrm>
          </p:grpSpPr>
          <p:pic>
            <p:nvPicPr>
              <p:cNvPr id="378" name="Graphic 377" descr="Man with solid fill">
                <a:extLst>
                  <a:ext uri="{FF2B5EF4-FFF2-40B4-BE49-F238E27FC236}">
                    <a16:creationId xmlns:a16="http://schemas.microsoft.com/office/drawing/2014/main" id="{CA98B404-BA65-24B3-87A5-EF1D8B5BF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24088FB3-A733-F8F1-C1A8-8E93BE82C7C3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982B84BB-A317-C9E6-3C0A-521FE705CEB8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803FCDD3-0ABA-DE77-BD6E-826FD04F7C0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02C2DC68-35A4-FE83-DAAF-6171EF27761E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230818D3-54DF-E7B6-AE03-41764AD8532B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57541EFA-C884-74CE-C9D1-D1CFD69BFAA4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127A051A-60F6-7112-0694-2909B807D3EC}"/>
                </a:ext>
              </a:extLst>
            </p:cNvPr>
            <p:cNvGrpSpPr/>
            <p:nvPr/>
          </p:nvGrpSpPr>
          <p:grpSpPr>
            <a:xfrm>
              <a:off x="941218" y="2505765"/>
              <a:ext cx="684764" cy="692559"/>
              <a:chOff x="3682219" y="2218377"/>
              <a:chExt cx="684764" cy="692559"/>
            </a:xfrm>
          </p:grpSpPr>
          <p:pic>
            <p:nvPicPr>
              <p:cNvPr id="386" name="Graphic 385" descr="Man with solid fill">
                <a:extLst>
                  <a:ext uri="{FF2B5EF4-FFF2-40B4-BE49-F238E27FC236}">
                    <a16:creationId xmlns:a16="http://schemas.microsoft.com/office/drawing/2014/main" id="{968D9DA4-919A-8794-A353-7D49E1E790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F618E937-F86F-6A1F-CDBD-6CB1368404A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1925FAD1-3DAE-E3C9-DB9A-7529B13BD3E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D4C5E604-53C6-F853-FE90-C8C258862337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117D9B7A-DB02-18BE-53DA-7A7238C46FA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1CB5BE7B-CFFE-DB8F-E628-22C9A457DD59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A18FABD3-6572-7B43-E946-39F0C99C4E0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3D2F318-FF9B-4121-872F-20788B5542F0}"/>
                </a:ext>
              </a:extLst>
            </p:cNvPr>
            <p:cNvGrpSpPr/>
            <p:nvPr/>
          </p:nvGrpSpPr>
          <p:grpSpPr>
            <a:xfrm>
              <a:off x="1604438" y="1738766"/>
              <a:ext cx="684764" cy="692559"/>
              <a:chOff x="3682219" y="2218377"/>
              <a:chExt cx="684764" cy="692559"/>
            </a:xfrm>
          </p:grpSpPr>
          <p:pic>
            <p:nvPicPr>
              <p:cNvPr id="394" name="Graphic 393" descr="Man with solid fill">
                <a:extLst>
                  <a:ext uri="{FF2B5EF4-FFF2-40B4-BE49-F238E27FC236}">
                    <a16:creationId xmlns:a16="http://schemas.microsoft.com/office/drawing/2014/main" id="{18185E54-533B-3312-B4D2-28A757F291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F1FA7612-8DFA-82CF-C183-46604256406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0FB17698-6183-09A1-360D-336906EE2DD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C3DB2D44-E8CE-A1D6-DB26-4EC8E65A5E5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2D7666B1-386E-A12E-0BB3-76E38728577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CDC3A94F-24E4-7D88-B5D9-1A45FDBD91E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6F3A0A0A-7B98-1187-DD08-84A96D43215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F95B0F6C-3778-29F3-33ED-77D0097987A0}"/>
                </a:ext>
              </a:extLst>
            </p:cNvPr>
            <p:cNvGrpSpPr/>
            <p:nvPr/>
          </p:nvGrpSpPr>
          <p:grpSpPr>
            <a:xfrm>
              <a:off x="8486351" y="2519649"/>
              <a:ext cx="684764" cy="692559"/>
              <a:chOff x="3682219" y="2218377"/>
              <a:chExt cx="684764" cy="692559"/>
            </a:xfrm>
          </p:grpSpPr>
          <p:pic>
            <p:nvPicPr>
              <p:cNvPr id="402" name="Graphic 401" descr="Man with solid fill">
                <a:extLst>
                  <a:ext uri="{FF2B5EF4-FFF2-40B4-BE49-F238E27FC236}">
                    <a16:creationId xmlns:a16="http://schemas.microsoft.com/office/drawing/2014/main" id="{B91B1E70-2C02-0CB7-282C-97B2CAAED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3985FEAD-7CEA-51E1-86C7-00508BAE8D9A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557F135A-88FD-58E6-BC6E-48EE07BCDE8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0746CE0E-7A96-43E1-A770-D5519BC015E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25DF54C8-D534-F9BA-4C3A-50C9517F434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4ACE40AE-6113-A5AC-CFA4-6D69866AEBD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4FCB53D3-E26B-798A-D80E-8A8ED866142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202F85A2-DF7D-F8E1-B1A6-5596F7E55F17}"/>
                </a:ext>
              </a:extLst>
            </p:cNvPr>
            <p:cNvGrpSpPr/>
            <p:nvPr/>
          </p:nvGrpSpPr>
          <p:grpSpPr>
            <a:xfrm>
              <a:off x="8256242" y="636106"/>
              <a:ext cx="684764" cy="692559"/>
              <a:chOff x="3682219" y="2218377"/>
              <a:chExt cx="684764" cy="692559"/>
            </a:xfrm>
          </p:grpSpPr>
          <p:pic>
            <p:nvPicPr>
              <p:cNvPr id="410" name="Graphic 409" descr="Man with solid fill">
                <a:extLst>
                  <a:ext uri="{FF2B5EF4-FFF2-40B4-BE49-F238E27FC236}">
                    <a16:creationId xmlns:a16="http://schemas.microsoft.com/office/drawing/2014/main" id="{B6269693-10BB-AEEC-6D31-7FD612E892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0794ED66-F76C-F1A1-A463-F4F18BAD2A0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B715B9A7-6DD0-DACF-7408-89425B74DA8C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E2F994D8-9773-9752-6944-9C28CCBC9A7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D3B54271-E595-BF78-67CE-F9A62325E6DF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32DB2651-6DBF-6B0E-CDA9-8E64C1BF3FAB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326896EC-0885-F3D8-8694-038E062CF3B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20353049-646E-94F6-5C27-84220BE4C26B}"/>
                </a:ext>
              </a:extLst>
            </p:cNvPr>
            <p:cNvGrpSpPr/>
            <p:nvPr/>
          </p:nvGrpSpPr>
          <p:grpSpPr>
            <a:xfrm>
              <a:off x="9365555" y="2449665"/>
              <a:ext cx="684764" cy="692559"/>
              <a:chOff x="3682219" y="2218377"/>
              <a:chExt cx="684764" cy="692559"/>
            </a:xfrm>
          </p:grpSpPr>
          <p:pic>
            <p:nvPicPr>
              <p:cNvPr id="423" name="Graphic 422" descr="Man with solid fill">
                <a:extLst>
                  <a:ext uri="{FF2B5EF4-FFF2-40B4-BE49-F238E27FC236}">
                    <a16:creationId xmlns:a16="http://schemas.microsoft.com/office/drawing/2014/main" id="{591BD9D7-7C1B-A9DF-E8FC-E30E8E12AF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72A6EFF0-795E-8E2B-EC6E-69C08783B6E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83005C45-58F8-B178-21A5-3AFAE2313BD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BB196574-1D70-3019-0304-063D246E489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4B8869D5-904A-C9A8-1B37-54EC4F43CACF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F8F9A85A-5E4A-7A64-194A-B6A4B53D138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0452F0D7-0094-4AAF-5D98-B0BC1CC65A82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3B113501-66D9-DA76-4072-6DFAB0AA667A}"/>
                </a:ext>
              </a:extLst>
            </p:cNvPr>
            <p:cNvGrpSpPr/>
            <p:nvPr/>
          </p:nvGrpSpPr>
          <p:grpSpPr>
            <a:xfrm>
              <a:off x="7366910" y="1539051"/>
              <a:ext cx="684764" cy="692559"/>
              <a:chOff x="3682219" y="2218377"/>
              <a:chExt cx="684764" cy="692559"/>
            </a:xfrm>
          </p:grpSpPr>
          <p:pic>
            <p:nvPicPr>
              <p:cNvPr id="431" name="Graphic 430" descr="Man with solid fill">
                <a:extLst>
                  <a:ext uri="{FF2B5EF4-FFF2-40B4-BE49-F238E27FC236}">
                    <a16:creationId xmlns:a16="http://schemas.microsoft.com/office/drawing/2014/main" id="{0F00B949-EC8D-9318-11AC-C2D5AED05B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5A0B7C32-1896-C050-858B-D52FACB5ACA8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DC21662E-A01D-0D8B-D1B4-5B4A537FCC2C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4B5AFDF5-B570-AA6C-709A-88A221E79BED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CB6ED404-750D-C1A4-3B41-28134E6D3E5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3DDD219A-1FEB-6AC2-C7D0-670B2CC560FB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5F969A4B-3967-516A-E68F-DF3549CFCC73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D4E39DCA-D753-28E8-64F4-2FE8B6317822}"/>
                </a:ext>
              </a:extLst>
            </p:cNvPr>
            <p:cNvSpPr/>
            <p:nvPr/>
          </p:nvSpPr>
          <p:spPr>
            <a:xfrm>
              <a:off x="8377518" y="1371600"/>
              <a:ext cx="2070847" cy="2191871"/>
            </a:xfrm>
            <a:custGeom>
              <a:avLst/>
              <a:gdLst>
                <a:gd name="connsiteX0" fmla="*/ 874058 w 2070847"/>
                <a:gd name="connsiteY0" fmla="*/ 0 h 2191871"/>
                <a:gd name="connsiteX1" fmla="*/ 699247 w 2070847"/>
                <a:gd name="connsiteY1" fmla="*/ 40341 h 2191871"/>
                <a:gd name="connsiteX2" fmla="*/ 591670 w 2070847"/>
                <a:gd name="connsiteY2" fmla="*/ 67235 h 2191871"/>
                <a:gd name="connsiteX3" fmla="*/ 510988 w 2070847"/>
                <a:gd name="connsiteY3" fmla="*/ 94129 h 2191871"/>
                <a:gd name="connsiteX4" fmla="*/ 430306 w 2070847"/>
                <a:gd name="connsiteY4" fmla="*/ 147918 h 2191871"/>
                <a:gd name="connsiteX5" fmla="*/ 363070 w 2070847"/>
                <a:gd name="connsiteY5" fmla="*/ 201706 h 2191871"/>
                <a:gd name="connsiteX6" fmla="*/ 309282 w 2070847"/>
                <a:gd name="connsiteY6" fmla="*/ 282388 h 2191871"/>
                <a:gd name="connsiteX7" fmla="*/ 282388 w 2070847"/>
                <a:gd name="connsiteY7" fmla="*/ 322729 h 2191871"/>
                <a:gd name="connsiteX8" fmla="*/ 255494 w 2070847"/>
                <a:gd name="connsiteY8" fmla="*/ 349624 h 2191871"/>
                <a:gd name="connsiteX9" fmla="*/ 107576 w 2070847"/>
                <a:gd name="connsiteY9" fmla="*/ 793376 h 2191871"/>
                <a:gd name="connsiteX10" fmla="*/ 67235 w 2070847"/>
                <a:gd name="connsiteY10" fmla="*/ 914400 h 2191871"/>
                <a:gd name="connsiteX11" fmla="*/ 53788 w 2070847"/>
                <a:gd name="connsiteY11" fmla="*/ 954741 h 2191871"/>
                <a:gd name="connsiteX12" fmla="*/ 40341 w 2070847"/>
                <a:gd name="connsiteY12" fmla="*/ 995082 h 2191871"/>
                <a:gd name="connsiteX13" fmla="*/ 13447 w 2070847"/>
                <a:gd name="connsiteY13" fmla="*/ 1143000 h 2191871"/>
                <a:gd name="connsiteX14" fmla="*/ 0 w 2070847"/>
                <a:gd name="connsiteY14" fmla="*/ 1277471 h 2191871"/>
                <a:gd name="connsiteX15" fmla="*/ 26894 w 2070847"/>
                <a:gd name="connsiteY15" fmla="*/ 1707776 h 2191871"/>
                <a:gd name="connsiteX16" fmla="*/ 67235 w 2070847"/>
                <a:gd name="connsiteY16" fmla="*/ 1869141 h 2191871"/>
                <a:gd name="connsiteX17" fmla="*/ 107576 w 2070847"/>
                <a:gd name="connsiteY17" fmla="*/ 1949824 h 2191871"/>
                <a:gd name="connsiteX18" fmla="*/ 188258 w 2070847"/>
                <a:gd name="connsiteY18" fmla="*/ 2017059 h 2191871"/>
                <a:gd name="connsiteX19" fmla="*/ 215153 w 2070847"/>
                <a:gd name="connsiteY19" fmla="*/ 2043953 h 2191871"/>
                <a:gd name="connsiteX20" fmla="*/ 295835 w 2070847"/>
                <a:gd name="connsiteY20" fmla="*/ 2070847 h 2191871"/>
                <a:gd name="connsiteX21" fmla="*/ 336176 w 2070847"/>
                <a:gd name="connsiteY21" fmla="*/ 2084294 h 2191871"/>
                <a:gd name="connsiteX22" fmla="*/ 430306 w 2070847"/>
                <a:gd name="connsiteY22" fmla="*/ 2111188 h 2191871"/>
                <a:gd name="connsiteX23" fmla="*/ 470647 w 2070847"/>
                <a:gd name="connsiteY23" fmla="*/ 2124635 h 2191871"/>
                <a:gd name="connsiteX24" fmla="*/ 618564 w 2070847"/>
                <a:gd name="connsiteY24" fmla="*/ 2151529 h 2191871"/>
                <a:gd name="connsiteX25" fmla="*/ 739588 w 2070847"/>
                <a:gd name="connsiteY25" fmla="*/ 2164976 h 2191871"/>
                <a:gd name="connsiteX26" fmla="*/ 995082 w 2070847"/>
                <a:gd name="connsiteY26" fmla="*/ 2191871 h 2191871"/>
                <a:gd name="connsiteX27" fmla="*/ 1398494 w 2070847"/>
                <a:gd name="connsiteY27" fmla="*/ 2164976 h 2191871"/>
                <a:gd name="connsiteX28" fmla="*/ 1479176 w 2070847"/>
                <a:gd name="connsiteY28" fmla="*/ 2138082 h 2191871"/>
                <a:gd name="connsiteX29" fmla="*/ 1519517 w 2070847"/>
                <a:gd name="connsiteY29" fmla="*/ 2124635 h 2191871"/>
                <a:gd name="connsiteX30" fmla="*/ 1600200 w 2070847"/>
                <a:gd name="connsiteY30" fmla="*/ 2084294 h 2191871"/>
                <a:gd name="connsiteX31" fmla="*/ 1640541 w 2070847"/>
                <a:gd name="connsiteY31" fmla="*/ 2057400 h 2191871"/>
                <a:gd name="connsiteX32" fmla="*/ 1680882 w 2070847"/>
                <a:gd name="connsiteY32" fmla="*/ 2043953 h 2191871"/>
                <a:gd name="connsiteX33" fmla="*/ 1721223 w 2070847"/>
                <a:gd name="connsiteY33" fmla="*/ 2003612 h 2191871"/>
                <a:gd name="connsiteX34" fmla="*/ 1801906 w 2070847"/>
                <a:gd name="connsiteY34" fmla="*/ 1949824 h 2191871"/>
                <a:gd name="connsiteX35" fmla="*/ 1828800 w 2070847"/>
                <a:gd name="connsiteY35" fmla="*/ 1922929 h 2191871"/>
                <a:gd name="connsiteX36" fmla="*/ 1855694 w 2070847"/>
                <a:gd name="connsiteY36" fmla="*/ 1882588 h 2191871"/>
                <a:gd name="connsiteX37" fmla="*/ 1896035 w 2070847"/>
                <a:gd name="connsiteY37" fmla="*/ 1855694 h 2191871"/>
                <a:gd name="connsiteX38" fmla="*/ 1949823 w 2070847"/>
                <a:gd name="connsiteY38" fmla="*/ 1775012 h 2191871"/>
                <a:gd name="connsiteX39" fmla="*/ 1976717 w 2070847"/>
                <a:gd name="connsiteY39" fmla="*/ 1734671 h 2191871"/>
                <a:gd name="connsiteX40" fmla="*/ 2030506 w 2070847"/>
                <a:gd name="connsiteY40" fmla="*/ 1573306 h 2191871"/>
                <a:gd name="connsiteX41" fmla="*/ 2043953 w 2070847"/>
                <a:gd name="connsiteY41" fmla="*/ 1532965 h 2191871"/>
                <a:gd name="connsiteX42" fmla="*/ 2057400 w 2070847"/>
                <a:gd name="connsiteY42" fmla="*/ 1492624 h 2191871"/>
                <a:gd name="connsiteX43" fmla="*/ 2070847 w 2070847"/>
                <a:gd name="connsiteY43" fmla="*/ 1411941 h 2191871"/>
                <a:gd name="connsiteX44" fmla="*/ 2043953 w 2070847"/>
                <a:gd name="connsiteY44" fmla="*/ 1223682 h 2191871"/>
                <a:gd name="connsiteX45" fmla="*/ 2017058 w 2070847"/>
                <a:gd name="connsiteY45" fmla="*/ 1143000 h 2191871"/>
                <a:gd name="connsiteX46" fmla="*/ 2003611 w 2070847"/>
                <a:gd name="connsiteY46" fmla="*/ 1089212 h 2191871"/>
                <a:gd name="connsiteX47" fmla="*/ 1963270 w 2070847"/>
                <a:gd name="connsiteY47" fmla="*/ 968188 h 2191871"/>
                <a:gd name="connsiteX48" fmla="*/ 1922929 w 2070847"/>
                <a:gd name="connsiteY48" fmla="*/ 847165 h 2191871"/>
                <a:gd name="connsiteX49" fmla="*/ 1909482 w 2070847"/>
                <a:gd name="connsiteY49" fmla="*/ 806824 h 2191871"/>
                <a:gd name="connsiteX50" fmla="*/ 1882588 w 2070847"/>
                <a:gd name="connsiteY50" fmla="*/ 779929 h 2191871"/>
                <a:gd name="connsiteX51" fmla="*/ 1869141 w 2070847"/>
                <a:gd name="connsiteY51" fmla="*/ 739588 h 2191871"/>
                <a:gd name="connsiteX52" fmla="*/ 1788458 w 2070847"/>
                <a:gd name="connsiteY52" fmla="*/ 632012 h 2191871"/>
                <a:gd name="connsiteX53" fmla="*/ 1775011 w 2070847"/>
                <a:gd name="connsiteY53" fmla="*/ 591671 h 2191871"/>
                <a:gd name="connsiteX54" fmla="*/ 1748117 w 2070847"/>
                <a:gd name="connsiteY54" fmla="*/ 564776 h 2191871"/>
                <a:gd name="connsiteX55" fmla="*/ 1721223 w 2070847"/>
                <a:gd name="connsiteY55" fmla="*/ 524435 h 2191871"/>
                <a:gd name="connsiteX56" fmla="*/ 1707776 w 2070847"/>
                <a:gd name="connsiteY56" fmla="*/ 484094 h 2191871"/>
                <a:gd name="connsiteX57" fmla="*/ 1613647 w 2070847"/>
                <a:gd name="connsiteY57" fmla="*/ 376518 h 2191871"/>
                <a:gd name="connsiteX58" fmla="*/ 1559858 w 2070847"/>
                <a:gd name="connsiteY58" fmla="*/ 309282 h 2191871"/>
                <a:gd name="connsiteX59" fmla="*/ 1506070 w 2070847"/>
                <a:gd name="connsiteY59" fmla="*/ 268941 h 2191871"/>
                <a:gd name="connsiteX60" fmla="*/ 1438835 w 2070847"/>
                <a:gd name="connsiteY60" fmla="*/ 215153 h 2191871"/>
                <a:gd name="connsiteX61" fmla="*/ 1411941 w 2070847"/>
                <a:gd name="connsiteY61" fmla="*/ 174812 h 2191871"/>
                <a:gd name="connsiteX62" fmla="*/ 1371600 w 2070847"/>
                <a:gd name="connsiteY62" fmla="*/ 161365 h 2191871"/>
                <a:gd name="connsiteX63" fmla="*/ 1250576 w 2070847"/>
                <a:gd name="connsiteY63" fmla="*/ 107576 h 2191871"/>
                <a:gd name="connsiteX64" fmla="*/ 1129553 w 2070847"/>
                <a:gd name="connsiteY64" fmla="*/ 67235 h 2191871"/>
                <a:gd name="connsiteX65" fmla="*/ 1089211 w 2070847"/>
                <a:gd name="connsiteY65" fmla="*/ 53788 h 2191871"/>
                <a:gd name="connsiteX66" fmla="*/ 1048870 w 2070847"/>
                <a:gd name="connsiteY66" fmla="*/ 40341 h 2191871"/>
                <a:gd name="connsiteX67" fmla="*/ 874058 w 2070847"/>
                <a:gd name="connsiteY67" fmla="*/ 13447 h 2191871"/>
                <a:gd name="connsiteX68" fmla="*/ 820270 w 2070847"/>
                <a:gd name="connsiteY68" fmla="*/ 26894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070847" h="2191871">
                  <a:moveTo>
                    <a:pt x="874058" y="0"/>
                  </a:moveTo>
                  <a:cubicBezTo>
                    <a:pt x="655554" y="31215"/>
                    <a:pt x="896141" y="-8882"/>
                    <a:pt x="699247" y="40341"/>
                  </a:cubicBezTo>
                  <a:cubicBezTo>
                    <a:pt x="663388" y="49306"/>
                    <a:pt x="626736" y="55546"/>
                    <a:pt x="591670" y="67235"/>
                  </a:cubicBezTo>
                  <a:lnTo>
                    <a:pt x="510988" y="94129"/>
                  </a:lnTo>
                  <a:cubicBezTo>
                    <a:pt x="484094" y="112059"/>
                    <a:pt x="453162" y="125063"/>
                    <a:pt x="430306" y="147918"/>
                  </a:cubicBezTo>
                  <a:cubicBezTo>
                    <a:pt x="391983" y="186240"/>
                    <a:pt x="413960" y="167779"/>
                    <a:pt x="363070" y="201706"/>
                  </a:cubicBezTo>
                  <a:lnTo>
                    <a:pt x="309282" y="282388"/>
                  </a:lnTo>
                  <a:cubicBezTo>
                    <a:pt x="300317" y="295835"/>
                    <a:pt x="293816" y="311301"/>
                    <a:pt x="282388" y="322729"/>
                  </a:cubicBezTo>
                  <a:lnTo>
                    <a:pt x="255494" y="349624"/>
                  </a:lnTo>
                  <a:lnTo>
                    <a:pt x="107576" y="793376"/>
                  </a:lnTo>
                  <a:lnTo>
                    <a:pt x="67235" y="914400"/>
                  </a:lnTo>
                  <a:lnTo>
                    <a:pt x="53788" y="954741"/>
                  </a:lnTo>
                  <a:cubicBezTo>
                    <a:pt x="49306" y="968188"/>
                    <a:pt x="43121" y="981183"/>
                    <a:pt x="40341" y="995082"/>
                  </a:cubicBezTo>
                  <a:cubicBezTo>
                    <a:pt x="31162" y="1040977"/>
                    <a:pt x="19181" y="1097124"/>
                    <a:pt x="13447" y="1143000"/>
                  </a:cubicBezTo>
                  <a:cubicBezTo>
                    <a:pt x="7860" y="1187699"/>
                    <a:pt x="4482" y="1232647"/>
                    <a:pt x="0" y="1277471"/>
                  </a:cubicBezTo>
                  <a:cubicBezTo>
                    <a:pt x="7435" y="1433609"/>
                    <a:pt x="9311" y="1558319"/>
                    <a:pt x="26894" y="1707776"/>
                  </a:cubicBezTo>
                  <a:cubicBezTo>
                    <a:pt x="36771" y="1791731"/>
                    <a:pt x="40277" y="1788266"/>
                    <a:pt x="67235" y="1869141"/>
                  </a:cubicBezTo>
                  <a:cubicBezTo>
                    <a:pt x="80712" y="1909572"/>
                    <a:pt x="78613" y="1915068"/>
                    <a:pt x="107576" y="1949824"/>
                  </a:cubicBezTo>
                  <a:cubicBezTo>
                    <a:pt x="155486" y="2007317"/>
                    <a:pt x="135373" y="1974752"/>
                    <a:pt x="188258" y="2017059"/>
                  </a:cubicBezTo>
                  <a:cubicBezTo>
                    <a:pt x="198158" y="2024979"/>
                    <a:pt x="203813" y="2038283"/>
                    <a:pt x="215153" y="2043953"/>
                  </a:cubicBezTo>
                  <a:cubicBezTo>
                    <a:pt x="240509" y="2056631"/>
                    <a:pt x="268941" y="2061882"/>
                    <a:pt x="295835" y="2070847"/>
                  </a:cubicBezTo>
                  <a:lnTo>
                    <a:pt x="336176" y="2084294"/>
                  </a:lnTo>
                  <a:cubicBezTo>
                    <a:pt x="432899" y="2116535"/>
                    <a:pt x="312112" y="2077419"/>
                    <a:pt x="430306" y="2111188"/>
                  </a:cubicBezTo>
                  <a:cubicBezTo>
                    <a:pt x="443935" y="2115082"/>
                    <a:pt x="456896" y="2121197"/>
                    <a:pt x="470647" y="2124635"/>
                  </a:cubicBezTo>
                  <a:cubicBezTo>
                    <a:pt x="499621" y="2131878"/>
                    <a:pt x="592874" y="2148104"/>
                    <a:pt x="618564" y="2151529"/>
                  </a:cubicBezTo>
                  <a:cubicBezTo>
                    <a:pt x="658798" y="2156893"/>
                    <a:pt x="699312" y="2159941"/>
                    <a:pt x="739588" y="2164976"/>
                  </a:cubicBezTo>
                  <a:cubicBezTo>
                    <a:pt x="950406" y="2191329"/>
                    <a:pt x="694409" y="2166815"/>
                    <a:pt x="995082" y="2191871"/>
                  </a:cubicBezTo>
                  <a:cubicBezTo>
                    <a:pt x="1036091" y="2190088"/>
                    <a:pt x="1294336" y="2189013"/>
                    <a:pt x="1398494" y="2164976"/>
                  </a:cubicBezTo>
                  <a:cubicBezTo>
                    <a:pt x="1426117" y="2158601"/>
                    <a:pt x="1452282" y="2147047"/>
                    <a:pt x="1479176" y="2138082"/>
                  </a:cubicBezTo>
                  <a:cubicBezTo>
                    <a:pt x="1492623" y="2133600"/>
                    <a:pt x="1507723" y="2132498"/>
                    <a:pt x="1519517" y="2124635"/>
                  </a:cubicBezTo>
                  <a:cubicBezTo>
                    <a:pt x="1571652" y="2089878"/>
                    <a:pt x="1544526" y="2102852"/>
                    <a:pt x="1600200" y="2084294"/>
                  </a:cubicBezTo>
                  <a:cubicBezTo>
                    <a:pt x="1613647" y="2075329"/>
                    <a:pt x="1626086" y="2064628"/>
                    <a:pt x="1640541" y="2057400"/>
                  </a:cubicBezTo>
                  <a:cubicBezTo>
                    <a:pt x="1653219" y="2051061"/>
                    <a:pt x="1669088" y="2051816"/>
                    <a:pt x="1680882" y="2043953"/>
                  </a:cubicBezTo>
                  <a:cubicBezTo>
                    <a:pt x="1696705" y="2033404"/>
                    <a:pt x="1706212" y="2015287"/>
                    <a:pt x="1721223" y="2003612"/>
                  </a:cubicBezTo>
                  <a:cubicBezTo>
                    <a:pt x="1746737" y="1983768"/>
                    <a:pt x="1779051" y="1972680"/>
                    <a:pt x="1801906" y="1949824"/>
                  </a:cubicBezTo>
                  <a:cubicBezTo>
                    <a:pt x="1810871" y="1940859"/>
                    <a:pt x="1820880" y="1932829"/>
                    <a:pt x="1828800" y="1922929"/>
                  </a:cubicBezTo>
                  <a:cubicBezTo>
                    <a:pt x="1838896" y="1910309"/>
                    <a:pt x="1844266" y="1894016"/>
                    <a:pt x="1855694" y="1882588"/>
                  </a:cubicBezTo>
                  <a:cubicBezTo>
                    <a:pt x="1867122" y="1871160"/>
                    <a:pt x="1882588" y="1864659"/>
                    <a:pt x="1896035" y="1855694"/>
                  </a:cubicBezTo>
                  <a:lnTo>
                    <a:pt x="1949823" y="1775012"/>
                  </a:lnTo>
                  <a:lnTo>
                    <a:pt x="1976717" y="1734671"/>
                  </a:lnTo>
                  <a:lnTo>
                    <a:pt x="2030506" y="1573306"/>
                  </a:lnTo>
                  <a:lnTo>
                    <a:pt x="2043953" y="1532965"/>
                  </a:lnTo>
                  <a:lnTo>
                    <a:pt x="2057400" y="1492624"/>
                  </a:lnTo>
                  <a:cubicBezTo>
                    <a:pt x="2061882" y="1465730"/>
                    <a:pt x="2070847" y="1439206"/>
                    <a:pt x="2070847" y="1411941"/>
                  </a:cubicBezTo>
                  <a:cubicBezTo>
                    <a:pt x="2070847" y="1377455"/>
                    <a:pt x="2056367" y="1269198"/>
                    <a:pt x="2043953" y="1223682"/>
                  </a:cubicBezTo>
                  <a:cubicBezTo>
                    <a:pt x="2036494" y="1196332"/>
                    <a:pt x="2023934" y="1170502"/>
                    <a:pt x="2017058" y="1143000"/>
                  </a:cubicBezTo>
                  <a:cubicBezTo>
                    <a:pt x="2012576" y="1125071"/>
                    <a:pt x="2008921" y="1106914"/>
                    <a:pt x="2003611" y="1089212"/>
                  </a:cubicBezTo>
                  <a:cubicBezTo>
                    <a:pt x="2003608" y="1089200"/>
                    <a:pt x="1969996" y="988365"/>
                    <a:pt x="1963270" y="968188"/>
                  </a:cubicBezTo>
                  <a:lnTo>
                    <a:pt x="1922929" y="847165"/>
                  </a:lnTo>
                  <a:cubicBezTo>
                    <a:pt x="1918447" y="833718"/>
                    <a:pt x="1919505" y="816847"/>
                    <a:pt x="1909482" y="806824"/>
                  </a:cubicBezTo>
                  <a:lnTo>
                    <a:pt x="1882588" y="779929"/>
                  </a:lnTo>
                  <a:cubicBezTo>
                    <a:pt x="1878106" y="766482"/>
                    <a:pt x="1876025" y="751979"/>
                    <a:pt x="1869141" y="739588"/>
                  </a:cubicBezTo>
                  <a:cubicBezTo>
                    <a:pt x="1831127" y="671163"/>
                    <a:pt x="1829263" y="672816"/>
                    <a:pt x="1788458" y="632012"/>
                  </a:cubicBezTo>
                  <a:cubicBezTo>
                    <a:pt x="1783976" y="618565"/>
                    <a:pt x="1782304" y="603825"/>
                    <a:pt x="1775011" y="591671"/>
                  </a:cubicBezTo>
                  <a:cubicBezTo>
                    <a:pt x="1768488" y="580799"/>
                    <a:pt x="1756037" y="574676"/>
                    <a:pt x="1748117" y="564776"/>
                  </a:cubicBezTo>
                  <a:cubicBezTo>
                    <a:pt x="1738021" y="552156"/>
                    <a:pt x="1728451" y="538890"/>
                    <a:pt x="1721223" y="524435"/>
                  </a:cubicBezTo>
                  <a:cubicBezTo>
                    <a:pt x="1714884" y="511757"/>
                    <a:pt x="1714660" y="496485"/>
                    <a:pt x="1707776" y="484094"/>
                  </a:cubicBezTo>
                  <a:cubicBezTo>
                    <a:pt x="1661634" y="401039"/>
                    <a:pt x="1672577" y="415804"/>
                    <a:pt x="1613647" y="376518"/>
                  </a:cubicBezTo>
                  <a:cubicBezTo>
                    <a:pt x="1591931" y="343943"/>
                    <a:pt x="1588603" y="333236"/>
                    <a:pt x="1559858" y="309282"/>
                  </a:cubicBezTo>
                  <a:cubicBezTo>
                    <a:pt x="1542641" y="294935"/>
                    <a:pt x="1521917" y="284788"/>
                    <a:pt x="1506070" y="268941"/>
                  </a:cubicBezTo>
                  <a:cubicBezTo>
                    <a:pt x="1445246" y="208117"/>
                    <a:pt x="1517371" y="241332"/>
                    <a:pt x="1438835" y="215153"/>
                  </a:cubicBezTo>
                  <a:cubicBezTo>
                    <a:pt x="1429870" y="201706"/>
                    <a:pt x="1424561" y="184908"/>
                    <a:pt x="1411941" y="174812"/>
                  </a:cubicBezTo>
                  <a:cubicBezTo>
                    <a:pt x="1400873" y="165957"/>
                    <a:pt x="1384278" y="167704"/>
                    <a:pt x="1371600" y="161365"/>
                  </a:cubicBezTo>
                  <a:cubicBezTo>
                    <a:pt x="1243740" y="97436"/>
                    <a:pt x="1458729" y="176962"/>
                    <a:pt x="1250576" y="107576"/>
                  </a:cubicBezTo>
                  <a:lnTo>
                    <a:pt x="1129553" y="67235"/>
                  </a:lnTo>
                  <a:lnTo>
                    <a:pt x="1089211" y="53788"/>
                  </a:lnTo>
                  <a:cubicBezTo>
                    <a:pt x="1075764" y="49306"/>
                    <a:pt x="1062769" y="43121"/>
                    <a:pt x="1048870" y="40341"/>
                  </a:cubicBezTo>
                  <a:cubicBezTo>
                    <a:pt x="946199" y="19807"/>
                    <a:pt x="1004314" y="29729"/>
                    <a:pt x="874058" y="13447"/>
                  </a:cubicBezTo>
                  <a:cubicBezTo>
                    <a:pt x="829465" y="28311"/>
                    <a:pt x="847891" y="26894"/>
                    <a:pt x="820270" y="26894"/>
                  </a:cubicBezTo>
                </a:path>
              </a:pathLst>
            </a:cu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305BC779-4EE1-9ADB-C281-D589803FC3CE}"/>
                </a:ext>
              </a:extLst>
            </p:cNvPr>
            <p:cNvSpPr/>
            <p:nvPr/>
          </p:nvSpPr>
          <p:spPr>
            <a:xfrm>
              <a:off x="1260053" y="276390"/>
              <a:ext cx="5557606" cy="1915481"/>
            </a:xfrm>
            <a:custGeom>
              <a:avLst/>
              <a:gdLst>
                <a:gd name="connsiteX0" fmla="*/ 165335 w 5557606"/>
                <a:gd name="connsiteY0" fmla="*/ 113575 h 1915481"/>
                <a:gd name="connsiteX1" fmla="*/ 71206 w 5557606"/>
                <a:gd name="connsiteY1" fmla="*/ 180810 h 1915481"/>
                <a:gd name="connsiteX2" fmla="*/ 17418 w 5557606"/>
                <a:gd name="connsiteY2" fmla="*/ 261492 h 1915481"/>
                <a:gd name="connsiteX3" fmla="*/ 17418 w 5557606"/>
                <a:gd name="connsiteY3" fmla="*/ 503540 h 1915481"/>
                <a:gd name="connsiteX4" fmla="*/ 57759 w 5557606"/>
                <a:gd name="connsiteY4" fmla="*/ 705245 h 1915481"/>
                <a:gd name="connsiteX5" fmla="*/ 84653 w 5557606"/>
                <a:gd name="connsiteY5" fmla="*/ 785928 h 1915481"/>
                <a:gd name="connsiteX6" fmla="*/ 98100 w 5557606"/>
                <a:gd name="connsiteY6" fmla="*/ 826269 h 1915481"/>
                <a:gd name="connsiteX7" fmla="*/ 151888 w 5557606"/>
                <a:gd name="connsiteY7" fmla="*/ 906951 h 1915481"/>
                <a:gd name="connsiteX8" fmla="*/ 205676 w 5557606"/>
                <a:gd name="connsiteY8" fmla="*/ 1027975 h 1915481"/>
                <a:gd name="connsiteX9" fmla="*/ 232571 w 5557606"/>
                <a:gd name="connsiteY9" fmla="*/ 1054869 h 1915481"/>
                <a:gd name="connsiteX10" fmla="*/ 246018 w 5557606"/>
                <a:gd name="connsiteY10" fmla="*/ 1095210 h 1915481"/>
                <a:gd name="connsiteX11" fmla="*/ 367041 w 5557606"/>
                <a:gd name="connsiteY11" fmla="*/ 1229681 h 1915481"/>
                <a:gd name="connsiteX12" fmla="*/ 407382 w 5557606"/>
                <a:gd name="connsiteY12" fmla="*/ 1243128 h 1915481"/>
                <a:gd name="connsiteX13" fmla="*/ 447723 w 5557606"/>
                <a:gd name="connsiteY13" fmla="*/ 1270022 h 1915481"/>
                <a:gd name="connsiteX14" fmla="*/ 528406 w 5557606"/>
                <a:gd name="connsiteY14" fmla="*/ 1296916 h 1915481"/>
                <a:gd name="connsiteX15" fmla="*/ 622535 w 5557606"/>
                <a:gd name="connsiteY15" fmla="*/ 1323810 h 1915481"/>
                <a:gd name="connsiteX16" fmla="*/ 757006 w 5557606"/>
                <a:gd name="connsiteY16" fmla="*/ 1350704 h 1915481"/>
                <a:gd name="connsiteX17" fmla="*/ 945265 w 5557606"/>
                <a:gd name="connsiteY17" fmla="*/ 1391045 h 1915481"/>
                <a:gd name="connsiteX18" fmla="*/ 1025947 w 5557606"/>
                <a:gd name="connsiteY18" fmla="*/ 1404492 h 1915481"/>
                <a:gd name="connsiteX19" fmla="*/ 1160418 w 5557606"/>
                <a:gd name="connsiteY19" fmla="*/ 1431387 h 1915481"/>
                <a:gd name="connsiteX20" fmla="*/ 1227653 w 5557606"/>
                <a:gd name="connsiteY20" fmla="*/ 1444834 h 1915481"/>
                <a:gd name="connsiteX21" fmla="*/ 1308335 w 5557606"/>
                <a:gd name="connsiteY21" fmla="*/ 1471728 h 1915481"/>
                <a:gd name="connsiteX22" fmla="*/ 1415912 w 5557606"/>
                <a:gd name="connsiteY22" fmla="*/ 1498622 h 1915481"/>
                <a:gd name="connsiteX23" fmla="*/ 1496594 w 5557606"/>
                <a:gd name="connsiteY23" fmla="*/ 1525516 h 1915481"/>
                <a:gd name="connsiteX24" fmla="*/ 1550382 w 5557606"/>
                <a:gd name="connsiteY24" fmla="*/ 1538963 h 1915481"/>
                <a:gd name="connsiteX25" fmla="*/ 1671406 w 5557606"/>
                <a:gd name="connsiteY25" fmla="*/ 1579304 h 1915481"/>
                <a:gd name="connsiteX26" fmla="*/ 1913453 w 5557606"/>
                <a:gd name="connsiteY26" fmla="*/ 1659987 h 1915481"/>
                <a:gd name="connsiteX27" fmla="*/ 1994135 w 5557606"/>
                <a:gd name="connsiteY27" fmla="*/ 1686881 h 1915481"/>
                <a:gd name="connsiteX28" fmla="*/ 2034476 w 5557606"/>
                <a:gd name="connsiteY28" fmla="*/ 1700328 h 1915481"/>
                <a:gd name="connsiteX29" fmla="*/ 2249629 w 5557606"/>
                <a:gd name="connsiteY29" fmla="*/ 1740669 h 1915481"/>
                <a:gd name="connsiteX30" fmla="*/ 2410994 w 5557606"/>
                <a:gd name="connsiteY30" fmla="*/ 1754116 h 1915481"/>
                <a:gd name="connsiteX31" fmla="*/ 2639594 w 5557606"/>
                <a:gd name="connsiteY31" fmla="*/ 1781010 h 1915481"/>
                <a:gd name="connsiteX32" fmla="*/ 2733723 w 5557606"/>
                <a:gd name="connsiteY32" fmla="*/ 1794457 h 1915481"/>
                <a:gd name="connsiteX33" fmla="*/ 2895088 w 5557606"/>
                <a:gd name="connsiteY33" fmla="*/ 1834798 h 1915481"/>
                <a:gd name="connsiteX34" fmla="*/ 2948876 w 5557606"/>
                <a:gd name="connsiteY34" fmla="*/ 1848245 h 1915481"/>
                <a:gd name="connsiteX35" fmla="*/ 3016112 w 5557606"/>
                <a:gd name="connsiteY35" fmla="*/ 1861692 h 1915481"/>
                <a:gd name="connsiteX36" fmla="*/ 3056453 w 5557606"/>
                <a:gd name="connsiteY36" fmla="*/ 1875140 h 1915481"/>
                <a:gd name="connsiteX37" fmla="*/ 3123688 w 5557606"/>
                <a:gd name="connsiteY37" fmla="*/ 1888587 h 1915481"/>
                <a:gd name="connsiteX38" fmla="*/ 3352288 w 5557606"/>
                <a:gd name="connsiteY38" fmla="*/ 1915481 h 1915481"/>
                <a:gd name="connsiteX39" fmla="*/ 3701912 w 5557606"/>
                <a:gd name="connsiteY39" fmla="*/ 1902034 h 1915481"/>
                <a:gd name="connsiteX40" fmla="*/ 3876723 w 5557606"/>
                <a:gd name="connsiteY40" fmla="*/ 1861692 h 1915481"/>
                <a:gd name="connsiteX41" fmla="*/ 3930512 w 5557606"/>
                <a:gd name="connsiteY41" fmla="*/ 1848245 h 1915481"/>
                <a:gd name="connsiteX42" fmla="*/ 4011194 w 5557606"/>
                <a:gd name="connsiteY42" fmla="*/ 1821351 h 1915481"/>
                <a:gd name="connsiteX43" fmla="*/ 4051535 w 5557606"/>
                <a:gd name="connsiteY43" fmla="*/ 1807904 h 1915481"/>
                <a:gd name="connsiteX44" fmla="*/ 4091876 w 5557606"/>
                <a:gd name="connsiteY44" fmla="*/ 1781010 h 1915481"/>
                <a:gd name="connsiteX45" fmla="*/ 4172559 w 5557606"/>
                <a:gd name="connsiteY45" fmla="*/ 1754116 h 1915481"/>
                <a:gd name="connsiteX46" fmla="*/ 4212900 w 5557606"/>
                <a:gd name="connsiteY46" fmla="*/ 1740669 h 1915481"/>
                <a:gd name="connsiteX47" fmla="*/ 4293582 w 5557606"/>
                <a:gd name="connsiteY47" fmla="*/ 1700328 h 1915481"/>
                <a:gd name="connsiteX48" fmla="*/ 4374265 w 5557606"/>
                <a:gd name="connsiteY48" fmla="*/ 1646540 h 1915481"/>
                <a:gd name="connsiteX49" fmla="*/ 4454947 w 5557606"/>
                <a:gd name="connsiteY49" fmla="*/ 1619645 h 1915481"/>
                <a:gd name="connsiteX50" fmla="*/ 4495288 w 5557606"/>
                <a:gd name="connsiteY50" fmla="*/ 1592751 h 1915481"/>
                <a:gd name="connsiteX51" fmla="*/ 4535629 w 5557606"/>
                <a:gd name="connsiteY51" fmla="*/ 1552410 h 1915481"/>
                <a:gd name="connsiteX52" fmla="*/ 4575971 w 5557606"/>
                <a:gd name="connsiteY52" fmla="*/ 1538963 h 1915481"/>
                <a:gd name="connsiteX53" fmla="*/ 4616312 w 5557606"/>
                <a:gd name="connsiteY53" fmla="*/ 1512069 h 1915481"/>
                <a:gd name="connsiteX54" fmla="*/ 4737335 w 5557606"/>
                <a:gd name="connsiteY54" fmla="*/ 1471728 h 1915481"/>
                <a:gd name="connsiteX55" fmla="*/ 4777676 w 5557606"/>
                <a:gd name="connsiteY55" fmla="*/ 1458281 h 1915481"/>
                <a:gd name="connsiteX56" fmla="*/ 4818018 w 5557606"/>
                <a:gd name="connsiteY56" fmla="*/ 1444834 h 1915481"/>
                <a:gd name="connsiteX57" fmla="*/ 4858359 w 5557606"/>
                <a:gd name="connsiteY57" fmla="*/ 1417940 h 1915481"/>
                <a:gd name="connsiteX58" fmla="*/ 4898700 w 5557606"/>
                <a:gd name="connsiteY58" fmla="*/ 1404492 h 1915481"/>
                <a:gd name="connsiteX59" fmla="*/ 5046618 w 5557606"/>
                <a:gd name="connsiteY59" fmla="*/ 1364151 h 1915481"/>
                <a:gd name="connsiteX60" fmla="*/ 5086959 w 5557606"/>
                <a:gd name="connsiteY60" fmla="*/ 1337257 h 1915481"/>
                <a:gd name="connsiteX61" fmla="*/ 5181088 w 5557606"/>
                <a:gd name="connsiteY61" fmla="*/ 1310363 h 1915481"/>
                <a:gd name="connsiteX62" fmla="*/ 5261771 w 5557606"/>
                <a:gd name="connsiteY62" fmla="*/ 1270022 h 1915481"/>
                <a:gd name="connsiteX63" fmla="*/ 5342453 w 5557606"/>
                <a:gd name="connsiteY63" fmla="*/ 1216234 h 1915481"/>
                <a:gd name="connsiteX64" fmla="*/ 5382794 w 5557606"/>
                <a:gd name="connsiteY64" fmla="*/ 1189340 h 1915481"/>
                <a:gd name="connsiteX65" fmla="*/ 5450029 w 5557606"/>
                <a:gd name="connsiteY65" fmla="*/ 1122104 h 1915481"/>
                <a:gd name="connsiteX66" fmla="*/ 5503818 w 5557606"/>
                <a:gd name="connsiteY66" fmla="*/ 1054869 h 1915481"/>
                <a:gd name="connsiteX67" fmla="*/ 5530712 w 5557606"/>
                <a:gd name="connsiteY67" fmla="*/ 974187 h 1915481"/>
                <a:gd name="connsiteX68" fmla="*/ 5544159 w 5557606"/>
                <a:gd name="connsiteY68" fmla="*/ 933845 h 1915481"/>
                <a:gd name="connsiteX69" fmla="*/ 5557606 w 5557606"/>
                <a:gd name="connsiteY69" fmla="*/ 853163 h 1915481"/>
                <a:gd name="connsiteX70" fmla="*/ 5530712 w 5557606"/>
                <a:gd name="connsiteY70" fmla="*/ 651457 h 1915481"/>
                <a:gd name="connsiteX71" fmla="*/ 5517265 w 5557606"/>
                <a:gd name="connsiteY71" fmla="*/ 611116 h 1915481"/>
                <a:gd name="connsiteX72" fmla="*/ 5423135 w 5557606"/>
                <a:gd name="connsiteY72" fmla="*/ 503540 h 1915481"/>
                <a:gd name="connsiteX73" fmla="*/ 5396241 w 5557606"/>
                <a:gd name="connsiteY73" fmla="*/ 476645 h 1915481"/>
                <a:gd name="connsiteX74" fmla="*/ 5275218 w 5557606"/>
                <a:gd name="connsiteY74" fmla="*/ 395963 h 1915481"/>
                <a:gd name="connsiteX75" fmla="*/ 5154194 w 5557606"/>
                <a:gd name="connsiteY75" fmla="*/ 342175 h 1915481"/>
                <a:gd name="connsiteX76" fmla="*/ 5033171 w 5557606"/>
                <a:gd name="connsiteY76" fmla="*/ 301834 h 1915481"/>
                <a:gd name="connsiteX77" fmla="*/ 4992829 w 5557606"/>
                <a:gd name="connsiteY77" fmla="*/ 288387 h 1915481"/>
                <a:gd name="connsiteX78" fmla="*/ 4939041 w 5557606"/>
                <a:gd name="connsiteY78" fmla="*/ 274940 h 1915481"/>
                <a:gd name="connsiteX79" fmla="*/ 4858359 w 5557606"/>
                <a:gd name="connsiteY79" fmla="*/ 248045 h 1915481"/>
                <a:gd name="connsiteX80" fmla="*/ 4818018 w 5557606"/>
                <a:gd name="connsiteY80" fmla="*/ 234598 h 1915481"/>
                <a:gd name="connsiteX81" fmla="*/ 4777676 w 5557606"/>
                <a:gd name="connsiteY81" fmla="*/ 221151 h 1915481"/>
                <a:gd name="connsiteX82" fmla="*/ 4710441 w 5557606"/>
                <a:gd name="connsiteY82" fmla="*/ 207704 h 1915481"/>
                <a:gd name="connsiteX83" fmla="*/ 4629759 w 5557606"/>
                <a:gd name="connsiteY83" fmla="*/ 194257 h 1915481"/>
                <a:gd name="connsiteX84" fmla="*/ 4575971 w 5557606"/>
                <a:gd name="connsiteY84" fmla="*/ 180810 h 1915481"/>
                <a:gd name="connsiteX85" fmla="*/ 4280135 w 5557606"/>
                <a:gd name="connsiteY85" fmla="*/ 140469 h 1915481"/>
                <a:gd name="connsiteX86" fmla="*/ 3970853 w 5557606"/>
                <a:gd name="connsiteY86" fmla="*/ 113575 h 1915481"/>
                <a:gd name="connsiteX87" fmla="*/ 3473312 w 5557606"/>
                <a:gd name="connsiteY87" fmla="*/ 86681 h 1915481"/>
                <a:gd name="connsiteX88" fmla="*/ 3204371 w 5557606"/>
                <a:gd name="connsiteY88" fmla="*/ 86681 h 1915481"/>
                <a:gd name="connsiteX89" fmla="*/ 2276523 w 5557606"/>
                <a:gd name="connsiteY89" fmla="*/ 73234 h 1915481"/>
                <a:gd name="connsiteX90" fmla="*/ 1698300 w 5557606"/>
                <a:gd name="connsiteY90" fmla="*/ 46340 h 1915481"/>
                <a:gd name="connsiteX91" fmla="*/ 1536935 w 5557606"/>
                <a:gd name="connsiteY91" fmla="*/ 32892 h 1915481"/>
                <a:gd name="connsiteX92" fmla="*/ 1025947 w 5557606"/>
                <a:gd name="connsiteY92" fmla="*/ 5998 h 1915481"/>
                <a:gd name="connsiteX93" fmla="*/ 286359 w 5557606"/>
                <a:gd name="connsiteY93" fmla="*/ 32892 h 1915481"/>
                <a:gd name="connsiteX94" fmla="*/ 151888 w 5557606"/>
                <a:gd name="connsiteY94" fmla="*/ 73234 h 1915481"/>
                <a:gd name="connsiteX95" fmla="*/ 111547 w 5557606"/>
                <a:gd name="connsiteY95" fmla="*/ 86681 h 1915481"/>
                <a:gd name="connsiteX96" fmla="*/ 84653 w 5557606"/>
                <a:gd name="connsiteY96" fmla="*/ 127022 h 1915481"/>
                <a:gd name="connsiteX97" fmla="*/ 71206 w 5557606"/>
                <a:gd name="connsiteY97" fmla="*/ 167363 h 1915481"/>
                <a:gd name="connsiteX98" fmla="*/ 30865 w 5557606"/>
                <a:gd name="connsiteY98" fmla="*/ 180810 h 1915481"/>
                <a:gd name="connsiteX99" fmla="*/ 3971 w 5557606"/>
                <a:gd name="connsiteY99" fmla="*/ 274940 h 19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557606" h="1915481">
                  <a:moveTo>
                    <a:pt x="165335" y="113575"/>
                  </a:moveTo>
                  <a:cubicBezTo>
                    <a:pt x="133959" y="135987"/>
                    <a:pt x="98471" y="153545"/>
                    <a:pt x="71206" y="180810"/>
                  </a:cubicBezTo>
                  <a:cubicBezTo>
                    <a:pt x="48350" y="203666"/>
                    <a:pt x="17418" y="261492"/>
                    <a:pt x="17418" y="261492"/>
                  </a:cubicBezTo>
                  <a:cubicBezTo>
                    <a:pt x="-10240" y="372128"/>
                    <a:pt x="-909" y="311101"/>
                    <a:pt x="17418" y="503540"/>
                  </a:cubicBezTo>
                  <a:cubicBezTo>
                    <a:pt x="23424" y="566602"/>
                    <a:pt x="37952" y="645822"/>
                    <a:pt x="57759" y="705245"/>
                  </a:cubicBezTo>
                  <a:lnTo>
                    <a:pt x="84653" y="785928"/>
                  </a:lnTo>
                  <a:cubicBezTo>
                    <a:pt x="89135" y="799375"/>
                    <a:pt x="90237" y="814475"/>
                    <a:pt x="98100" y="826269"/>
                  </a:cubicBezTo>
                  <a:cubicBezTo>
                    <a:pt x="116029" y="853163"/>
                    <a:pt x="141667" y="876287"/>
                    <a:pt x="151888" y="906951"/>
                  </a:cubicBezTo>
                  <a:cubicBezTo>
                    <a:pt x="173212" y="970924"/>
                    <a:pt x="169146" y="982313"/>
                    <a:pt x="205676" y="1027975"/>
                  </a:cubicBezTo>
                  <a:cubicBezTo>
                    <a:pt x="213596" y="1037875"/>
                    <a:pt x="223606" y="1045904"/>
                    <a:pt x="232571" y="1054869"/>
                  </a:cubicBezTo>
                  <a:cubicBezTo>
                    <a:pt x="237053" y="1068316"/>
                    <a:pt x="239134" y="1082819"/>
                    <a:pt x="246018" y="1095210"/>
                  </a:cubicBezTo>
                  <a:cubicBezTo>
                    <a:pt x="275659" y="1148564"/>
                    <a:pt x="310789" y="1201555"/>
                    <a:pt x="367041" y="1229681"/>
                  </a:cubicBezTo>
                  <a:cubicBezTo>
                    <a:pt x="379719" y="1236020"/>
                    <a:pt x="394704" y="1236789"/>
                    <a:pt x="407382" y="1243128"/>
                  </a:cubicBezTo>
                  <a:cubicBezTo>
                    <a:pt x="421837" y="1250356"/>
                    <a:pt x="432955" y="1263458"/>
                    <a:pt x="447723" y="1270022"/>
                  </a:cubicBezTo>
                  <a:cubicBezTo>
                    <a:pt x="473629" y="1281536"/>
                    <a:pt x="501512" y="1287951"/>
                    <a:pt x="528406" y="1296916"/>
                  </a:cubicBezTo>
                  <a:cubicBezTo>
                    <a:pt x="570740" y="1311027"/>
                    <a:pt x="575257" y="1313679"/>
                    <a:pt x="622535" y="1323810"/>
                  </a:cubicBezTo>
                  <a:cubicBezTo>
                    <a:pt x="667232" y="1333388"/>
                    <a:pt x="712659" y="1339617"/>
                    <a:pt x="757006" y="1350704"/>
                  </a:cubicBezTo>
                  <a:cubicBezTo>
                    <a:pt x="830464" y="1369069"/>
                    <a:pt x="853706" y="1375785"/>
                    <a:pt x="945265" y="1391045"/>
                  </a:cubicBezTo>
                  <a:cubicBezTo>
                    <a:pt x="972159" y="1395527"/>
                    <a:pt x="999149" y="1399467"/>
                    <a:pt x="1025947" y="1404492"/>
                  </a:cubicBezTo>
                  <a:cubicBezTo>
                    <a:pt x="1070875" y="1412916"/>
                    <a:pt x="1115594" y="1422422"/>
                    <a:pt x="1160418" y="1431387"/>
                  </a:cubicBezTo>
                  <a:cubicBezTo>
                    <a:pt x="1182830" y="1435869"/>
                    <a:pt x="1205970" y="1437606"/>
                    <a:pt x="1227653" y="1444834"/>
                  </a:cubicBezTo>
                  <a:cubicBezTo>
                    <a:pt x="1254547" y="1453799"/>
                    <a:pt x="1280833" y="1464852"/>
                    <a:pt x="1308335" y="1471728"/>
                  </a:cubicBezTo>
                  <a:cubicBezTo>
                    <a:pt x="1344194" y="1480693"/>
                    <a:pt x="1380846" y="1486933"/>
                    <a:pt x="1415912" y="1498622"/>
                  </a:cubicBezTo>
                  <a:cubicBezTo>
                    <a:pt x="1442806" y="1507587"/>
                    <a:pt x="1469092" y="1518640"/>
                    <a:pt x="1496594" y="1525516"/>
                  </a:cubicBezTo>
                  <a:cubicBezTo>
                    <a:pt x="1514523" y="1529998"/>
                    <a:pt x="1532680" y="1533653"/>
                    <a:pt x="1550382" y="1538963"/>
                  </a:cubicBezTo>
                  <a:cubicBezTo>
                    <a:pt x="1550394" y="1538966"/>
                    <a:pt x="1651229" y="1572578"/>
                    <a:pt x="1671406" y="1579304"/>
                  </a:cubicBezTo>
                  <a:lnTo>
                    <a:pt x="1913453" y="1659987"/>
                  </a:lnTo>
                  <a:lnTo>
                    <a:pt x="1994135" y="1686881"/>
                  </a:lnTo>
                  <a:cubicBezTo>
                    <a:pt x="2007582" y="1691363"/>
                    <a:pt x="2020577" y="1697548"/>
                    <a:pt x="2034476" y="1700328"/>
                  </a:cubicBezTo>
                  <a:cubicBezTo>
                    <a:pt x="2063890" y="1706211"/>
                    <a:pt x="2202466" y="1735429"/>
                    <a:pt x="2249629" y="1740669"/>
                  </a:cubicBezTo>
                  <a:cubicBezTo>
                    <a:pt x="2303274" y="1746629"/>
                    <a:pt x="2357262" y="1748999"/>
                    <a:pt x="2410994" y="1754116"/>
                  </a:cubicBezTo>
                  <a:cubicBezTo>
                    <a:pt x="2466219" y="1759375"/>
                    <a:pt x="2582302" y="1773371"/>
                    <a:pt x="2639594" y="1781010"/>
                  </a:cubicBezTo>
                  <a:cubicBezTo>
                    <a:pt x="2671011" y="1785199"/>
                    <a:pt x="2702644" y="1788241"/>
                    <a:pt x="2733723" y="1794457"/>
                  </a:cubicBezTo>
                  <a:cubicBezTo>
                    <a:pt x="2733729" y="1794458"/>
                    <a:pt x="2868191" y="1828074"/>
                    <a:pt x="2895088" y="1834798"/>
                  </a:cubicBezTo>
                  <a:cubicBezTo>
                    <a:pt x="2913017" y="1839280"/>
                    <a:pt x="2930754" y="1844621"/>
                    <a:pt x="2948876" y="1848245"/>
                  </a:cubicBezTo>
                  <a:cubicBezTo>
                    <a:pt x="2971288" y="1852727"/>
                    <a:pt x="2993939" y="1856149"/>
                    <a:pt x="3016112" y="1861692"/>
                  </a:cubicBezTo>
                  <a:cubicBezTo>
                    <a:pt x="3029863" y="1865130"/>
                    <a:pt x="3042702" y="1871702"/>
                    <a:pt x="3056453" y="1875140"/>
                  </a:cubicBezTo>
                  <a:cubicBezTo>
                    <a:pt x="3078626" y="1880683"/>
                    <a:pt x="3101143" y="1884830"/>
                    <a:pt x="3123688" y="1888587"/>
                  </a:cubicBezTo>
                  <a:cubicBezTo>
                    <a:pt x="3212866" y="1903450"/>
                    <a:pt x="3256698" y="1905922"/>
                    <a:pt x="3352288" y="1915481"/>
                  </a:cubicBezTo>
                  <a:cubicBezTo>
                    <a:pt x="3468829" y="1910999"/>
                    <a:pt x="3585687" y="1911719"/>
                    <a:pt x="3701912" y="1902034"/>
                  </a:cubicBezTo>
                  <a:cubicBezTo>
                    <a:pt x="3828290" y="1891503"/>
                    <a:pt x="3799836" y="1883660"/>
                    <a:pt x="3876723" y="1861692"/>
                  </a:cubicBezTo>
                  <a:cubicBezTo>
                    <a:pt x="3894493" y="1856615"/>
                    <a:pt x="3912810" y="1853556"/>
                    <a:pt x="3930512" y="1848245"/>
                  </a:cubicBezTo>
                  <a:cubicBezTo>
                    <a:pt x="3957665" y="1840099"/>
                    <a:pt x="3984300" y="1830316"/>
                    <a:pt x="4011194" y="1821351"/>
                  </a:cubicBezTo>
                  <a:cubicBezTo>
                    <a:pt x="4024641" y="1816869"/>
                    <a:pt x="4039741" y="1815767"/>
                    <a:pt x="4051535" y="1807904"/>
                  </a:cubicBezTo>
                  <a:cubicBezTo>
                    <a:pt x="4064982" y="1798939"/>
                    <a:pt x="4077108" y="1787574"/>
                    <a:pt x="4091876" y="1781010"/>
                  </a:cubicBezTo>
                  <a:cubicBezTo>
                    <a:pt x="4117782" y="1769496"/>
                    <a:pt x="4145665" y="1763081"/>
                    <a:pt x="4172559" y="1754116"/>
                  </a:cubicBezTo>
                  <a:cubicBezTo>
                    <a:pt x="4186006" y="1749634"/>
                    <a:pt x="4201106" y="1748532"/>
                    <a:pt x="4212900" y="1740669"/>
                  </a:cubicBezTo>
                  <a:cubicBezTo>
                    <a:pt x="4391981" y="1621282"/>
                    <a:pt x="4126570" y="1793112"/>
                    <a:pt x="4293582" y="1700328"/>
                  </a:cubicBezTo>
                  <a:cubicBezTo>
                    <a:pt x="4321837" y="1684631"/>
                    <a:pt x="4343601" y="1656762"/>
                    <a:pt x="4374265" y="1646540"/>
                  </a:cubicBezTo>
                  <a:cubicBezTo>
                    <a:pt x="4401159" y="1637575"/>
                    <a:pt x="4431359" y="1635370"/>
                    <a:pt x="4454947" y="1619645"/>
                  </a:cubicBezTo>
                  <a:cubicBezTo>
                    <a:pt x="4468394" y="1610680"/>
                    <a:pt x="4482873" y="1603097"/>
                    <a:pt x="4495288" y="1592751"/>
                  </a:cubicBezTo>
                  <a:cubicBezTo>
                    <a:pt x="4509897" y="1580577"/>
                    <a:pt x="4519806" y="1562959"/>
                    <a:pt x="4535629" y="1552410"/>
                  </a:cubicBezTo>
                  <a:cubicBezTo>
                    <a:pt x="4547423" y="1544547"/>
                    <a:pt x="4562524" y="1543445"/>
                    <a:pt x="4575971" y="1538963"/>
                  </a:cubicBezTo>
                  <a:cubicBezTo>
                    <a:pt x="4589418" y="1529998"/>
                    <a:pt x="4601544" y="1518633"/>
                    <a:pt x="4616312" y="1512069"/>
                  </a:cubicBezTo>
                  <a:lnTo>
                    <a:pt x="4737335" y="1471728"/>
                  </a:lnTo>
                  <a:lnTo>
                    <a:pt x="4777676" y="1458281"/>
                  </a:lnTo>
                  <a:lnTo>
                    <a:pt x="4818018" y="1444834"/>
                  </a:lnTo>
                  <a:cubicBezTo>
                    <a:pt x="4831465" y="1435869"/>
                    <a:pt x="4843904" y="1425168"/>
                    <a:pt x="4858359" y="1417940"/>
                  </a:cubicBezTo>
                  <a:cubicBezTo>
                    <a:pt x="4871037" y="1411601"/>
                    <a:pt x="4885025" y="1408222"/>
                    <a:pt x="4898700" y="1404492"/>
                  </a:cubicBezTo>
                  <a:cubicBezTo>
                    <a:pt x="5065550" y="1358986"/>
                    <a:pt x="4953753" y="1395105"/>
                    <a:pt x="5046618" y="1364151"/>
                  </a:cubicBezTo>
                  <a:cubicBezTo>
                    <a:pt x="5060065" y="1355186"/>
                    <a:pt x="5072104" y="1343623"/>
                    <a:pt x="5086959" y="1337257"/>
                  </a:cubicBezTo>
                  <a:cubicBezTo>
                    <a:pt x="5147277" y="1311406"/>
                    <a:pt x="5128753" y="1336531"/>
                    <a:pt x="5181088" y="1310363"/>
                  </a:cubicBezTo>
                  <a:cubicBezTo>
                    <a:pt x="5285356" y="1258229"/>
                    <a:pt x="5160373" y="1303821"/>
                    <a:pt x="5261771" y="1270022"/>
                  </a:cubicBezTo>
                  <a:lnTo>
                    <a:pt x="5342453" y="1216234"/>
                  </a:lnTo>
                  <a:cubicBezTo>
                    <a:pt x="5355900" y="1207269"/>
                    <a:pt x="5371366" y="1200768"/>
                    <a:pt x="5382794" y="1189340"/>
                  </a:cubicBezTo>
                  <a:cubicBezTo>
                    <a:pt x="5405206" y="1166928"/>
                    <a:pt x="5432448" y="1148476"/>
                    <a:pt x="5450029" y="1122104"/>
                  </a:cubicBezTo>
                  <a:cubicBezTo>
                    <a:pt x="5483956" y="1071214"/>
                    <a:pt x="5465495" y="1093191"/>
                    <a:pt x="5503818" y="1054869"/>
                  </a:cubicBezTo>
                  <a:lnTo>
                    <a:pt x="5530712" y="974187"/>
                  </a:lnTo>
                  <a:cubicBezTo>
                    <a:pt x="5535194" y="960740"/>
                    <a:pt x="5541829" y="947827"/>
                    <a:pt x="5544159" y="933845"/>
                  </a:cubicBezTo>
                  <a:lnTo>
                    <a:pt x="5557606" y="853163"/>
                  </a:lnTo>
                  <a:cubicBezTo>
                    <a:pt x="5547032" y="736846"/>
                    <a:pt x="5554470" y="734609"/>
                    <a:pt x="5530712" y="651457"/>
                  </a:cubicBezTo>
                  <a:cubicBezTo>
                    <a:pt x="5526818" y="637828"/>
                    <a:pt x="5523604" y="623794"/>
                    <a:pt x="5517265" y="611116"/>
                  </a:cubicBezTo>
                  <a:cubicBezTo>
                    <a:pt x="5495027" y="566640"/>
                    <a:pt x="5458188" y="538593"/>
                    <a:pt x="5423135" y="503540"/>
                  </a:cubicBezTo>
                  <a:cubicBezTo>
                    <a:pt x="5414170" y="494575"/>
                    <a:pt x="5406790" y="483678"/>
                    <a:pt x="5396241" y="476645"/>
                  </a:cubicBezTo>
                  <a:lnTo>
                    <a:pt x="5275218" y="395963"/>
                  </a:lnTo>
                  <a:cubicBezTo>
                    <a:pt x="5211290" y="353345"/>
                    <a:pt x="5250205" y="374179"/>
                    <a:pt x="5154194" y="342175"/>
                  </a:cubicBezTo>
                  <a:lnTo>
                    <a:pt x="5033171" y="301834"/>
                  </a:lnTo>
                  <a:cubicBezTo>
                    <a:pt x="5019724" y="297352"/>
                    <a:pt x="5006580" y="291825"/>
                    <a:pt x="4992829" y="288387"/>
                  </a:cubicBezTo>
                  <a:cubicBezTo>
                    <a:pt x="4974900" y="283905"/>
                    <a:pt x="4956743" y="280251"/>
                    <a:pt x="4939041" y="274940"/>
                  </a:cubicBezTo>
                  <a:cubicBezTo>
                    <a:pt x="4911888" y="266794"/>
                    <a:pt x="4885253" y="257010"/>
                    <a:pt x="4858359" y="248045"/>
                  </a:cubicBezTo>
                  <a:lnTo>
                    <a:pt x="4818018" y="234598"/>
                  </a:lnTo>
                  <a:cubicBezTo>
                    <a:pt x="4804571" y="230116"/>
                    <a:pt x="4791575" y="223931"/>
                    <a:pt x="4777676" y="221151"/>
                  </a:cubicBezTo>
                  <a:lnTo>
                    <a:pt x="4710441" y="207704"/>
                  </a:lnTo>
                  <a:cubicBezTo>
                    <a:pt x="4683616" y="202827"/>
                    <a:pt x="4656495" y="199604"/>
                    <a:pt x="4629759" y="194257"/>
                  </a:cubicBezTo>
                  <a:cubicBezTo>
                    <a:pt x="4611637" y="190633"/>
                    <a:pt x="4594201" y="183848"/>
                    <a:pt x="4575971" y="180810"/>
                  </a:cubicBezTo>
                  <a:cubicBezTo>
                    <a:pt x="4437198" y="157681"/>
                    <a:pt x="4402006" y="156718"/>
                    <a:pt x="4280135" y="140469"/>
                  </a:cubicBezTo>
                  <a:cubicBezTo>
                    <a:pt x="4108677" y="117608"/>
                    <a:pt x="4231682" y="127303"/>
                    <a:pt x="3970853" y="113575"/>
                  </a:cubicBezTo>
                  <a:cubicBezTo>
                    <a:pt x="3422001" y="84688"/>
                    <a:pt x="3900278" y="115145"/>
                    <a:pt x="3473312" y="86681"/>
                  </a:cubicBezTo>
                  <a:cubicBezTo>
                    <a:pt x="3132701" y="117645"/>
                    <a:pt x="3499436" y="94247"/>
                    <a:pt x="3204371" y="86681"/>
                  </a:cubicBezTo>
                  <a:cubicBezTo>
                    <a:pt x="2895157" y="78752"/>
                    <a:pt x="2585806" y="77716"/>
                    <a:pt x="2276523" y="73234"/>
                  </a:cubicBezTo>
                  <a:cubicBezTo>
                    <a:pt x="1933955" y="42091"/>
                    <a:pt x="2328047" y="74966"/>
                    <a:pt x="1698300" y="46340"/>
                  </a:cubicBezTo>
                  <a:cubicBezTo>
                    <a:pt x="1644381" y="43889"/>
                    <a:pt x="1590813" y="36125"/>
                    <a:pt x="1536935" y="32892"/>
                  </a:cubicBezTo>
                  <a:lnTo>
                    <a:pt x="1025947" y="5998"/>
                  </a:lnTo>
                  <a:cubicBezTo>
                    <a:pt x="779418" y="14963"/>
                    <a:pt x="525685" y="-26944"/>
                    <a:pt x="286359" y="32892"/>
                  </a:cubicBezTo>
                  <a:cubicBezTo>
                    <a:pt x="205070" y="53216"/>
                    <a:pt x="250102" y="40496"/>
                    <a:pt x="151888" y="73234"/>
                  </a:cubicBezTo>
                  <a:lnTo>
                    <a:pt x="111547" y="86681"/>
                  </a:lnTo>
                  <a:cubicBezTo>
                    <a:pt x="102582" y="100128"/>
                    <a:pt x="91881" y="112567"/>
                    <a:pt x="84653" y="127022"/>
                  </a:cubicBezTo>
                  <a:cubicBezTo>
                    <a:pt x="78314" y="139700"/>
                    <a:pt x="81229" y="157340"/>
                    <a:pt x="71206" y="167363"/>
                  </a:cubicBezTo>
                  <a:cubicBezTo>
                    <a:pt x="61183" y="177386"/>
                    <a:pt x="44312" y="176328"/>
                    <a:pt x="30865" y="180810"/>
                  </a:cubicBezTo>
                  <a:cubicBezTo>
                    <a:pt x="2553" y="265745"/>
                    <a:pt x="3971" y="233143"/>
                    <a:pt x="3971" y="27494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A43761F0-B13D-2F71-DEE3-E11DA5A2C4A7}"/>
                </a:ext>
              </a:extLst>
            </p:cNvPr>
            <p:cNvSpPr/>
            <p:nvPr/>
          </p:nvSpPr>
          <p:spPr>
            <a:xfrm>
              <a:off x="249317" y="107576"/>
              <a:ext cx="10414201" cy="3455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7825D384-60A1-006D-B079-E7C581FA87FA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575621" y="3603812"/>
            <a:ext cx="20621" cy="267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BA99F6EC-FF59-64C8-E998-B94B5CB4752F}"/>
              </a:ext>
            </a:extLst>
          </p:cNvPr>
          <p:cNvSpPr txBox="1"/>
          <p:nvPr/>
        </p:nvSpPr>
        <p:spPr>
          <a:xfrm>
            <a:off x="8552884" y="4478643"/>
            <a:ext cx="1890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The most recent encounter’s disease codes are used to build the hypergraph!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10116574-1492-8B7B-F579-B4F5D94D936F}"/>
              </a:ext>
            </a:extLst>
          </p:cNvPr>
          <p:cNvSpPr txBox="1"/>
          <p:nvPr/>
        </p:nvSpPr>
        <p:spPr>
          <a:xfrm>
            <a:off x="104648" y="107882"/>
            <a:ext cx="636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Hypergraph: Patients </a:t>
            </a:r>
            <a:r>
              <a:rPr lang="en-US" b="1" dirty="0"/>
              <a:t>as nodes and diseases as hyperedges.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D37CCECE-D7F9-B0E1-9CEE-35CE0A35D403}"/>
              </a:ext>
            </a:extLst>
          </p:cNvPr>
          <p:cNvCxnSpPr>
            <a:cxnSpLocks/>
            <a:stCxn id="444" idx="3"/>
          </p:cNvCxnSpPr>
          <p:nvPr/>
        </p:nvCxnSpPr>
        <p:spPr>
          <a:xfrm>
            <a:off x="10490400" y="1754647"/>
            <a:ext cx="3092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Rectangle 453">
            <a:extLst>
              <a:ext uri="{FF2B5EF4-FFF2-40B4-BE49-F238E27FC236}">
                <a16:creationId xmlns:a16="http://schemas.microsoft.com/office/drawing/2014/main" id="{5A60C62E-C0EE-C26C-77B4-8661F43BDFEA}"/>
              </a:ext>
            </a:extLst>
          </p:cNvPr>
          <p:cNvSpPr/>
          <p:nvPr/>
        </p:nvSpPr>
        <p:spPr>
          <a:xfrm>
            <a:off x="10797988" y="1324535"/>
            <a:ext cx="1394012" cy="1021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Hyperedge-node message passing via Transformer</a:t>
            </a:r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6165F987-9E3A-D723-F64C-DDDEFF6CD94B}"/>
              </a:ext>
            </a:extLst>
          </p:cNvPr>
          <p:cNvCxnSpPr>
            <a:cxnSpLocks/>
            <a:stCxn id="454" idx="2"/>
          </p:cNvCxnSpPr>
          <p:nvPr/>
        </p:nvCxnSpPr>
        <p:spPr>
          <a:xfrm>
            <a:off x="11494994" y="2346512"/>
            <a:ext cx="0" cy="204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E07E42EC-F876-BE1C-2A32-1E2FFE879EC1}"/>
              </a:ext>
            </a:extLst>
          </p:cNvPr>
          <p:cNvSpPr txBox="1"/>
          <p:nvPr/>
        </p:nvSpPr>
        <p:spPr>
          <a:xfrm>
            <a:off x="10502431" y="2829880"/>
            <a:ext cx="1689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 hyperedge (disease) representation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46AF180A-2547-7B45-1A66-AC80EFFAEFD0}"/>
              </a:ext>
            </a:extLst>
          </p:cNvPr>
          <p:cNvSpPr txBox="1"/>
          <p:nvPr/>
        </p:nvSpPr>
        <p:spPr>
          <a:xfrm>
            <a:off x="10111199" y="4177410"/>
            <a:ext cx="21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Regularization loss</a:t>
            </a:r>
          </a:p>
        </p:txBody>
      </p:sp>
      <p:pic>
        <p:nvPicPr>
          <p:cNvPr id="463" name="Picture 462">
            <a:extLst>
              <a:ext uri="{FF2B5EF4-FFF2-40B4-BE49-F238E27FC236}">
                <a16:creationId xmlns:a16="http://schemas.microsoft.com/office/drawing/2014/main" id="{D7815686-B7E6-4A8B-30B0-0A000EE68A6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393" b="6190"/>
          <a:stretch/>
        </p:blipFill>
        <p:spPr>
          <a:xfrm>
            <a:off x="10545731" y="908102"/>
            <a:ext cx="1602967" cy="322926"/>
          </a:xfrm>
          <a:prstGeom prst="rect">
            <a:avLst/>
          </a:prstGeom>
        </p:spPr>
      </p:pic>
      <p:pic>
        <p:nvPicPr>
          <p:cNvPr id="464" name="Picture 463">
            <a:extLst>
              <a:ext uri="{FF2B5EF4-FFF2-40B4-BE49-F238E27FC236}">
                <a16:creationId xmlns:a16="http://schemas.microsoft.com/office/drawing/2014/main" id="{37E42CA2-4A2F-2CB0-562D-9FCAD991696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669" t="8380"/>
          <a:stretch/>
        </p:blipFill>
        <p:spPr>
          <a:xfrm>
            <a:off x="10618679" y="1237026"/>
            <a:ext cx="1497122" cy="315389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495E615C-C7E8-4BF0-D296-78AB0FD87768}"/>
              </a:ext>
            </a:extLst>
          </p:cNvPr>
          <p:cNvSpPr txBox="1"/>
          <p:nvPr/>
        </p:nvSpPr>
        <p:spPr>
          <a:xfrm>
            <a:off x="203400" y="186809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CVD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E038EFF-516D-24BD-8EC2-227A52A9677A}"/>
              </a:ext>
            </a:extLst>
          </p:cNvPr>
          <p:cNvSpPr txBox="1"/>
          <p:nvPr/>
        </p:nvSpPr>
        <p:spPr>
          <a:xfrm>
            <a:off x="7174510" y="31614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CKD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455C48E7-3A45-401F-4808-876F271FF9F9}"/>
              </a:ext>
            </a:extLst>
          </p:cNvPr>
          <p:cNvSpPr txBox="1"/>
          <p:nvPr/>
        </p:nvSpPr>
        <p:spPr>
          <a:xfrm>
            <a:off x="8957290" y="470195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Diabetes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B44BF74F-3256-B7A0-242A-0C4A7652B812}"/>
              </a:ext>
            </a:extLst>
          </p:cNvPr>
          <p:cNvSpPr txBox="1"/>
          <p:nvPr/>
        </p:nvSpPr>
        <p:spPr>
          <a:xfrm>
            <a:off x="9418431" y="16508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Cancer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66C58547-1FB2-9C06-1B47-4DA77D18A58E}"/>
              </a:ext>
            </a:extLst>
          </p:cNvPr>
          <p:cNvSpPr txBox="1"/>
          <p:nvPr/>
        </p:nvSpPr>
        <p:spPr>
          <a:xfrm>
            <a:off x="2537482" y="373895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Stroke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D98CB5DF-1DB7-264A-409F-C601C4B2D0E5}"/>
              </a:ext>
            </a:extLst>
          </p:cNvPr>
          <p:cNvSpPr txBox="1"/>
          <p:nvPr/>
        </p:nvSpPr>
        <p:spPr>
          <a:xfrm>
            <a:off x="2185078" y="2837115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Hypertension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4A64A7-FD71-B21B-9C5F-C02AD8843DE3}"/>
              </a:ext>
            </a:extLst>
          </p:cNvPr>
          <p:cNvSpPr/>
          <p:nvPr/>
        </p:nvSpPr>
        <p:spPr>
          <a:xfrm>
            <a:off x="10003018" y="6304753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7629CF-09DD-CE5E-7FBA-575B12DDC69E}"/>
              </a:ext>
            </a:extLst>
          </p:cNvPr>
          <p:cNvSpPr/>
          <p:nvPr/>
        </p:nvSpPr>
        <p:spPr>
          <a:xfrm>
            <a:off x="10176639" y="6304753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D76B5D-9D0C-AC51-056C-97355C637841}"/>
              </a:ext>
            </a:extLst>
          </p:cNvPr>
          <p:cNvSpPr/>
          <p:nvPr/>
        </p:nvSpPr>
        <p:spPr>
          <a:xfrm>
            <a:off x="10350260" y="6304753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CAD7A7-FAAD-9767-75A3-1C55BE0B7170}"/>
              </a:ext>
            </a:extLst>
          </p:cNvPr>
          <p:cNvSpPr/>
          <p:nvPr/>
        </p:nvSpPr>
        <p:spPr>
          <a:xfrm>
            <a:off x="10523881" y="6304753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6643E7-B205-4250-C8FB-F71F71A5E13D}"/>
              </a:ext>
            </a:extLst>
          </p:cNvPr>
          <p:cNvSpPr/>
          <p:nvPr/>
        </p:nvSpPr>
        <p:spPr>
          <a:xfrm>
            <a:off x="10690725" y="6304753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3E6880-1211-6F24-6932-F71E46C19EEF}"/>
              </a:ext>
            </a:extLst>
          </p:cNvPr>
          <p:cNvSpPr/>
          <p:nvPr/>
        </p:nvSpPr>
        <p:spPr>
          <a:xfrm>
            <a:off x="10003018" y="6131132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255ABF-E669-4337-A331-123C2FCE30A1}"/>
              </a:ext>
            </a:extLst>
          </p:cNvPr>
          <p:cNvSpPr/>
          <p:nvPr/>
        </p:nvSpPr>
        <p:spPr>
          <a:xfrm>
            <a:off x="10176639" y="6131132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4C4846-2BB2-9A20-5870-EB98E913A90A}"/>
              </a:ext>
            </a:extLst>
          </p:cNvPr>
          <p:cNvSpPr/>
          <p:nvPr/>
        </p:nvSpPr>
        <p:spPr>
          <a:xfrm>
            <a:off x="10350260" y="6131132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5AB627-A953-DD90-33E5-ABC72786303C}"/>
              </a:ext>
            </a:extLst>
          </p:cNvPr>
          <p:cNvSpPr/>
          <p:nvPr/>
        </p:nvSpPr>
        <p:spPr>
          <a:xfrm>
            <a:off x="10523881" y="6131132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1A9759-5BAB-728C-C472-AE7A48DED96A}"/>
              </a:ext>
            </a:extLst>
          </p:cNvPr>
          <p:cNvSpPr/>
          <p:nvPr/>
        </p:nvSpPr>
        <p:spPr>
          <a:xfrm>
            <a:off x="10690725" y="6131132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4D1186-58D7-17CC-D4FC-613C97CF2942}"/>
              </a:ext>
            </a:extLst>
          </p:cNvPr>
          <p:cNvSpPr/>
          <p:nvPr/>
        </p:nvSpPr>
        <p:spPr>
          <a:xfrm>
            <a:off x="10003018" y="5957511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422C57-5CBF-F7C5-C4E0-297751A964A6}"/>
              </a:ext>
            </a:extLst>
          </p:cNvPr>
          <p:cNvSpPr/>
          <p:nvPr/>
        </p:nvSpPr>
        <p:spPr>
          <a:xfrm>
            <a:off x="10176639" y="5957511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AB9890-4716-3DEC-C49D-577D45F604C4}"/>
              </a:ext>
            </a:extLst>
          </p:cNvPr>
          <p:cNvSpPr/>
          <p:nvPr/>
        </p:nvSpPr>
        <p:spPr>
          <a:xfrm>
            <a:off x="10350260" y="595751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7BE8B3-7CCE-DA35-C4B3-F0090AD5229B}"/>
              </a:ext>
            </a:extLst>
          </p:cNvPr>
          <p:cNvSpPr/>
          <p:nvPr/>
        </p:nvSpPr>
        <p:spPr>
          <a:xfrm>
            <a:off x="10523881" y="595751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92CD71-501B-AC06-0A8C-597513B7DFBB}"/>
              </a:ext>
            </a:extLst>
          </p:cNvPr>
          <p:cNvSpPr/>
          <p:nvPr/>
        </p:nvSpPr>
        <p:spPr>
          <a:xfrm>
            <a:off x="10690725" y="5957511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EF26CC-060B-0764-C42A-7AA3360A61AA}"/>
              </a:ext>
            </a:extLst>
          </p:cNvPr>
          <p:cNvSpPr/>
          <p:nvPr/>
        </p:nvSpPr>
        <p:spPr>
          <a:xfrm>
            <a:off x="10003018" y="5783890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E773C77-4833-C263-0814-F9C546CE5362}"/>
              </a:ext>
            </a:extLst>
          </p:cNvPr>
          <p:cNvSpPr/>
          <p:nvPr/>
        </p:nvSpPr>
        <p:spPr>
          <a:xfrm>
            <a:off x="10176639" y="5783890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2C10A39-362B-9FA1-2244-666A1A49FD34}"/>
              </a:ext>
            </a:extLst>
          </p:cNvPr>
          <p:cNvSpPr/>
          <p:nvPr/>
        </p:nvSpPr>
        <p:spPr>
          <a:xfrm>
            <a:off x="10350260" y="5783890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7D27FA0-BA19-98C1-5BB7-53E61FDE0BDE}"/>
              </a:ext>
            </a:extLst>
          </p:cNvPr>
          <p:cNvSpPr/>
          <p:nvPr/>
        </p:nvSpPr>
        <p:spPr>
          <a:xfrm>
            <a:off x="10523881" y="5783890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3EF359F-E053-7AE9-664C-39AE1B0C5103}"/>
              </a:ext>
            </a:extLst>
          </p:cNvPr>
          <p:cNvSpPr/>
          <p:nvPr/>
        </p:nvSpPr>
        <p:spPr>
          <a:xfrm>
            <a:off x="10690725" y="5783890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6907F89-8C25-11A0-02C5-17EE6D0D9B3D}"/>
              </a:ext>
            </a:extLst>
          </p:cNvPr>
          <p:cNvSpPr/>
          <p:nvPr/>
        </p:nvSpPr>
        <p:spPr>
          <a:xfrm>
            <a:off x="10003018" y="6476298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7A27B28-C837-A463-9819-41AB46E78E79}"/>
              </a:ext>
            </a:extLst>
          </p:cNvPr>
          <p:cNvSpPr/>
          <p:nvPr/>
        </p:nvSpPr>
        <p:spPr>
          <a:xfrm>
            <a:off x="10176639" y="6476298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66AE62-1985-3AE0-87B1-5796BBAC4612}"/>
              </a:ext>
            </a:extLst>
          </p:cNvPr>
          <p:cNvSpPr/>
          <p:nvPr/>
        </p:nvSpPr>
        <p:spPr>
          <a:xfrm>
            <a:off x="10350260" y="6476298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EEC07858-E56C-D093-8515-FFA66682DCF6}"/>
              </a:ext>
            </a:extLst>
          </p:cNvPr>
          <p:cNvSpPr/>
          <p:nvPr/>
        </p:nvSpPr>
        <p:spPr>
          <a:xfrm>
            <a:off x="10523881" y="6476298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902ABD13-91B5-D7E1-317E-27B4A5B3955F}"/>
              </a:ext>
            </a:extLst>
          </p:cNvPr>
          <p:cNvSpPr/>
          <p:nvPr/>
        </p:nvSpPr>
        <p:spPr>
          <a:xfrm>
            <a:off x="10690725" y="6476298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1613DFB1-3051-4F6E-4639-D40BDF8C258F}"/>
              </a:ext>
            </a:extLst>
          </p:cNvPr>
          <p:cNvSpPr/>
          <p:nvPr/>
        </p:nvSpPr>
        <p:spPr>
          <a:xfrm>
            <a:off x="11282570" y="6296826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B7D76D71-11EA-F0CB-B945-BA454DDFEDA3}"/>
              </a:ext>
            </a:extLst>
          </p:cNvPr>
          <p:cNvSpPr/>
          <p:nvPr/>
        </p:nvSpPr>
        <p:spPr>
          <a:xfrm>
            <a:off x="11456191" y="6296826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B37946B7-3B1A-7EEB-AA28-33F156D24E49}"/>
              </a:ext>
            </a:extLst>
          </p:cNvPr>
          <p:cNvSpPr/>
          <p:nvPr/>
        </p:nvSpPr>
        <p:spPr>
          <a:xfrm>
            <a:off x="11629812" y="6296826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44B4A43D-907C-3CF5-5E17-B1F69AE6847F}"/>
              </a:ext>
            </a:extLst>
          </p:cNvPr>
          <p:cNvSpPr/>
          <p:nvPr/>
        </p:nvSpPr>
        <p:spPr>
          <a:xfrm>
            <a:off x="11803433" y="6296826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1FF030A-60B8-BECF-DE24-BD1CE8EC40CC}"/>
              </a:ext>
            </a:extLst>
          </p:cNvPr>
          <p:cNvSpPr/>
          <p:nvPr/>
        </p:nvSpPr>
        <p:spPr>
          <a:xfrm>
            <a:off x="11970277" y="6296826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F13F32FF-A4F9-505F-2E53-C01EEE232497}"/>
              </a:ext>
            </a:extLst>
          </p:cNvPr>
          <p:cNvSpPr/>
          <p:nvPr/>
        </p:nvSpPr>
        <p:spPr>
          <a:xfrm>
            <a:off x="11282570" y="6123205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F6FC9AA4-976C-56E7-E330-C37965698141}"/>
              </a:ext>
            </a:extLst>
          </p:cNvPr>
          <p:cNvSpPr/>
          <p:nvPr/>
        </p:nvSpPr>
        <p:spPr>
          <a:xfrm>
            <a:off x="11456191" y="6123205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EB789D39-4F2C-A620-EA62-4E147E01D062}"/>
              </a:ext>
            </a:extLst>
          </p:cNvPr>
          <p:cNvSpPr/>
          <p:nvPr/>
        </p:nvSpPr>
        <p:spPr>
          <a:xfrm>
            <a:off x="11629812" y="6123205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3A4F3107-6B49-674C-D2FC-754B366B470F}"/>
              </a:ext>
            </a:extLst>
          </p:cNvPr>
          <p:cNvSpPr/>
          <p:nvPr/>
        </p:nvSpPr>
        <p:spPr>
          <a:xfrm>
            <a:off x="11803433" y="6123205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4F6357B4-E37D-6168-7EF0-8506C8B46D3C}"/>
              </a:ext>
            </a:extLst>
          </p:cNvPr>
          <p:cNvSpPr/>
          <p:nvPr/>
        </p:nvSpPr>
        <p:spPr>
          <a:xfrm>
            <a:off x="11970277" y="6123205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A7E8060B-ADC7-0EBF-45C8-83C4EF202676}"/>
              </a:ext>
            </a:extLst>
          </p:cNvPr>
          <p:cNvSpPr/>
          <p:nvPr/>
        </p:nvSpPr>
        <p:spPr>
          <a:xfrm>
            <a:off x="11282570" y="5949584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8C7858C2-D47E-3542-68CE-DE476A0EB5EB}"/>
              </a:ext>
            </a:extLst>
          </p:cNvPr>
          <p:cNvSpPr/>
          <p:nvPr/>
        </p:nvSpPr>
        <p:spPr>
          <a:xfrm>
            <a:off x="11456191" y="5949584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1DDF464B-8036-17FB-AA7C-3910E3C14F2B}"/>
              </a:ext>
            </a:extLst>
          </p:cNvPr>
          <p:cNvSpPr/>
          <p:nvPr/>
        </p:nvSpPr>
        <p:spPr>
          <a:xfrm>
            <a:off x="11629812" y="5949584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F9DEE2BF-C2DD-EF29-AD43-1A1A11108E86}"/>
              </a:ext>
            </a:extLst>
          </p:cNvPr>
          <p:cNvSpPr/>
          <p:nvPr/>
        </p:nvSpPr>
        <p:spPr>
          <a:xfrm>
            <a:off x="11803433" y="5949584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2D2F523E-F331-8E08-E388-C080CE7490D7}"/>
              </a:ext>
            </a:extLst>
          </p:cNvPr>
          <p:cNvSpPr/>
          <p:nvPr/>
        </p:nvSpPr>
        <p:spPr>
          <a:xfrm>
            <a:off x="11970277" y="5949584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CD1C9A1F-80AE-C9F9-79A4-2CF076C9EB40}"/>
              </a:ext>
            </a:extLst>
          </p:cNvPr>
          <p:cNvSpPr/>
          <p:nvPr/>
        </p:nvSpPr>
        <p:spPr>
          <a:xfrm>
            <a:off x="11282570" y="5775963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3B3F9BB7-38D0-4B1A-0113-A6CAA8DB127D}"/>
              </a:ext>
            </a:extLst>
          </p:cNvPr>
          <p:cNvSpPr/>
          <p:nvPr/>
        </p:nvSpPr>
        <p:spPr>
          <a:xfrm>
            <a:off x="11456191" y="5775963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048F515C-89D5-34C5-2F65-614B4806C029}"/>
              </a:ext>
            </a:extLst>
          </p:cNvPr>
          <p:cNvSpPr/>
          <p:nvPr/>
        </p:nvSpPr>
        <p:spPr>
          <a:xfrm>
            <a:off x="11629812" y="5775963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8BBB0AFF-C78D-CBE0-EB81-D65F40CBFC5D}"/>
              </a:ext>
            </a:extLst>
          </p:cNvPr>
          <p:cNvSpPr/>
          <p:nvPr/>
        </p:nvSpPr>
        <p:spPr>
          <a:xfrm>
            <a:off x="11803433" y="5775963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B640BA77-63FE-90E8-6D5A-36D51CC2E66B}"/>
              </a:ext>
            </a:extLst>
          </p:cNvPr>
          <p:cNvSpPr/>
          <p:nvPr/>
        </p:nvSpPr>
        <p:spPr>
          <a:xfrm>
            <a:off x="11970277" y="5775963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9DEB20C2-E0DD-8527-7465-E05FB8E19F58}"/>
              </a:ext>
            </a:extLst>
          </p:cNvPr>
          <p:cNvSpPr/>
          <p:nvPr/>
        </p:nvSpPr>
        <p:spPr>
          <a:xfrm>
            <a:off x="11282570" y="6468371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4514983-0A7F-2069-33C1-CCF7AA056E8B}"/>
              </a:ext>
            </a:extLst>
          </p:cNvPr>
          <p:cNvSpPr/>
          <p:nvPr/>
        </p:nvSpPr>
        <p:spPr>
          <a:xfrm>
            <a:off x="11456191" y="6468371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CC95A651-AE3C-66C5-2EDD-EC60F841620E}"/>
              </a:ext>
            </a:extLst>
          </p:cNvPr>
          <p:cNvSpPr/>
          <p:nvPr/>
        </p:nvSpPr>
        <p:spPr>
          <a:xfrm>
            <a:off x="11629812" y="646837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DDA37EC5-7EC8-B3F9-736A-62AEDB890AEB}"/>
              </a:ext>
            </a:extLst>
          </p:cNvPr>
          <p:cNvSpPr/>
          <p:nvPr/>
        </p:nvSpPr>
        <p:spPr>
          <a:xfrm>
            <a:off x="11803433" y="646837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4AD882AB-4868-64A8-CFFD-B0CE3E1793F0}"/>
              </a:ext>
            </a:extLst>
          </p:cNvPr>
          <p:cNvSpPr/>
          <p:nvPr/>
        </p:nvSpPr>
        <p:spPr>
          <a:xfrm>
            <a:off x="11970277" y="646837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02504A93-D072-F77C-175C-AB499C23978F}"/>
              </a:ext>
            </a:extLst>
          </p:cNvPr>
          <p:cNvCxnSpPr>
            <a:stCxn id="14" idx="3"/>
            <a:endCxn id="471" idx="1"/>
          </p:cNvCxnSpPr>
          <p:nvPr/>
        </p:nvCxnSpPr>
        <p:spPr>
          <a:xfrm flipV="1">
            <a:off x="10864346" y="6210016"/>
            <a:ext cx="418224" cy="7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EBDC87FB-049C-8E99-74DE-EB661DAFA567}"/>
              </a:ext>
            </a:extLst>
          </p:cNvPr>
          <p:cNvSpPr txBox="1"/>
          <p:nvPr/>
        </p:nvSpPr>
        <p:spPr>
          <a:xfrm>
            <a:off x="10786046" y="587965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KLD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E15E059E-9264-BFBF-673F-A07B0BAEB00C}"/>
              </a:ext>
            </a:extLst>
          </p:cNvPr>
          <p:cNvCxnSpPr>
            <a:cxnSpLocks/>
          </p:cNvCxnSpPr>
          <p:nvPr/>
        </p:nvCxnSpPr>
        <p:spPr>
          <a:xfrm>
            <a:off x="9272116" y="3530782"/>
            <a:ext cx="1078144" cy="21117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53917774-075B-8266-A9E8-C86D218B0091}"/>
              </a:ext>
            </a:extLst>
          </p:cNvPr>
          <p:cNvSpPr txBox="1"/>
          <p:nvPr/>
        </p:nvSpPr>
        <p:spPr>
          <a:xfrm>
            <a:off x="11146929" y="5519396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Code</a:t>
            </a:r>
            <a:r>
              <a:rPr lang="zh-CN" altLang="en-US" sz="1100" dirty="0"/>
              <a:t> </a:t>
            </a:r>
            <a:r>
              <a:rPr lang="en-US" altLang="zh-CN" sz="1100" dirty="0"/>
              <a:t>similarity</a:t>
            </a:r>
            <a:endParaRPr lang="en-US"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8DBCCF3-E400-10C4-01C1-78EF06616383}"/>
              </a:ext>
            </a:extLst>
          </p:cNvPr>
          <p:cNvSpPr/>
          <p:nvPr/>
        </p:nvSpPr>
        <p:spPr>
          <a:xfrm>
            <a:off x="3798223" y="2704473"/>
            <a:ext cx="3610348" cy="5991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Hypergraph Positional Encoding and Structure Encoding 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0FD8419E-55D7-19AA-1FD8-6F1A6DEF0BBD}"/>
              </a:ext>
            </a:extLst>
          </p:cNvPr>
          <p:cNvSpPr txBox="1"/>
          <p:nvPr/>
        </p:nvSpPr>
        <p:spPr>
          <a:xfrm>
            <a:off x="10610691" y="21109"/>
            <a:ext cx="160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every layer representation, not just the final one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A4B4A8AB-D54B-90FD-D93A-6A9BE818DCCC}"/>
              </a:ext>
            </a:extLst>
          </p:cNvPr>
          <p:cNvSpPr txBox="1"/>
          <p:nvPr/>
        </p:nvSpPr>
        <p:spPr>
          <a:xfrm>
            <a:off x="2695046" y="981541"/>
            <a:ext cx="171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guidance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focuses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”pure patients”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26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C2EB30-3C1B-E703-F173-AC2B8AA9D35A}"/>
              </a:ext>
            </a:extLst>
          </p:cNvPr>
          <p:cNvGrpSpPr/>
          <p:nvPr/>
        </p:nvGrpSpPr>
        <p:grpSpPr>
          <a:xfrm>
            <a:off x="447884" y="6282782"/>
            <a:ext cx="5709080" cy="387464"/>
            <a:chOff x="447884" y="6282782"/>
            <a:chExt cx="5709080" cy="387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EB4C7BE-A4F7-0073-9E14-4EBB79C834D7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41B38E-11CE-3E21-EBEB-F40AE8BEEC33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7ECDC35-BEFE-F560-EEAF-0BAD8CBB1B86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4B7CB7C-D106-060F-2576-F1A51F6D4C07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9723F75-8147-05B4-9DA3-21F34E9AF64A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5B4815B-282F-3D78-30AC-FAEBEE355F13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F4B5131-45E8-411A-9575-94CBA317E3B2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F7521C-8D4F-6C5B-8E79-E4D25A435219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E519831-7790-9A3E-79C8-8F2CA9E1C431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BF235F-B3CA-FE5D-E15E-A55CF5FD3002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FE8B177-93C4-78B6-37A6-D4A17CCF618E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3BCD98-9F64-D04E-700B-B4795F7A5692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5DD422A-1C17-2A3A-25FE-64FC0ACA684F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9B6AAAA-9553-E839-FCAB-F3C8ED5134F1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80FA9B4-5458-12A3-8A7C-3438B9971DD9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84AA0C-7917-98A0-BC6D-7DA634982462}"/>
              </a:ext>
            </a:extLst>
          </p:cNvPr>
          <p:cNvCxnSpPr/>
          <p:nvPr/>
        </p:nvCxnSpPr>
        <p:spPr>
          <a:xfrm flipV="1">
            <a:off x="64161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D0407D-1EB5-A8D1-EA8B-A01A429B2F12}"/>
              </a:ext>
            </a:extLst>
          </p:cNvPr>
          <p:cNvCxnSpPr/>
          <p:nvPr/>
        </p:nvCxnSpPr>
        <p:spPr>
          <a:xfrm flipV="1">
            <a:off x="1016543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F0768F4-EE13-AF49-ACD4-750F1064A7E9}"/>
              </a:ext>
            </a:extLst>
          </p:cNvPr>
          <p:cNvCxnSpPr/>
          <p:nvPr/>
        </p:nvCxnSpPr>
        <p:spPr>
          <a:xfrm flipV="1">
            <a:off x="139282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64F61AC-023D-C221-C94B-175C823F5637}"/>
              </a:ext>
            </a:extLst>
          </p:cNvPr>
          <p:cNvCxnSpPr/>
          <p:nvPr/>
        </p:nvCxnSpPr>
        <p:spPr>
          <a:xfrm flipV="1">
            <a:off x="1765295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07C76D6-AF5B-ADE0-D71F-A640E08B0381}"/>
              </a:ext>
            </a:extLst>
          </p:cNvPr>
          <p:cNvCxnSpPr/>
          <p:nvPr/>
        </p:nvCxnSpPr>
        <p:spPr>
          <a:xfrm flipV="1">
            <a:off x="215386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0AA7A04-E17F-E392-BD80-4F57E1617AE2}"/>
              </a:ext>
            </a:extLst>
          </p:cNvPr>
          <p:cNvCxnSpPr/>
          <p:nvPr/>
        </p:nvCxnSpPr>
        <p:spPr>
          <a:xfrm flipV="1">
            <a:off x="253748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DFAEA2-E539-4FB7-D60E-A82368D50623}"/>
              </a:ext>
            </a:extLst>
          </p:cNvPr>
          <p:cNvCxnSpPr/>
          <p:nvPr/>
        </p:nvCxnSpPr>
        <p:spPr>
          <a:xfrm flipV="1">
            <a:off x="292875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288A2A1-7BFD-84E3-2DC4-0E7712570854}"/>
              </a:ext>
            </a:extLst>
          </p:cNvPr>
          <p:cNvCxnSpPr/>
          <p:nvPr/>
        </p:nvCxnSpPr>
        <p:spPr>
          <a:xfrm flipV="1">
            <a:off x="330728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6D249F5-17E0-6B88-1181-46F9741F82EC}"/>
              </a:ext>
            </a:extLst>
          </p:cNvPr>
          <p:cNvCxnSpPr/>
          <p:nvPr/>
        </p:nvCxnSpPr>
        <p:spPr>
          <a:xfrm flipV="1">
            <a:off x="368221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A2E579A-DFF4-4280-8F3E-E8ABB861C415}"/>
              </a:ext>
            </a:extLst>
          </p:cNvPr>
          <p:cNvCxnSpPr/>
          <p:nvPr/>
        </p:nvCxnSpPr>
        <p:spPr>
          <a:xfrm flipV="1">
            <a:off x="4069676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85B0E2E-4B42-082D-53FC-3051338CE261}"/>
              </a:ext>
            </a:extLst>
          </p:cNvPr>
          <p:cNvCxnSpPr/>
          <p:nvPr/>
        </p:nvCxnSpPr>
        <p:spPr>
          <a:xfrm flipV="1">
            <a:off x="446844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32FDC98-744B-87E2-ACC5-4C5BB237A6BC}"/>
              </a:ext>
            </a:extLst>
          </p:cNvPr>
          <p:cNvCxnSpPr/>
          <p:nvPr/>
        </p:nvCxnSpPr>
        <p:spPr>
          <a:xfrm flipV="1">
            <a:off x="482822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77730C-C37E-4350-8C39-EFCC49AC9004}"/>
              </a:ext>
            </a:extLst>
          </p:cNvPr>
          <p:cNvCxnSpPr/>
          <p:nvPr/>
        </p:nvCxnSpPr>
        <p:spPr>
          <a:xfrm flipV="1">
            <a:off x="5203158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87DF53-DFE1-0D5E-46B1-94C14B83FBF8}"/>
              </a:ext>
            </a:extLst>
          </p:cNvPr>
          <p:cNvCxnSpPr/>
          <p:nvPr/>
        </p:nvCxnSpPr>
        <p:spPr>
          <a:xfrm flipV="1">
            <a:off x="5588304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14C3844-CED6-DE0F-0974-AD828F8FC516}"/>
              </a:ext>
            </a:extLst>
          </p:cNvPr>
          <p:cNvCxnSpPr/>
          <p:nvPr/>
        </p:nvCxnSpPr>
        <p:spPr>
          <a:xfrm flipV="1">
            <a:off x="5963235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1B432A-243A-B07D-F423-D28C86C1D154}"/>
              </a:ext>
            </a:extLst>
          </p:cNvPr>
          <p:cNvGrpSpPr/>
          <p:nvPr/>
        </p:nvGrpSpPr>
        <p:grpSpPr>
          <a:xfrm>
            <a:off x="596089" y="5311030"/>
            <a:ext cx="91046" cy="271851"/>
            <a:chOff x="1575525" y="3534032"/>
            <a:chExt cx="91046" cy="2718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3C70311-6FD5-2C97-32B5-1A56C3C18339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364888-21DD-C9F6-BD17-0D31A22D34F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6BC76FE-DECF-C606-8ADB-72B06D04BF7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E5610D-BD0D-8A76-98BC-A202914EC9C7}"/>
              </a:ext>
            </a:extLst>
          </p:cNvPr>
          <p:cNvGrpSpPr/>
          <p:nvPr/>
        </p:nvGrpSpPr>
        <p:grpSpPr>
          <a:xfrm>
            <a:off x="1345951" y="5300418"/>
            <a:ext cx="91046" cy="271851"/>
            <a:chOff x="1575525" y="3534032"/>
            <a:chExt cx="91046" cy="27185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2242ECD-E165-BDE5-EDC4-3C8EDC4C115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DD26EF8-1DD7-9574-9F54-6DEB994B0A4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AD1BF02-5FF3-7B68-06E7-C35A0B29D2E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2A5A87-D49E-249C-F5FB-F55945049902}"/>
              </a:ext>
            </a:extLst>
          </p:cNvPr>
          <p:cNvGrpSpPr/>
          <p:nvPr/>
        </p:nvGrpSpPr>
        <p:grpSpPr>
          <a:xfrm>
            <a:off x="5549841" y="5300756"/>
            <a:ext cx="91046" cy="271851"/>
            <a:chOff x="1575525" y="3534032"/>
            <a:chExt cx="91046" cy="27185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BFFF23-EEDC-393D-1AE2-E2D5E64D23D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047C10-5BA9-A480-2570-99D484C6C48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F547EA95-3365-CCEA-C72A-715C9DC3643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72E4F6D-4D68-44D4-62C0-4BA54DF57C19}"/>
              </a:ext>
            </a:extLst>
          </p:cNvPr>
          <p:cNvGrpSpPr/>
          <p:nvPr/>
        </p:nvGrpSpPr>
        <p:grpSpPr>
          <a:xfrm>
            <a:off x="1716718" y="5298044"/>
            <a:ext cx="91046" cy="271851"/>
            <a:chOff x="1575525" y="3534032"/>
            <a:chExt cx="91046" cy="27185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467A62C8-FDCE-55F5-90E4-D0C48AB45B2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BE67D55-8E30-E02E-4018-D7BF17EB315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99DAAED-0713-F3A1-BE1B-42B758B94DD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9314E8-B87C-C839-654A-99E003941604}"/>
              </a:ext>
            </a:extLst>
          </p:cNvPr>
          <p:cNvGrpSpPr/>
          <p:nvPr/>
        </p:nvGrpSpPr>
        <p:grpSpPr>
          <a:xfrm>
            <a:off x="2108339" y="5298043"/>
            <a:ext cx="91046" cy="271851"/>
            <a:chOff x="1575525" y="3534032"/>
            <a:chExt cx="91046" cy="27185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9713C161-D2E6-92E4-128D-ECDA25E99C1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F3022B1-60D3-02CA-BCCC-EAD607FF94A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55B139B-D259-1BC3-E03E-3EEFC20B0A4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529F433-818E-6201-47E8-6E831C9AAA58}"/>
              </a:ext>
            </a:extLst>
          </p:cNvPr>
          <p:cNvGrpSpPr/>
          <p:nvPr/>
        </p:nvGrpSpPr>
        <p:grpSpPr>
          <a:xfrm>
            <a:off x="2481766" y="5299158"/>
            <a:ext cx="91046" cy="271851"/>
            <a:chOff x="1575525" y="3534032"/>
            <a:chExt cx="91046" cy="2718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04DE727-972B-690B-B888-01E4CDFD78A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306E781-4C3F-174F-9EA1-C2FABDED623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597006F-A3EC-C0F7-5C4D-F23D680C41B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04F4124-2A74-6C7A-B860-0AA87308D209}"/>
              </a:ext>
            </a:extLst>
          </p:cNvPr>
          <p:cNvGrpSpPr/>
          <p:nvPr/>
        </p:nvGrpSpPr>
        <p:grpSpPr>
          <a:xfrm>
            <a:off x="2883235" y="5304536"/>
            <a:ext cx="91046" cy="271851"/>
            <a:chOff x="1575525" y="3534032"/>
            <a:chExt cx="91046" cy="2718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6F751F7-F156-7B0F-03A9-55016605F11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2A205C7-F7AB-0AFF-B518-180FD4F8381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6333E62-C68F-6E11-E4DF-89C05EE4CB2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1A63478-84DE-6681-6373-F9142CE4C28D}"/>
              </a:ext>
            </a:extLst>
          </p:cNvPr>
          <p:cNvGrpSpPr/>
          <p:nvPr/>
        </p:nvGrpSpPr>
        <p:grpSpPr>
          <a:xfrm>
            <a:off x="3261765" y="5298043"/>
            <a:ext cx="91046" cy="271851"/>
            <a:chOff x="1575525" y="3534032"/>
            <a:chExt cx="91046" cy="27185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257C1D4-3996-C68D-796B-A341B3A4F2F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E691754-3F03-EB58-61F7-D9EE566D2F2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2EA1B3B-E53D-7D2F-7CDF-63131C08653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9790EF-8F89-B2D9-70E7-2E56B10A4CC4}"/>
              </a:ext>
            </a:extLst>
          </p:cNvPr>
          <p:cNvGrpSpPr/>
          <p:nvPr/>
        </p:nvGrpSpPr>
        <p:grpSpPr>
          <a:xfrm>
            <a:off x="3639866" y="5298043"/>
            <a:ext cx="91046" cy="271851"/>
            <a:chOff x="1575525" y="3534032"/>
            <a:chExt cx="91046" cy="27185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B84582A-9109-C30D-E35B-F3FD4D494AF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99166D9-3219-2C21-CB78-1DCB53BBBC1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F32D3AE-6FF5-718F-1041-941BD63BF1D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9E699F35-7BBF-6BA4-4011-8F9031F6A74C}"/>
              </a:ext>
            </a:extLst>
          </p:cNvPr>
          <p:cNvGrpSpPr/>
          <p:nvPr/>
        </p:nvGrpSpPr>
        <p:grpSpPr>
          <a:xfrm>
            <a:off x="4017538" y="5298043"/>
            <a:ext cx="91046" cy="271851"/>
            <a:chOff x="1575525" y="3534032"/>
            <a:chExt cx="91046" cy="27185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3E6E7C-0B50-5727-6998-6CC37EFCB92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6356167-F702-1089-0D9A-BD5A81907BC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73A3BBE-D7BE-596F-E0FB-1BE78E6D1D9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9CC4FE4-DFCB-6EA9-F48D-8130DBD17A83}"/>
              </a:ext>
            </a:extLst>
          </p:cNvPr>
          <p:cNvGrpSpPr/>
          <p:nvPr/>
        </p:nvGrpSpPr>
        <p:grpSpPr>
          <a:xfrm>
            <a:off x="4399084" y="5295038"/>
            <a:ext cx="91046" cy="271851"/>
            <a:chOff x="1575525" y="3534032"/>
            <a:chExt cx="91046" cy="27185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3D98CDCA-2C1E-8930-7E79-93CD476064E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A2C9C5E-6717-281F-8D02-3624DB59B78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5A2DDF0-ABC1-71FE-4C38-03D1DCD2C4B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58CC423-386D-45AD-D9B6-3E0506980BCF}"/>
              </a:ext>
            </a:extLst>
          </p:cNvPr>
          <p:cNvGrpSpPr/>
          <p:nvPr/>
        </p:nvGrpSpPr>
        <p:grpSpPr>
          <a:xfrm>
            <a:off x="4782704" y="5292664"/>
            <a:ext cx="91046" cy="271851"/>
            <a:chOff x="1575525" y="3534032"/>
            <a:chExt cx="91046" cy="27185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7016F3D7-1403-3F2D-27CF-D383F22B492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70EFBC3-9772-419A-9BED-2583B87A579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BE50BC6C-B61C-B1A4-D294-1930F720D45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F2ADB0E-F71E-3F00-FF58-0208DAB5F98C}"/>
              </a:ext>
            </a:extLst>
          </p:cNvPr>
          <p:cNvGrpSpPr/>
          <p:nvPr/>
        </p:nvGrpSpPr>
        <p:grpSpPr>
          <a:xfrm>
            <a:off x="5157635" y="5299157"/>
            <a:ext cx="91046" cy="271851"/>
            <a:chOff x="1575525" y="3534032"/>
            <a:chExt cx="91046" cy="27185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4F65C6D-C8A9-C308-DA70-CE251A744B2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7223074-903F-20AA-DACB-5D830FC7030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1DBD4547-14A7-062E-06F6-D1D3F0EF15B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05AE08AA-704E-B94B-9E62-BE697A46232A}"/>
              </a:ext>
            </a:extLst>
          </p:cNvPr>
          <p:cNvGrpSpPr/>
          <p:nvPr/>
        </p:nvGrpSpPr>
        <p:grpSpPr>
          <a:xfrm>
            <a:off x="5903698" y="5309160"/>
            <a:ext cx="91046" cy="271851"/>
            <a:chOff x="1575525" y="3534032"/>
            <a:chExt cx="91046" cy="2718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C00CEFB-6296-C615-59CC-1A6E4FF8A31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BFC4230-14B8-5CFC-9C93-CD19A46552C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9E4BADEE-96A8-4877-4C78-1BDF35F671D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FCE5B3-9414-9851-2198-11BC185EAA03}"/>
              </a:ext>
            </a:extLst>
          </p:cNvPr>
          <p:cNvGrpSpPr/>
          <p:nvPr/>
        </p:nvGrpSpPr>
        <p:grpSpPr>
          <a:xfrm>
            <a:off x="966392" y="5319122"/>
            <a:ext cx="91046" cy="271851"/>
            <a:chOff x="1575525" y="3534032"/>
            <a:chExt cx="91046" cy="27185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32A09FDF-2BC2-F7A6-FD22-155315428EB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8611017-C7E3-126C-5BBD-65D041EAA1E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B3DF7C7D-5FAD-8295-1BC1-7A8F8B0C598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406C36B-02F8-01CB-328A-2F5AE9A70808}"/>
              </a:ext>
            </a:extLst>
          </p:cNvPr>
          <p:cNvGrpSpPr/>
          <p:nvPr/>
        </p:nvGrpSpPr>
        <p:grpSpPr>
          <a:xfrm>
            <a:off x="591866" y="4870305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6995F11-71CA-B9B9-EA18-D18A2C382C7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6802347-7D76-2B4F-8CBE-86E4BF28ACE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AF476DC5-A10B-004A-5066-D03654326AB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0366B13B-D995-4204-ED3E-A86ECC0B050B}"/>
              </a:ext>
            </a:extLst>
          </p:cNvPr>
          <p:cNvGrpSpPr/>
          <p:nvPr/>
        </p:nvGrpSpPr>
        <p:grpSpPr>
          <a:xfrm>
            <a:off x="1341728" y="485969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F2410FC-9F47-7B3A-C79C-149097B7F84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00A3CF2-EEDC-F359-9214-915E4237412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90BE52-10D3-2E8E-1B4D-AB945270E38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1DC6999A-B6C7-D72F-C510-38C0D126B4EB}"/>
              </a:ext>
            </a:extLst>
          </p:cNvPr>
          <p:cNvGrpSpPr/>
          <p:nvPr/>
        </p:nvGrpSpPr>
        <p:grpSpPr>
          <a:xfrm>
            <a:off x="5545618" y="4860031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7C2A1DB2-EB9A-2841-5405-D56222D03AE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5C579A8-2ADA-DD35-EE0F-B178D74A9BA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05F202BB-6A1F-FFC7-D95B-D29265E29E4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BBD7ED8-A4F1-0A55-F21B-71E3D5E528F0}"/>
              </a:ext>
            </a:extLst>
          </p:cNvPr>
          <p:cNvGrpSpPr/>
          <p:nvPr/>
        </p:nvGrpSpPr>
        <p:grpSpPr>
          <a:xfrm>
            <a:off x="1712495" y="4857319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4D7179E-214A-6E3F-46DC-27018A3E70D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6C370949-5618-FA8A-F6AC-937B4DE7D00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6EF292B-817E-9B83-EEE6-E5202193A68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2DB399A0-1D06-84D5-D0C4-5833081777A1}"/>
              </a:ext>
            </a:extLst>
          </p:cNvPr>
          <p:cNvGrpSpPr/>
          <p:nvPr/>
        </p:nvGrpSpPr>
        <p:grpSpPr>
          <a:xfrm>
            <a:off x="2104116" y="4857318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96B73446-2E77-4B23-4DB3-58409C5D1A1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810BBD7-2C9C-C6B6-A721-5D9574E2923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F93520D-1227-FC4A-5030-133384895F4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657B5BA7-7D46-157F-BE36-60E04999B5E3}"/>
              </a:ext>
            </a:extLst>
          </p:cNvPr>
          <p:cNvGrpSpPr/>
          <p:nvPr/>
        </p:nvGrpSpPr>
        <p:grpSpPr>
          <a:xfrm>
            <a:off x="2477543" y="4858433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C2696DC-491C-5158-DA07-BD71D5D7EB8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D71992A-446B-0DC6-152F-87F0C92C9F6D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D6A19B5-055A-5949-5E5E-F0E0D8E7C1A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2DC09C29-1683-7FD9-D292-60A19F8AAFAC}"/>
              </a:ext>
            </a:extLst>
          </p:cNvPr>
          <p:cNvGrpSpPr/>
          <p:nvPr/>
        </p:nvGrpSpPr>
        <p:grpSpPr>
          <a:xfrm>
            <a:off x="2876473" y="4870051"/>
            <a:ext cx="93156" cy="265611"/>
            <a:chOff x="1572986" y="3540272"/>
            <a:chExt cx="93156" cy="2656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088C994-A144-6DD0-5949-A512A0531064}"/>
                </a:ext>
              </a:extLst>
            </p:cNvPr>
            <p:cNvSpPr/>
            <p:nvPr/>
          </p:nvSpPr>
          <p:spPr>
            <a:xfrm>
              <a:off x="1572986" y="354027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B17CA79-7E77-7FF5-C283-12843DBD30F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2FBE2A8-F9C5-A0B2-F744-6D7954D62E3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591B62C-2D9D-8423-70ED-1E5AB8FD9C5E}"/>
              </a:ext>
            </a:extLst>
          </p:cNvPr>
          <p:cNvGrpSpPr/>
          <p:nvPr/>
        </p:nvGrpSpPr>
        <p:grpSpPr>
          <a:xfrm>
            <a:off x="3257542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C0D21327-1EFA-1489-99C8-4E71F91C3B4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2093DC9-787A-68E7-43A3-2E4D9C40A29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2EDD3C0F-5CD2-E6B6-0570-D280ECB57FD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9CCC99-1A75-CFEF-7DB4-F9F3A516F441}"/>
              </a:ext>
            </a:extLst>
          </p:cNvPr>
          <p:cNvGrpSpPr/>
          <p:nvPr/>
        </p:nvGrpSpPr>
        <p:grpSpPr>
          <a:xfrm>
            <a:off x="3635643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6A277DF-75D1-3916-968D-B0DC0951CF7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57263F1-6E60-184C-5B31-CC13E4F8B10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451E1FBF-D1E3-F8FE-5F5E-CFB823DC083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B44D25DE-1E15-0F6D-2DE5-55F621C83FD3}"/>
              </a:ext>
            </a:extLst>
          </p:cNvPr>
          <p:cNvGrpSpPr/>
          <p:nvPr/>
        </p:nvGrpSpPr>
        <p:grpSpPr>
          <a:xfrm>
            <a:off x="4013315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F560B491-1019-6A8D-5937-9A8680FB3FA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C8E10229-29A1-5E3A-1F9E-08DB6151ED5D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B9672DED-6EE0-7EDE-9C32-B37C99583EB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14008BA-C49E-A384-8548-6108D13CCEDA}"/>
              </a:ext>
            </a:extLst>
          </p:cNvPr>
          <p:cNvGrpSpPr/>
          <p:nvPr/>
        </p:nvGrpSpPr>
        <p:grpSpPr>
          <a:xfrm>
            <a:off x="4394861" y="4854313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052AB292-3072-493F-C2AB-C17336110B0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F2C158B4-E5D1-F03A-5A93-73F9697FAB9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D3C2B0DA-5CAA-F100-8B22-E9D249771F0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DB59DEE8-293D-2556-0011-92B0CA9683F4}"/>
              </a:ext>
            </a:extLst>
          </p:cNvPr>
          <p:cNvGrpSpPr/>
          <p:nvPr/>
        </p:nvGrpSpPr>
        <p:grpSpPr>
          <a:xfrm>
            <a:off x="4778481" y="4851939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9B78B398-6DDB-BF94-A560-3BDB712B178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B3BC86E5-0FD6-7B5B-7E9B-EE8FC1B29D1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3F6426A6-0011-8103-439A-791760AE85F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061A555-908A-AF33-C203-70E61E98BB4E}"/>
              </a:ext>
            </a:extLst>
          </p:cNvPr>
          <p:cNvGrpSpPr/>
          <p:nvPr/>
        </p:nvGrpSpPr>
        <p:grpSpPr>
          <a:xfrm>
            <a:off x="5153412" y="4858432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DD838585-62D5-9DCB-016E-C63F0363574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1667CC5C-1D17-509F-86C5-D112F556173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0265750D-E22C-398E-6CF7-C5BD1955260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49818F1-FE59-15E5-5026-6C0820CABAB1}"/>
              </a:ext>
            </a:extLst>
          </p:cNvPr>
          <p:cNvGrpSpPr/>
          <p:nvPr/>
        </p:nvGrpSpPr>
        <p:grpSpPr>
          <a:xfrm>
            <a:off x="5899475" y="4868435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CDB7042-2D47-CA14-3CCF-3EFD039880B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517B8ED8-2E95-E0E2-696E-F4F92D737DB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240AD0-10D7-EE48-E9A8-CCD0554A742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92820BF3-5DFE-6E0E-738F-35E5E9B91A76}"/>
              </a:ext>
            </a:extLst>
          </p:cNvPr>
          <p:cNvGrpSpPr/>
          <p:nvPr/>
        </p:nvGrpSpPr>
        <p:grpSpPr>
          <a:xfrm>
            <a:off x="962169" y="4878397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88315951-9D0D-A01A-E1DA-845B771BD82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7691979D-D7F1-F4D4-5751-97802A306DB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0BE4E09-6F65-D566-8FA6-04562477A6A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F376BEFF-B6DC-0230-4BB2-1A677FDD6FE3}"/>
              </a:ext>
            </a:extLst>
          </p:cNvPr>
          <p:cNvSpPr txBox="1"/>
          <p:nvPr/>
        </p:nvSpPr>
        <p:spPr>
          <a:xfrm>
            <a:off x="501189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B493245E-8F38-7695-2C9D-D9F086656283}"/>
              </a:ext>
            </a:extLst>
          </p:cNvPr>
          <p:cNvSpPr txBox="1"/>
          <p:nvPr/>
        </p:nvSpPr>
        <p:spPr>
          <a:xfrm>
            <a:off x="876120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9B4468-241E-8E45-F100-E1FE09998124}"/>
              </a:ext>
            </a:extLst>
          </p:cNvPr>
          <p:cNvSpPr txBox="1"/>
          <p:nvPr/>
        </p:nvSpPr>
        <p:spPr>
          <a:xfrm>
            <a:off x="1251051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BD189D2-D776-C9D6-7062-9A6BD7C4C505}"/>
              </a:ext>
            </a:extLst>
          </p:cNvPr>
          <p:cNvSpPr txBox="1"/>
          <p:nvPr/>
        </p:nvSpPr>
        <p:spPr>
          <a:xfrm>
            <a:off x="1625982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2F99C6-03CC-4225-F034-202ECDDAEC53}"/>
              </a:ext>
            </a:extLst>
          </p:cNvPr>
          <p:cNvSpPr txBox="1"/>
          <p:nvPr/>
        </p:nvSpPr>
        <p:spPr>
          <a:xfrm>
            <a:off x="2013439" y="50827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D7C2EB9D-5E17-4B50-4A13-BABF3D67B1EB}"/>
              </a:ext>
            </a:extLst>
          </p:cNvPr>
          <p:cNvSpPr txBox="1"/>
          <p:nvPr/>
        </p:nvSpPr>
        <p:spPr>
          <a:xfrm>
            <a:off x="2400896" y="50827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E6701D4-CF02-4760-6DE8-8D0384A72F16}"/>
              </a:ext>
            </a:extLst>
          </p:cNvPr>
          <p:cNvSpPr txBox="1"/>
          <p:nvPr/>
        </p:nvSpPr>
        <p:spPr>
          <a:xfrm>
            <a:off x="2788353" y="50827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62244B4-8EA1-E6F9-3162-BB7A4F4B580A}"/>
              </a:ext>
            </a:extLst>
          </p:cNvPr>
          <p:cNvSpPr txBox="1"/>
          <p:nvPr/>
        </p:nvSpPr>
        <p:spPr>
          <a:xfrm>
            <a:off x="3163284" y="508274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0B0460C-6E40-9D31-5859-CD51092071E9}"/>
              </a:ext>
            </a:extLst>
          </p:cNvPr>
          <p:cNvSpPr txBox="1"/>
          <p:nvPr/>
        </p:nvSpPr>
        <p:spPr>
          <a:xfrm>
            <a:off x="3541796" y="508274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A748BCA5-B24B-FAE8-CD6B-6FEB54223ADA}"/>
              </a:ext>
            </a:extLst>
          </p:cNvPr>
          <p:cNvSpPr txBox="1"/>
          <p:nvPr/>
        </p:nvSpPr>
        <p:spPr>
          <a:xfrm>
            <a:off x="3938198" y="508274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1743EF3-910B-1356-FCD6-BC3F2481B3E7}"/>
              </a:ext>
            </a:extLst>
          </p:cNvPr>
          <p:cNvSpPr txBox="1"/>
          <p:nvPr/>
        </p:nvSpPr>
        <p:spPr>
          <a:xfrm>
            <a:off x="4309551" y="508273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B258E12-9C6D-6914-1DFD-C6E2B4BBD66B}"/>
              </a:ext>
            </a:extLst>
          </p:cNvPr>
          <p:cNvSpPr txBox="1"/>
          <p:nvPr/>
        </p:nvSpPr>
        <p:spPr>
          <a:xfrm>
            <a:off x="4682696" y="50827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42B9BBD0-000F-908F-855E-F58990AC0A50}"/>
              </a:ext>
            </a:extLst>
          </p:cNvPr>
          <p:cNvSpPr txBox="1"/>
          <p:nvPr/>
        </p:nvSpPr>
        <p:spPr>
          <a:xfrm>
            <a:off x="507015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FE7AAAF-1655-CBB3-54C4-4B5E19CE65B9}"/>
              </a:ext>
            </a:extLst>
          </p:cNvPr>
          <p:cNvSpPr txBox="1"/>
          <p:nvPr/>
        </p:nvSpPr>
        <p:spPr>
          <a:xfrm>
            <a:off x="5462974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61057F8F-38E1-81F7-E9F9-72CB1CD2A81D}"/>
              </a:ext>
            </a:extLst>
          </p:cNvPr>
          <p:cNvSpPr txBox="1"/>
          <p:nvPr/>
        </p:nvSpPr>
        <p:spPr>
          <a:xfrm>
            <a:off x="580808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9A8AB0-77CF-7958-1FA4-3AE2154B4CD3}"/>
              </a:ext>
            </a:extLst>
          </p:cNvPr>
          <p:cNvSpPr txBox="1"/>
          <p:nvPr/>
        </p:nvSpPr>
        <p:spPr>
          <a:xfrm>
            <a:off x="5937869" y="5236625"/>
            <a:ext cx="217024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trike="sngStrike" dirty="0"/>
              <a:t>OpenAI</a:t>
            </a:r>
            <a:r>
              <a:rPr lang="zh-CN" altLang="en-US" sz="1050" b="1" strike="sngStrike" dirty="0"/>
              <a:t> </a:t>
            </a:r>
            <a:r>
              <a:rPr lang="en-US" altLang="zh-CN" sz="1050" b="1" strike="sngStrike" dirty="0"/>
              <a:t>API</a:t>
            </a:r>
            <a:r>
              <a:rPr lang="en-US" sz="1050" strike="sngStrike" dirty="0"/>
              <a:t> encode medical code description into embeddings (static)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663DBA8-5617-F04B-17FD-57BB9758639F}"/>
              </a:ext>
            </a:extLst>
          </p:cNvPr>
          <p:cNvSpPr txBox="1"/>
          <p:nvPr/>
        </p:nvSpPr>
        <p:spPr>
          <a:xfrm>
            <a:off x="5963235" y="4890623"/>
            <a:ext cx="2170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Code type embedding </a:t>
            </a:r>
            <a:r>
              <a:rPr lang="en-US" sz="1050" dirty="0"/>
              <a:t>(trainable)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5D9B86B2-7C32-A16D-E03E-4CD9D0F5CF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89" t="2971" r="33544" b="19469"/>
          <a:stretch>
            <a:fillRect/>
          </a:stretch>
        </p:blipFill>
        <p:spPr>
          <a:xfrm>
            <a:off x="1765295" y="1859279"/>
            <a:ext cx="3030531" cy="2536785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B2800B9-F7B9-E161-3414-FCD0C49CACC2}"/>
              </a:ext>
            </a:extLst>
          </p:cNvPr>
          <p:cNvCxnSpPr>
            <a:cxnSpLocks/>
            <a:stCxn id="186" idx="0"/>
            <a:endCxn id="172" idx="2"/>
          </p:cNvCxnSpPr>
          <p:nvPr/>
        </p:nvCxnSpPr>
        <p:spPr>
          <a:xfrm flipV="1">
            <a:off x="263141" y="4396064"/>
            <a:ext cx="3017420" cy="476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8B2E2309-DF9C-18CB-5538-95FB511BA576}"/>
              </a:ext>
            </a:extLst>
          </p:cNvPr>
          <p:cNvCxnSpPr>
            <a:cxnSpLocks/>
            <a:stCxn id="148" idx="0"/>
            <a:endCxn id="172" idx="2"/>
          </p:cNvCxnSpPr>
          <p:nvPr/>
        </p:nvCxnSpPr>
        <p:spPr>
          <a:xfrm flipH="1" flipV="1">
            <a:off x="3280561" y="4396064"/>
            <a:ext cx="2664652" cy="47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A98F3A7-3EED-44E7-18AD-77BDE6B8C0DA}"/>
              </a:ext>
            </a:extLst>
          </p:cNvPr>
          <p:cNvSpPr/>
          <p:nvPr/>
        </p:nvSpPr>
        <p:spPr>
          <a:xfrm>
            <a:off x="3782002" y="2915920"/>
            <a:ext cx="1003664" cy="24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Co-occurrence inductive bias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B8B11BC9-79C7-15B0-DF7B-ED5045FC11F4}"/>
              </a:ext>
            </a:extLst>
          </p:cNvPr>
          <p:cNvSpPr/>
          <p:nvPr/>
        </p:nvSpPr>
        <p:spPr>
          <a:xfrm>
            <a:off x="3782002" y="4181757"/>
            <a:ext cx="1003664" cy="24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Time –interval inductive bias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83842C39-0C4D-24DD-8D27-61EAC174B786}"/>
              </a:ext>
            </a:extLst>
          </p:cNvPr>
          <p:cNvGrpSpPr/>
          <p:nvPr/>
        </p:nvGrpSpPr>
        <p:grpSpPr>
          <a:xfrm>
            <a:off x="224564" y="5324122"/>
            <a:ext cx="91046" cy="271851"/>
            <a:chOff x="1575525" y="3534032"/>
            <a:chExt cx="91046" cy="271851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BF50A903-44E4-C597-8E6F-BE693E54D23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F4D28F01-1752-E711-7B1B-09DBCDAECE1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29BCF640-2006-44D2-D2A1-2BC06928E7A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32995C7E-6212-5C2F-59FF-B98D14004908}"/>
              </a:ext>
            </a:extLst>
          </p:cNvPr>
          <p:cNvGrpSpPr/>
          <p:nvPr/>
        </p:nvGrpSpPr>
        <p:grpSpPr>
          <a:xfrm>
            <a:off x="217403" y="4872688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3CAF67B8-7482-2714-4490-E0A1C4EE843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D154B11-FADC-E2C9-23A7-BFBD8177798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7CDBC035-BFBD-33A1-C7FF-E2FB60BBD8F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00BD463E-01F0-1A8B-E092-40943AC6BE4E}"/>
              </a:ext>
            </a:extLst>
          </p:cNvPr>
          <p:cNvSpPr txBox="1"/>
          <p:nvPr/>
        </p:nvSpPr>
        <p:spPr>
          <a:xfrm>
            <a:off x="127888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11060BC1-46E1-7464-E213-5E4B2DADA747}"/>
              </a:ext>
            </a:extLst>
          </p:cNvPr>
          <p:cNvSpPr txBox="1"/>
          <p:nvPr/>
        </p:nvSpPr>
        <p:spPr>
          <a:xfrm>
            <a:off x="-5778" y="5604194"/>
            <a:ext cx="586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&lt;PAT&gt;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C47BF6D-6178-C098-58AF-A6404BC30F22}"/>
              </a:ext>
            </a:extLst>
          </p:cNvPr>
          <p:cNvGrpSpPr/>
          <p:nvPr/>
        </p:nvGrpSpPr>
        <p:grpSpPr>
          <a:xfrm>
            <a:off x="2723934" y="1695521"/>
            <a:ext cx="91046" cy="271851"/>
            <a:chOff x="1575525" y="3534032"/>
            <a:chExt cx="91046" cy="2718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E59CC70-0287-6B97-FB26-BD3D5C8FF2A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2772DD6-8CC0-D905-E8B0-FC15555AD7F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B7A683F6-0E10-F984-A135-726A3FA249E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D655D5C8-F095-08CB-7206-3A87F20EAB81}"/>
              </a:ext>
            </a:extLst>
          </p:cNvPr>
          <p:cNvGrpSpPr/>
          <p:nvPr/>
        </p:nvGrpSpPr>
        <p:grpSpPr>
          <a:xfrm>
            <a:off x="5210576" y="161987"/>
            <a:ext cx="6850835" cy="2299949"/>
            <a:chOff x="249317" y="107576"/>
            <a:chExt cx="10414201" cy="3496236"/>
          </a:xfrm>
        </p:grpSpPr>
        <p:sp>
          <p:nvSpPr>
            <p:cNvPr id="197" name="Freeform 196">
              <a:extLst>
                <a:ext uri="{FF2B5EF4-FFF2-40B4-BE49-F238E27FC236}">
                  <a16:creationId xmlns:a16="http://schemas.microsoft.com/office/drawing/2014/main" id="{2510BAA7-2E51-4515-9281-84014FB236E2}"/>
                </a:ext>
              </a:extLst>
            </p:cNvPr>
            <p:cNvSpPr/>
            <p:nvPr/>
          </p:nvSpPr>
          <p:spPr>
            <a:xfrm>
              <a:off x="4528601" y="143267"/>
              <a:ext cx="3778623" cy="3429000"/>
            </a:xfrm>
            <a:custGeom>
              <a:avLst/>
              <a:gdLst>
                <a:gd name="connsiteX0" fmla="*/ 107576 w 3778623"/>
                <a:gd name="connsiteY0" fmla="*/ 1909483 h 3429000"/>
                <a:gd name="connsiteX1" fmla="*/ 40341 w 3778623"/>
                <a:gd name="connsiteY1" fmla="*/ 2084294 h 3429000"/>
                <a:gd name="connsiteX2" fmla="*/ 26894 w 3778623"/>
                <a:gd name="connsiteY2" fmla="*/ 2124635 h 3429000"/>
                <a:gd name="connsiteX3" fmla="*/ 13447 w 3778623"/>
                <a:gd name="connsiteY3" fmla="*/ 2164977 h 3429000"/>
                <a:gd name="connsiteX4" fmla="*/ 0 w 3778623"/>
                <a:gd name="connsiteY4" fmla="*/ 2299447 h 3429000"/>
                <a:gd name="connsiteX5" fmla="*/ 13447 w 3778623"/>
                <a:gd name="connsiteY5" fmla="*/ 2541494 h 3429000"/>
                <a:gd name="connsiteX6" fmla="*/ 40341 w 3778623"/>
                <a:gd name="connsiteY6" fmla="*/ 2702859 h 3429000"/>
                <a:gd name="connsiteX7" fmla="*/ 94129 w 3778623"/>
                <a:gd name="connsiteY7" fmla="*/ 2891118 h 3429000"/>
                <a:gd name="connsiteX8" fmla="*/ 161365 w 3778623"/>
                <a:gd name="connsiteY8" fmla="*/ 2958353 h 3429000"/>
                <a:gd name="connsiteX9" fmla="*/ 201706 w 3778623"/>
                <a:gd name="connsiteY9" fmla="*/ 2998694 h 3429000"/>
                <a:gd name="connsiteX10" fmla="*/ 242047 w 3778623"/>
                <a:gd name="connsiteY10" fmla="*/ 3025588 h 3429000"/>
                <a:gd name="connsiteX11" fmla="*/ 268941 w 3778623"/>
                <a:gd name="connsiteY11" fmla="*/ 3052483 h 3429000"/>
                <a:gd name="connsiteX12" fmla="*/ 349623 w 3778623"/>
                <a:gd name="connsiteY12" fmla="*/ 3106271 h 3429000"/>
                <a:gd name="connsiteX13" fmla="*/ 389965 w 3778623"/>
                <a:gd name="connsiteY13" fmla="*/ 3133165 h 3429000"/>
                <a:gd name="connsiteX14" fmla="*/ 430306 w 3778623"/>
                <a:gd name="connsiteY14" fmla="*/ 3146612 h 3429000"/>
                <a:gd name="connsiteX15" fmla="*/ 524435 w 3778623"/>
                <a:gd name="connsiteY15" fmla="*/ 3173506 h 3429000"/>
                <a:gd name="connsiteX16" fmla="*/ 645459 w 3778623"/>
                <a:gd name="connsiteY16" fmla="*/ 3227294 h 3429000"/>
                <a:gd name="connsiteX17" fmla="*/ 820270 w 3778623"/>
                <a:gd name="connsiteY17" fmla="*/ 3267635 h 3429000"/>
                <a:gd name="connsiteX18" fmla="*/ 860612 w 3778623"/>
                <a:gd name="connsiteY18" fmla="*/ 3281083 h 3429000"/>
                <a:gd name="connsiteX19" fmla="*/ 941294 w 3778623"/>
                <a:gd name="connsiteY19" fmla="*/ 3294530 h 3429000"/>
                <a:gd name="connsiteX20" fmla="*/ 1048870 w 3778623"/>
                <a:gd name="connsiteY20" fmla="*/ 3321424 h 3429000"/>
                <a:gd name="connsiteX21" fmla="*/ 1102659 w 3778623"/>
                <a:gd name="connsiteY21" fmla="*/ 3334871 h 3429000"/>
                <a:gd name="connsiteX22" fmla="*/ 1331259 w 3778623"/>
                <a:gd name="connsiteY22" fmla="*/ 3361765 h 3429000"/>
                <a:gd name="connsiteX23" fmla="*/ 1452282 w 3778623"/>
                <a:gd name="connsiteY23" fmla="*/ 3375212 h 3429000"/>
                <a:gd name="connsiteX24" fmla="*/ 1613647 w 3778623"/>
                <a:gd name="connsiteY24" fmla="*/ 3402106 h 3429000"/>
                <a:gd name="connsiteX25" fmla="*/ 1801906 w 3778623"/>
                <a:gd name="connsiteY25" fmla="*/ 3415553 h 3429000"/>
                <a:gd name="connsiteX26" fmla="*/ 2487706 w 3778623"/>
                <a:gd name="connsiteY26" fmla="*/ 3429000 h 3429000"/>
                <a:gd name="connsiteX27" fmla="*/ 2716306 w 3778623"/>
                <a:gd name="connsiteY27" fmla="*/ 3402106 h 3429000"/>
                <a:gd name="connsiteX28" fmla="*/ 2931459 w 3778623"/>
                <a:gd name="connsiteY28" fmla="*/ 3361765 h 3429000"/>
                <a:gd name="connsiteX29" fmla="*/ 3012141 w 3778623"/>
                <a:gd name="connsiteY29" fmla="*/ 3334871 h 3429000"/>
                <a:gd name="connsiteX30" fmla="*/ 3092823 w 3778623"/>
                <a:gd name="connsiteY30" fmla="*/ 3281083 h 3429000"/>
                <a:gd name="connsiteX31" fmla="*/ 3173506 w 3778623"/>
                <a:gd name="connsiteY31" fmla="*/ 3254188 h 3429000"/>
                <a:gd name="connsiteX32" fmla="*/ 3254188 w 3778623"/>
                <a:gd name="connsiteY32" fmla="*/ 3200400 h 3429000"/>
                <a:gd name="connsiteX33" fmla="*/ 3334870 w 3778623"/>
                <a:gd name="connsiteY33" fmla="*/ 3133165 h 3429000"/>
                <a:gd name="connsiteX34" fmla="*/ 3375212 w 3778623"/>
                <a:gd name="connsiteY34" fmla="*/ 3119718 h 3429000"/>
                <a:gd name="connsiteX35" fmla="*/ 3469341 w 3778623"/>
                <a:gd name="connsiteY35" fmla="*/ 3012141 h 3429000"/>
                <a:gd name="connsiteX36" fmla="*/ 3496235 w 3778623"/>
                <a:gd name="connsiteY36" fmla="*/ 2971800 h 3429000"/>
                <a:gd name="connsiteX37" fmla="*/ 3509682 w 3778623"/>
                <a:gd name="connsiteY37" fmla="*/ 2931459 h 3429000"/>
                <a:gd name="connsiteX38" fmla="*/ 3563470 w 3778623"/>
                <a:gd name="connsiteY38" fmla="*/ 2850777 h 3429000"/>
                <a:gd name="connsiteX39" fmla="*/ 3630706 w 3778623"/>
                <a:gd name="connsiteY39" fmla="*/ 2649071 h 3429000"/>
                <a:gd name="connsiteX40" fmla="*/ 3657600 w 3778623"/>
                <a:gd name="connsiteY40" fmla="*/ 2568388 h 3429000"/>
                <a:gd name="connsiteX41" fmla="*/ 3671047 w 3778623"/>
                <a:gd name="connsiteY41" fmla="*/ 2528047 h 3429000"/>
                <a:gd name="connsiteX42" fmla="*/ 3697941 w 3778623"/>
                <a:gd name="connsiteY42" fmla="*/ 2407024 h 3429000"/>
                <a:gd name="connsiteX43" fmla="*/ 3724835 w 3778623"/>
                <a:gd name="connsiteY43" fmla="*/ 2164977 h 3429000"/>
                <a:gd name="connsiteX44" fmla="*/ 3751729 w 3778623"/>
                <a:gd name="connsiteY44" fmla="*/ 2043953 h 3429000"/>
                <a:gd name="connsiteX45" fmla="*/ 3765176 w 3778623"/>
                <a:gd name="connsiteY45" fmla="*/ 1869141 h 3429000"/>
                <a:gd name="connsiteX46" fmla="*/ 3778623 w 3778623"/>
                <a:gd name="connsiteY46" fmla="*/ 1761565 h 3429000"/>
                <a:gd name="connsiteX47" fmla="*/ 3765176 w 3778623"/>
                <a:gd name="connsiteY47" fmla="*/ 1277471 h 3429000"/>
                <a:gd name="connsiteX48" fmla="*/ 3751729 w 3778623"/>
                <a:gd name="connsiteY48" fmla="*/ 1156447 h 3429000"/>
                <a:gd name="connsiteX49" fmla="*/ 3738282 w 3778623"/>
                <a:gd name="connsiteY49" fmla="*/ 1008530 h 3429000"/>
                <a:gd name="connsiteX50" fmla="*/ 3711388 w 3778623"/>
                <a:gd name="connsiteY50" fmla="*/ 847165 h 3429000"/>
                <a:gd name="connsiteX51" fmla="*/ 3684494 w 3778623"/>
                <a:gd name="connsiteY51" fmla="*/ 739588 h 3429000"/>
                <a:gd name="connsiteX52" fmla="*/ 3671047 w 3778623"/>
                <a:gd name="connsiteY52" fmla="*/ 699247 h 3429000"/>
                <a:gd name="connsiteX53" fmla="*/ 3657600 w 3778623"/>
                <a:gd name="connsiteY53" fmla="*/ 632012 h 3429000"/>
                <a:gd name="connsiteX54" fmla="*/ 3630706 w 3778623"/>
                <a:gd name="connsiteY54" fmla="*/ 537883 h 3429000"/>
                <a:gd name="connsiteX55" fmla="*/ 3576917 w 3778623"/>
                <a:gd name="connsiteY55" fmla="*/ 403412 h 3429000"/>
                <a:gd name="connsiteX56" fmla="*/ 3536576 w 3778623"/>
                <a:gd name="connsiteY56" fmla="*/ 376518 h 3429000"/>
                <a:gd name="connsiteX57" fmla="*/ 3469341 w 3778623"/>
                <a:gd name="connsiteY57" fmla="*/ 309283 h 3429000"/>
                <a:gd name="connsiteX58" fmla="*/ 3442447 w 3778623"/>
                <a:gd name="connsiteY58" fmla="*/ 282388 h 3429000"/>
                <a:gd name="connsiteX59" fmla="*/ 3361765 w 3778623"/>
                <a:gd name="connsiteY59" fmla="*/ 228600 h 3429000"/>
                <a:gd name="connsiteX60" fmla="*/ 3254188 w 3778623"/>
                <a:gd name="connsiteY60" fmla="*/ 147918 h 3429000"/>
                <a:gd name="connsiteX61" fmla="*/ 3213847 w 3778623"/>
                <a:gd name="connsiteY61" fmla="*/ 134471 h 3429000"/>
                <a:gd name="connsiteX62" fmla="*/ 3173506 w 3778623"/>
                <a:gd name="connsiteY62" fmla="*/ 107577 h 3429000"/>
                <a:gd name="connsiteX63" fmla="*/ 3092823 w 3778623"/>
                <a:gd name="connsiteY63" fmla="*/ 80683 h 3429000"/>
                <a:gd name="connsiteX64" fmla="*/ 2944906 w 3778623"/>
                <a:gd name="connsiteY64" fmla="*/ 40341 h 3429000"/>
                <a:gd name="connsiteX65" fmla="*/ 2877670 w 3778623"/>
                <a:gd name="connsiteY65" fmla="*/ 26894 h 3429000"/>
                <a:gd name="connsiteX66" fmla="*/ 2501153 w 3778623"/>
                <a:gd name="connsiteY66" fmla="*/ 0 h 3429000"/>
                <a:gd name="connsiteX67" fmla="*/ 1761565 w 3778623"/>
                <a:gd name="connsiteY67" fmla="*/ 13447 h 3429000"/>
                <a:gd name="connsiteX68" fmla="*/ 1546412 w 3778623"/>
                <a:gd name="connsiteY68" fmla="*/ 26894 h 3429000"/>
                <a:gd name="connsiteX69" fmla="*/ 1358153 w 3778623"/>
                <a:gd name="connsiteY69" fmla="*/ 67235 h 3429000"/>
                <a:gd name="connsiteX70" fmla="*/ 1277470 w 3778623"/>
                <a:gd name="connsiteY70" fmla="*/ 94130 h 3429000"/>
                <a:gd name="connsiteX71" fmla="*/ 1196788 w 3778623"/>
                <a:gd name="connsiteY71" fmla="*/ 121024 h 3429000"/>
                <a:gd name="connsiteX72" fmla="*/ 1156447 w 3778623"/>
                <a:gd name="connsiteY72" fmla="*/ 134471 h 3429000"/>
                <a:gd name="connsiteX73" fmla="*/ 1075765 w 3778623"/>
                <a:gd name="connsiteY73" fmla="*/ 174812 h 3429000"/>
                <a:gd name="connsiteX74" fmla="*/ 1008529 w 3778623"/>
                <a:gd name="connsiteY74" fmla="*/ 215153 h 3429000"/>
                <a:gd name="connsiteX75" fmla="*/ 900953 w 3778623"/>
                <a:gd name="connsiteY75" fmla="*/ 309283 h 3429000"/>
                <a:gd name="connsiteX76" fmla="*/ 847165 w 3778623"/>
                <a:gd name="connsiteY76" fmla="*/ 389965 h 3429000"/>
                <a:gd name="connsiteX77" fmla="*/ 820270 w 3778623"/>
                <a:gd name="connsiteY77" fmla="*/ 430306 h 3429000"/>
                <a:gd name="connsiteX78" fmla="*/ 806823 w 3778623"/>
                <a:gd name="connsiteY78" fmla="*/ 470647 h 3429000"/>
                <a:gd name="connsiteX79" fmla="*/ 753035 w 3778623"/>
                <a:gd name="connsiteY79" fmla="*/ 551330 h 3429000"/>
                <a:gd name="connsiteX80" fmla="*/ 726141 w 3778623"/>
                <a:gd name="connsiteY80" fmla="*/ 632012 h 3429000"/>
                <a:gd name="connsiteX81" fmla="*/ 699247 w 3778623"/>
                <a:gd name="connsiteY81" fmla="*/ 672353 h 3429000"/>
                <a:gd name="connsiteX82" fmla="*/ 672353 w 3778623"/>
                <a:gd name="connsiteY82" fmla="*/ 753035 h 3429000"/>
                <a:gd name="connsiteX83" fmla="*/ 658906 w 3778623"/>
                <a:gd name="connsiteY83" fmla="*/ 793377 h 3429000"/>
                <a:gd name="connsiteX84" fmla="*/ 605117 w 3778623"/>
                <a:gd name="connsiteY84" fmla="*/ 914400 h 3429000"/>
                <a:gd name="connsiteX85" fmla="*/ 591670 w 3778623"/>
                <a:gd name="connsiteY85" fmla="*/ 954741 h 3429000"/>
                <a:gd name="connsiteX86" fmla="*/ 564776 w 3778623"/>
                <a:gd name="connsiteY86" fmla="*/ 995083 h 3429000"/>
                <a:gd name="connsiteX87" fmla="*/ 537882 w 3778623"/>
                <a:gd name="connsiteY87" fmla="*/ 1089212 h 3429000"/>
                <a:gd name="connsiteX88" fmla="*/ 524435 w 3778623"/>
                <a:gd name="connsiteY88" fmla="*/ 1129553 h 3429000"/>
                <a:gd name="connsiteX89" fmla="*/ 510988 w 3778623"/>
                <a:gd name="connsiteY89" fmla="*/ 1183341 h 3429000"/>
                <a:gd name="connsiteX90" fmla="*/ 484094 w 3778623"/>
                <a:gd name="connsiteY90" fmla="*/ 1264024 h 3429000"/>
                <a:gd name="connsiteX91" fmla="*/ 470647 w 3778623"/>
                <a:gd name="connsiteY91" fmla="*/ 1304365 h 3429000"/>
                <a:gd name="connsiteX92" fmla="*/ 443753 w 3778623"/>
                <a:gd name="connsiteY92" fmla="*/ 1411941 h 3429000"/>
                <a:gd name="connsiteX93" fmla="*/ 430306 w 3778623"/>
                <a:gd name="connsiteY93" fmla="*/ 1452283 h 3429000"/>
                <a:gd name="connsiteX94" fmla="*/ 403412 w 3778623"/>
                <a:gd name="connsiteY94" fmla="*/ 1559859 h 3429000"/>
                <a:gd name="connsiteX95" fmla="*/ 389965 w 3778623"/>
                <a:gd name="connsiteY95" fmla="*/ 1600200 h 3429000"/>
                <a:gd name="connsiteX96" fmla="*/ 349623 w 3778623"/>
                <a:gd name="connsiteY96" fmla="*/ 1734671 h 3429000"/>
                <a:gd name="connsiteX97" fmla="*/ 322729 w 3778623"/>
                <a:gd name="connsiteY97" fmla="*/ 1775012 h 3429000"/>
                <a:gd name="connsiteX98" fmla="*/ 282388 w 3778623"/>
                <a:gd name="connsiteY98" fmla="*/ 1801906 h 3429000"/>
                <a:gd name="connsiteX99" fmla="*/ 255494 w 3778623"/>
                <a:gd name="connsiteY99" fmla="*/ 1842247 h 3429000"/>
                <a:gd name="connsiteX100" fmla="*/ 215153 w 3778623"/>
                <a:gd name="connsiteY100" fmla="*/ 1855694 h 3429000"/>
                <a:gd name="connsiteX101" fmla="*/ 174812 w 3778623"/>
                <a:gd name="connsiteY101" fmla="*/ 1882588 h 3429000"/>
                <a:gd name="connsiteX102" fmla="*/ 147917 w 3778623"/>
                <a:gd name="connsiteY102" fmla="*/ 1909483 h 3429000"/>
                <a:gd name="connsiteX103" fmla="*/ 107576 w 3778623"/>
                <a:gd name="connsiteY103" fmla="*/ 1909483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78623" h="3429000">
                  <a:moveTo>
                    <a:pt x="107576" y="1909483"/>
                  </a:moveTo>
                  <a:cubicBezTo>
                    <a:pt x="56068" y="2029669"/>
                    <a:pt x="78030" y="1971227"/>
                    <a:pt x="40341" y="2084294"/>
                  </a:cubicBezTo>
                  <a:lnTo>
                    <a:pt x="26894" y="2124635"/>
                  </a:lnTo>
                  <a:lnTo>
                    <a:pt x="13447" y="2164977"/>
                  </a:lnTo>
                  <a:cubicBezTo>
                    <a:pt x="8965" y="2209800"/>
                    <a:pt x="0" y="2254400"/>
                    <a:pt x="0" y="2299447"/>
                  </a:cubicBezTo>
                  <a:cubicBezTo>
                    <a:pt x="0" y="2380254"/>
                    <a:pt x="7003" y="2460945"/>
                    <a:pt x="13447" y="2541494"/>
                  </a:cubicBezTo>
                  <a:cubicBezTo>
                    <a:pt x="16667" y="2581750"/>
                    <a:pt x="30383" y="2659709"/>
                    <a:pt x="40341" y="2702859"/>
                  </a:cubicBezTo>
                  <a:cubicBezTo>
                    <a:pt x="40550" y="2703766"/>
                    <a:pt x="81287" y="2878276"/>
                    <a:pt x="94129" y="2891118"/>
                  </a:cubicBezTo>
                  <a:lnTo>
                    <a:pt x="161365" y="2958353"/>
                  </a:lnTo>
                  <a:cubicBezTo>
                    <a:pt x="174812" y="2971800"/>
                    <a:pt x="185883" y="2988145"/>
                    <a:pt x="201706" y="2998694"/>
                  </a:cubicBezTo>
                  <a:cubicBezTo>
                    <a:pt x="215153" y="3007659"/>
                    <a:pt x="229427" y="3015492"/>
                    <a:pt x="242047" y="3025588"/>
                  </a:cubicBezTo>
                  <a:cubicBezTo>
                    <a:pt x="251947" y="3033508"/>
                    <a:pt x="258798" y="3044876"/>
                    <a:pt x="268941" y="3052483"/>
                  </a:cubicBezTo>
                  <a:cubicBezTo>
                    <a:pt x="294799" y="3071877"/>
                    <a:pt x="322729" y="3088342"/>
                    <a:pt x="349623" y="3106271"/>
                  </a:cubicBezTo>
                  <a:cubicBezTo>
                    <a:pt x="363070" y="3115236"/>
                    <a:pt x="374633" y="3128054"/>
                    <a:pt x="389965" y="3133165"/>
                  </a:cubicBezTo>
                  <a:cubicBezTo>
                    <a:pt x="403412" y="3137647"/>
                    <a:pt x="416677" y="3142718"/>
                    <a:pt x="430306" y="3146612"/>
                  </a:cubicBezTo>
                  <a:cubicBezTo>
                    <a:pt x="450412" y="3152357"/>
                    <a:pt x="502941" y="3162759"/>
                    <a:pt x="524435" y="3173506"/>
                  </a:cubicBezTo>
                  <a:cubicBezTo>
                    <a:pt x="599553" y="3211065"/>
                    <a:pt x="529816" y="3204165"/>
                    <a:pt x="645459" y="3227294"/>
                  </a:cubicBezTo>
                  <a:cubicBezTo>
                    <a:pt x="698791" y="3237960"/>
                    <a:pt x="771620" y="3251418"/>
                    <a:pt x="820270" y="3267635"/>
                  </a:cubicBezTo>
                  <a:cubicBezTo>
                    <a:pt x="833717" y="3272118"/>
                    <a:pt x="846775" y="3278008"/>
                    <a:pt x="860612" y="3281083"/>
                  </a:cubicBezTo>
                  <a:cubicBezTo>
                    <a:pt x="887228" y="3286998"/>
                    <a:pt x="914634" y="3288817"/>
                    <a:pt x="941294" y="3294530"/>
                  </a:cubicBezTo>
                  <a:cubicBezTo>
                    <a:pt x="977436" y="3302275"/>
                    <a:pt x="1013011" y="3312459"/>
                    <a:pt x="1048870" y="3321424"/>
                  </a:cubicBezTo>
                  <a:cubicBezTo>
                    <a:pt x="1066800" y="3325906"/>
                    <a:pt x="1084363" y="3332257"/>
                    <a:pt x="1102659" y="3334871"/>
                  </a:cubicBezTo>
                  <a:cubicBezTo>
                    <a:pt x="1257736" y="3357025"/>
                    <a:pt x="1142008" y="3341844"/>
                    <a:pt x="1331259" y="3361765"/>
                  </a:cubicBezTo>
                  <a:cubicBezTo>
                    <a:pt x="1371625" y="3366014"/>
                    <a:pt x="1412101" y="3369472"/>
                    <a:pt x="1452282" y="3375212"/>
                  </a:cubicBezTo>
                  <a:cubicBezTo>
                    <a:pt x="1584382" y="3394083"/>
                    <a:pt x="1450038" y="3386524"/>
                    <a:pt x="1613647" y="3402106"/>
                  </a:cubicBezTo>
                  <a:cubicBezTo>
                    <a:pt x="1676276" y="3408071"/>
                    <a:pt x="1739023" y="3413618"/>
                    <a:pt x="1801906" y="3415553"/>
                  </a:cubicBezTo>
                  <a:cubicBezTo>
                    <a:pt x="2030442" y="3422585"/>
                    <a:pt x="2259106" y="3424518"/>
                    <a:pt x="2487706" y="3429000"/>
                  </a:cubicBezTo>
                  <a:cubicBezTo>
                    <a:pt x="2591396" y="3394437"/>
                    <a:pt x="2497645" y="3421984"/>
                    <a:pt x="2716306" y="3402106"/>
                  </a:cubicBezTo>
                  <a:cubicBezTo>
                    <a:pt x="2792335" y="3395194"/>
                    <a:pt x="2858604" y="3386050"/>
                    <a:pt x="2931459" y="3361765"/>
                  </a:cubicBezTo>
                  <a:cubicBezTo>
                    <a:pt x="2958353" y="3352800"/>
                    <a:pt x="2988553" y="3350596"/>
                    <a:pt x="3012141" y="3334871"/>
                  </a:cubicBezTo>
                  <a:cubicBezTo>
                    <a:pt x="3039035" y="3316942"/>
                    <a:pt x="3062159" y="3291305"/>
                    <a:pt x="3092823" y="3281083"/>
                  </a:cubicBezTo>
                  <a:cubicBezTo>
                    <a:pt x="3119717" y="3272118"/>
                    <a:pt x="3149918" y="3269913"/>
                    <a:pt x="3173506" y="3254188"/>
                  </a:cubicBezTo>
                  <a:cubicBezTo>
                    <a:pt x="3200400" y="3236259"/>
                    <a:pt x="3231332" y="3223256"/>
                    <a:pt x="3254188" y="3200400"/>
                  </a:cubicBezTo>
                  <a:cubicBezTo>
                    <a:pt x="3283927" y="3170661"/>
                    <a:pt x="3297428" y="3151886"/>
                    <a:pt x="3334870" y="3133165"/>
                  </a:cubicBezTo>
                  <a:cubicBezTo>
                    <a:pt x="3347548" y="3126826"/>
                    <a:pt x="3361765" y="3124200"/>
                    <a:pt x="3375212" y="3119718"/>
                  </a:cubicBezTo>
                  <a:cubicBezTo>
                    <a:pt x="3437965" y="3025588"/>
                    <a:pt x="3402106" y="3056964"/>
                    <a:pt x="3469341" y="3012141"/>
                  </a:cubicBezTo>
                  <a:cubicBezTo>
                    <a:pt x="3478306" y="2998694"/>
                    <a:pt x="3489007" y="2986255"/>
                    <a:pt x="3496235" y="2971800"/>
                  </a:cubicBezTo>
                  <a:cubicBezTo>
                    <a:pt x="3502574" y="2959122"/>
                    <a:pt x="3502798" y="2943850"/>
                    <a:pt x="3509682" y="2931459"/>
                  </a:cubicBezTo>
                  <a:cubicBezTo>
                    <a:pt x="3525379" y="2903204"/>
                    <a:pt x="3563470" y="2850777"/>
                    <a:pt x="3563470" y="2850777"/>
                  </a:cubicBezTo>
                  <a:lnTo>
                    <a:pt x="3630706" y="2649071"/>
                  </a:lnTo>
                  <a:lnTo>
                    <a:pt x="3657600" y="2568388"/>
                  </a:lnTo>
                  <a:cubicBezTo>
                    <a:pt x="3662082" y="2554941"/>
                    <a:pt x="3668267" y="2541946"/>
                    <a:pt x="3671047" y="2528047"/>
                  </a:cubicBezTo>
                  <a:cubicBezTo>
                    <a:pt x="3688118" y="2442690"/>
                    <a:pt x="3678951" y="2482985"/>
                    <a:pt x="3697941" y="2407024"/>
                  </a:cubicBezTo>
                  <a:cubicBezTo>
                    <a:pt x="3706906" y="2326342"/>
                    <a:pt x="3705147" y="2243732"/>
                    <a:pt x="3724835" y="2164977"/>
                  </a:cubicBezTo>
                  <a:cubicBezTo>
                    <a:pt x="3743825" y="2089015"/>
                    <a:pt x="3734657" y="2129311"/>
                    <a:pt x="3751729" y="2043953"/>
                  </a:cubicBezTo>
                  <a:cubicBezTo>
                    <a:pt x="3756211" y="1985682"/>
                    <a:pt x="3759635" y="1927321"/>
                    <a:pt x="3765176" y="1869141"/>
                  </a:cubicBezTo>
                  <a:cubicBezTo>
                    <a:pt x="3768602" y="1833166"/>
                    <a:pt x="3778623" y="1797703"/>
                    <a:pt x="3778623" y="1761565"/>
                  </a:cubicBezTo>
                  <a:cubicBezTo>
                    <a:pt x="3778623" y="1600138"/>
                    <a:pt x="3772343" y="1438739"/>
                    <a:pt x="3765176" y="1277471"/>
                  </a:cubicBezTo>
                  <a:cubicBezTo>
                    <a:pt x="3763374" y="1236921"/>
                    <a:pt x="3755768" y="1196835"/>
                    <a:pt x="3751729" y="1156447"/>
                  </a:cubicBezTo>
                  <a:cubicBezTo>
                    <a:pt x="3746803" y="1107184"/>
                    <a:pt x="3743749" y="1057736"/>
                    <a:pt x="3738282" y="1008530"/>
                  </a:cubicBezTo>
                  <a:cubicBezTo>
                    <a:pt x="3732646" y="957807"/>
                    <a:pt x="3723088" y="897863"/>
                    <a:pt x="3711388" y="847165"/>
                  </a:cubicBezTo>
                  <a:cubicBezTo>
                    <a:pt x="3703077" y="811149"/>
                    <a:pt x="3696183" y="774654"/>
                    <a:pt x="3684494" y="739588"/>
                  </a:cubicBezTo>
                  <a:cubicBezTo>
                    <a:pt x="3680012" y="726141"/>
                    <a:pt x="3674485" y="712998"/>
                    <a:pt x="3671047" y="699247"/>
                  </a:cubicBezTo>
                  <a:cubicBezTo>
                    <a:pt x="3665504" y="677074"/>
                    <a:pt x="3662558" y="654323"/>
                    <a:pt x="3657600" y="632012"/>
                  </a:cubicBezTo>
                  <a:cubicBezTo>
                    <a:pt x="3636580" y="537423"/>
                    <a:pt x="3653169" y="616503"/>
                    <a:pt x="3630706" y="537883"/>
                  </a:cubicBezTo>
                  <a:cubicBezTo>
                    <a:pt x="3617557" y="491862"/>
                    <a:pt x="3612925" y="439420"/>
                    <a:pt x="3576917" y="403412"/>
                  </a:cubicBezTo>
                  <a:cubicBezTo>
                    <a:pt x="3565489" y="391984"/>
                    <a:pt x="3550023" y="385483"/>
                    <a:pt x="3536576" y="376518"/>
                  </a:cubicBezTo>
                  <a:cubicBezTo>
                    <a:pt x="3490471" y="307360"/>
                    <a:pt x="3533376" y="360512"/>
                    <a:pt x="3469341" y="309283"/>
                  </a:cubicBezTo>
                  <a:cubicBezTo>
                    <a:pt x="3459441" y="301363"/>
                    <a:pt x="3452590" y="289995"/>
                    <a:pt x="3442447" y="282388"/>
                  </a:cubicBezTo>
                  <a:cubicBezTo>
                    <a:pt x="3416589" y="262994"/>
                    <a:pt x="3384621" y="251455"/>
                    <a:pt x="3361765" y="228600"/>
                  </a:cubicBezTo>
                  <a:cubicBezTo>
                    <a:pt x="3329907" y="196743"/>
                    <a:pt x="3299801" y="163122"/>
                    <a:pt x="3254188" y="147918"/>
                  </a:cubicBezTo>
                  <a:cubicBezTo>
                    <a:pt x="3240741" y="143436"/>
                    <a:pt x="3226525" y="140810"/>
                    <a:pt x="3213847" y="134471"/>
                  </a:cubicBezTo>
                  <a:cubicBezTo>
                    <a:pt x="3199392" y="127243"/>
                    <a:pt x="3188274" y="114141"/>
                    <a:pt x="3173506" y="107577"/>
                  </a:cubicBezTo>
                  <a:cubicBezTo>
                    <a:pt x="3147600" y="96063"/>
                    <a:pt x="3119717" y="89648"/>
                    <a:pt x="3092823" y="80683"/>
                  </a:cubicBezTo>
                  <a:cubicBezTo>
                    <a:pt x="3034854" y="61360"/>
                    <a:pt x="3020764" y="55512"/>
                    <a:pt x="2944906" y="40341"/>
                  </a:cubicBezTo>
                  <a:cubicBezTo>
                    <a:pt x="2922494" y="35859"/>
                    <a:pt x="2900325" y="29915"/>
                    <a:pt x="2877670" y="26894"/>
                  </a:cubicBezTo>
                  <a:cubicBezTo>
                    <a:pt x="2754883" y="10522"/>
                    <a:pt x="2622986" y="6768"/>
                    <a:pt x="2501153" y="0"/>
                  </a:cubicBezTo>
                  <a:lnTo>
                    <a:pt x="1761565" y="13447"/>
                  </a:lnTo>
                  <a:cubicBezTo>
                    <a:pt x="1689736" y="15470"/>
                    <a:pt x="1617796" y="18657"/>
                    <a:pt x="1546412" y="26894"/>
                  </a:cubicBezTo>
                  <a:cubicBezTo>
                    <a:pt x="1529498" y="28846"/>
                    <a:pt x="1401432" y="54251"/>
                    <a:pt x="1358153" y="67235"/>
                  </a:cubicBezTo>
                  <a:cubicBezTo>
                    <a:pt x="1330999" y="75381"/>
                    <a:pt x="1304364" y="85165"/>
                    <a:pt x="1277470" y="94130"/>
                  </a:cubicBezTo>
                  <a:lnTo>
                    <a:pt x="1196788" y="121024"/>
                  </a:lnTo>
                  <a:cubicBezTo>
                    <a:pt x="1183341" y="125506"/>
                    <a:pt x="1168241" y="126608"/>
                    <a:pt x="1156447" y="134471"/>
                  </a:cubicBezTo>
                  <a:cubicBezTo>
                    <a:pt x="1104312" y="169228"/>
                    <a:pt x="1131438" y="156254"/>
                    <a:pt x="1075765" y="174812"/>
                  </a:cubicBezTo>
                  <a:cubicBezTo>
                    <a:pt x="1023232" y="227343"/>
                    <a:pt x="1078355" y="180240"/>
                    <a:pt x="1008529" y="215153"/>
                  </a:cubicBezTo>
                  <a:cubicBezTo>
                    <a:pt x="972989" y="232923"/>
                    <a:pt x="918480" y="282993"/>
                    <a:pt x="900953" y="309283"/>
                  </a:cubicBezTo>
                  <a:lnTo>
                    <a:pt x="847165" y="389965"/>
                  </a:lnTo>
                  <a:lnTo>
                    <a:pt x="820270" y="430306"/>
                  </a:lnTo>
                  <a:cubicBezTo>
                    <a:pt x="815788" y="443753"/>
                    <a:pt x="813707" y="458256"/>
                    <a:pt x="806823" y="470647"/>
                  </a:cubicBezTo>
                  <a:cubicBezTo>
                    <a:pt x="791126" y="498902"/>
                    <a:pt x="763256" y="520666"/>
                    <a:pt x="753035" y="551330"/>
                  </a:cubicBezTo>
                  <a:cubicBezTo>
                    <a:pt x="744070" y="578224"/>
                    <a:pt x="741866" y="608424"/>
                    <a:pt x="726141" y="632012"/>
                  </a:cubicBezTo>
                  <a:cubicBezTo>
                    <a:pt x="717176" y="645459"/>
                    <a:pt x="705811" y="657585"/>
                    <a:pt x="699247" y="672353"/>
                  </a:cubicBezTo>
                  <a:cubicBezTo>
                    <a:pt x="687733" y="698258"/>
                    <a:pt x="681318" y="726141"/>
                    <a:pt x="672353" y="753035"/>
                  </a:cubicBezTo>
                  <a:cubicBezTo>
                    <a:pt x="667871" y="766482"/>
                    <a:pt x="666769" y="781583"/>
                    <a:pt x="658906" y="793377"/>
                  </a:cubicBezTo>
                  <a:cubicBezTo>
                    <a:pt x="616287" y="857305"/>
                    <a:pt x="637122" y="818387"/>
                    <a:pt x="605117" y="914400"/>
                  </a:cubicBezTo>
                  <a:cubicBezTo>
                    <a:pt x="600635" y="927847"/>
                    <a:pt x="599532" y="942947"/>
                    <a:pt x="591670" y="954741"/>
                  </a:cubicBezTo>
                  <a:cubicBezTo>
                    <a:pt x="582705" y="968188"/>
                    <a:pt x="572004" y="980628"/>
                    <a:pt x="564776" y="995083"/>
                  </a:cubicBezTo>
                  <a:cubicBezTo>
                    <a:pt x="554029" y="1016578"/>
                    <a:pt x="543627" y="1069105"/>
                    <a:pt x="537882" y="1089212"/>
                  </a:cubicBezTo>
                  <a:cubicBezTo>
                    <a:pt x="533988" y="1102841"/>
                    <a:pt x="528329" y="1115924"/>
                    <a:pt x="524435" y="1129553"/>
                  </a:cubicBezTo>
                  <a:cubicBezTo>
                    <a:pt x="519358" y="1147323"/>
                    <a:pt x="516298" y="1165639"/>
                    <a:pt x="510988" y="1183341"/>
                  </a:cubicBezTo>
                  <a:cubicBezTo>
                    <a:pt x="502842" y="1210495"/>
                    <a:pt x="493059" y="1237130"/>
                    <a:pt x="484094" y="1264024"/>
                  </a:cubicBezTo>
                  <a:cubicBezTo>
                    <a:pt x="479612" y="1277471"/>
                    <a:pt x="474085" y="1290614"/>
                    <a:pt x="470647" y="1304365"/>
                  </a:cubicBezTo>
                  <a:cubicBezTo>
                    <a:pt x="461682" y="1340224"/>
                    <a:pt x="455441" y="1376875"/>
                    <a:pt x="443753" y="1411941"/>
                  </a:cubicBezTo>
                  <a:cubicBezTo>
                    <a:pt x="439271" y="1425388"/>
                    <a:pt x="434036" y="1438608"/>
                    <a:pt x="430306" y="1452283"/>
                  </a:cubicBezTo>
                  <a:cubicBezTo>
                    <a:pt x="420581" y="1487943"/>
                    <a:pt x="415100" y="1524794"/>
                    <a:pt x="403412" y="1559859"/>
                  </a:cubicBezTo>
                  <a:cubicBezTo>
                    <a:pt x="398930" y="1573306"/>
                    <a:pt x="393859" y="1586571"/>
                    <a:pt x="389965" y="1600200"/>
                  </a:cubicBezTo>
                  <a:cubicBezTo>
                    <a:pt x="380570" y="1633083"/>
                    <a:pt x="365597" y="1710710"/>
                    <a:pt x="349623" y="1734671"/>
                  </a:cubicBezTo>
                  <a:cubicBezTo>
                    <a:pt x="340658" y="1748118"/>
                    <a:pt x="334157" y="1763584"/>
                    <a:pt x="322729" y="1775012"/>
                  </a:cubicBezTo>
                  <a:cubicBezTo>
                    <a:pt x="311301" y="1786440"/>
                    <a:pt x="295835" y="1792941"/>
                    <a:pt x="282388" y="1801906"/>
                  </a:cubicBezTo>
                  <a:cubicBezTo>
                    <a:pt x="273423" y="1815353"/>
                    <a:pt x="268114" y="1832151"/>
                    <a:pt x="255494" y="1842247"/>
                  </a:cubicBezTo>
                  <a:cubicBezTo>
                    <a:pt x="244426" y="1851102"/>
                    <a:pt x="227831" y="1849355"/>
                    <a:pt x="215153" y="1855694"/>
                  </a:cubicBezTo>
                  <a:cubicBezTo>
                    <a:pt x="200698" y="1862922"/>
                    <a:pt x="187432" y="1872492"/>
                    <a:pt x="174812" y="1882588"/>
                  </a:cubicBezTo>
                  <a:cubicBezTo>
                    <a:pt x="164912" y="1890508"/>
                    <a:pt x="158789" y="1902960"/>
                    <a:pt x="147917" y="1909483"/>
                  </a:cubicBezTo>
                  <a:cubicBezTo>
                    <a:pt x="70658" y="1955839"/>
                    <a:pt x="131420" y="1899086"/>
                    <a:pt x="107576" y="190948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Freeform 197">
              <a:extLst>
                <a:ext uri="{FF2B5EF4-FFF2-40B4-BE49-F238E27FC236}">
                  <a16:creationId xmlns:a16="http://schemas.microsoft.com/office/drawing/2014/main" id="{579023CB-46CB-8103-3F64-B15363C0A849}"/>
                </a:ext>
              </a:extLst>
            </p:cNvPr>
            <p:cNvSpPr/>
            <p:nvPr/>
          </p:nvSpPr>
          <p:spPr>
            <a:xfrm>
              <a:off x="5402271" y="190839"/>
              <a:ext cx="5144802" cy="3388658"/>
            </a:xfrm>
            <a:custGeom>
              <a:avLst/>
              <a:gdLst>
                <a:gd name="connsiteX0" fmla="*/ 478673 w 5144802"/>
                <a:gd name="connsiteY0" fmla="*/ 40341 h 3388658"/>
                <a:gd name="connsiteX1" fmla="*/ 384543 w 5144802"/>
                <a:gd name="connsiteY1" fmla="*/ 53788 h 3388658"/>
                <a:gd name="connsiteX2" fmla="*/ 263520 w 5144802"/>
                <a:gd name="connsiteY2" fmla="*/ 107576 h 3388658"/>
                <a:gd name="connsiteX3" fmla="*/ 196285 w 5144802"/>
                <a:gd name="connsiteY3" fmla="*/ 188258 h 3388658"/>
                <a:gd name="connsiteX4" fmla="*/ 169390 w 5144802"/>
                <a:gd name="connsiteY4" fmla="*/ 215153 h 3388658"/>
                <a:gd name="connsiteX5" fmla="*/ 142496 w 5144802"/>
                <a:gd name="connsiteY5" fmla="*/ 255494 h 3388658"/>
                <a:gd name="connsiteX6" fmla="*/ 48367 w 5144802"/>
                <a:gd name="connsiteY6" fmla="*/ 376517 h 3388658"/>
                <a:gd name="connsiteX7" fmla="*/ 21473 w 5144802"/>
                <a:gd name="connsiteY7" fmla="*/ 416858 h 3388658"/>
                <a:gd name="connsiteX8" fmla="*/ 21473 w 5144802"/>
                <a:gd name="connsiteY8" fmla="*/ 658905 h 3388658"/>
                <a:gd name="connsiteX9" fmla="*/ 75261 w 5144802"/>
                <a:gd name="connsiteY9" fmla="*/ 847164 h 3388658"/>
                <a:gd name="connsiteX10" fmla="*/ 102155 w 5144802"/>
                <a:gd name="connsiteY10" fmla="*/ 887505 h 3388658"/>
                <a:gd name="connsiteX11" fmla="*/ 182837 w 5144802"/>
                <a:gd name="connsiteY11" fmla="*/ 1048870 h 3388658"/>
                <a:gd name="connsiteX12" fmla="*/ 209732 w 5144802"/>
                <a:gd name="connsiteY12" fmla="*/ 1089211 h 3388658"/>
                <a:gd name="connsiteX13" fmla="*/ 236626 w 5144802"/>
                <a:gd name="connsiteY13" fmla="*/ 1169894 h 3388658"/>
                <a:gd name="connsiteX14" fmla="*/ 263520 w 5144802"/>
                <a:gd name="connsiteY14" fmla="*/ 1210235 h 3388658"/>
                <a:gd name="connsiteX15" fmla="*/ 290414 w 5144802"/>
                <a:gd name="connsiteY15" fmla="*/ 1290917 h 3388658"/>
                <a:gd name="connsiteX16" fmla="*/ 317308 w 5144802"/>
                <a:gd name="connsiteY16" fmla="*/ 1344705 h 3388658"/>
                <a:gd name="connsiteX17" fmla="*/ 357649 w 5144802"/>
                <a:gd name="connsiteY17" fmla="*/ 1438835 h 3388658"/>
                <a:gd name="connsiteX18" fmla="*/ 411437 w 5144802"/>
                <a:gd name="connsiteY18" fmla="*/ 1519517 h 3388658"/>
                <a:gd name="connsiteX19" fmla="*/ 438332 w 5144802"/>
                <a:gd name="connsiteY19" fmla="*/ 1559858 h 3388658"/>
                <a:gd name="connsiteX20" fmla="*/ 465226 w 5144802"/>
                <a:gd name="connsiteY20" fmla="*/ 1613647 h 3388658"/>
                <a:gd name="connsiteX21" fmla="*/ 519014 w 5144802"/>
                <a:gd name="connsiteY21" fmla="*/ 1667435 h 3388658"/>
                <a:gd name="connsiteX22" fmla="*/ 559355 w 5144802"/>
                <a:gd name="connsiteY22" fmla="*/ 1721223 h 3388658"/>
                <a:gd name="connsiteX23" fmla="*/ 653485 w 5144802"/>
                <a:gd name="connsiteY23" fmla="*/ 1815353 h 3388658"/>
                <a:gd name="connsiteX24" fmla="*/ 707273 w 5144802"/>
                <a:gd name="connsiteY24" fmla="*/ 1869141 h 3388658"/>
                <a:gd name="connsiteX25" fmla="*/ 747614 w 5144802"/>
                <a:gd name="connsiteY25" fmla="*/ 1909482 h 3388658"/>
                <a:gd name="connsiteX26" fmla="*/ 787955 w 5144802"/>
                <a:gd name="connsiteY26" fmla="*/ 1936376 h 3388658"/>
                <a:gd name="connsiteX27" fmla="*/ 868637 w 5144802"/>
                <a:gd name="connsiteY27" fmla="*/ 2030505 h 3388658"/>
                <a:gd name="connsiteX28" fmla="*/ 908979 w 5144802"/>
                <a:gd name="connsiteY28" fmla="*/ 2057400 h 3388658"/>
                <a:gd name="connsiteX29" fmla="*/ 989661 w 5144802"/>
                <a:gd name="connsiteY29" fmla="*/ 2138082 h 3388658"/>
                <a:gd name="connsiteX30" fmla="*/ 1124132 w 5144802"/>
                <a:gd name="connsiteY30" fmla="*/ 2245658 h 3388658"/>
                <a:gd name="connsiteX31" fmla="*/ 1191367 w 5144802"/>
                <a:gd name="connsiteY31" fmla="*/ 2312894 h 3388658"/>
                <a:gd name="connsiteX32" fmla="*/ 1272049 w 5144802"/>
                <a:gd name="connsiteY32" fmla="*/ 2366682 h 3388658"/>
                <a:gd name="connsiteX33" fmla="*/ 1312390 w 5144802"/>
                <a:gd name="connsiteY33" fmla="*/ 2393576 h 3388658"/>
                <a:gd name="connsiteX34" fmla="*/ 1339285 w 5144802"/>
                <a:gd name="connsiteY34" fmla="*/ 2420470 h 3388658"/>
                <a:gd name="connsiteX35" fmla="*/ 1379626 w 5144802"/>
                <a:gd name="connsiteY35" fmla="*/ 2447364 h 3388658"/>
                <a:gd name="connsiteX36" fmla="*/ 1419967 w 5144802"/>
                <a:gd name="connsiteY36" fmla="*/ 2487705 h 3388658"/>
                <a:gd name="connsiteX37" fmla="*/ 1514096 w 5144802"/>
                <a:gd name="connsiteY37" fmla="*/ 2554941 h 3388658"/>
                <a:gd name="connsiteX38" fmla="*/ 1581332 w 5144802"/>
                <a:gd name="connsiteY38" fmla="*/ 2622176 h 3388658"/>
                <a:gd name="connsiteX39" fmla="*/ 1662014 w 5144802"/>
                <a:gd name="connsiteY39" fmla="*/ 2689411 h 3388658"/>
                <a:gd name="connsiteX40" fmla="*/ 1742696 w 5144802"/>
                <a:gd name="connsiteY40" fmla="*/ 2743200 h 3388658"/>
                <a:gd name="connsiteX41" fmla="*/ 1783037 w 5144802"/>
                <a:gd name="connsiteY41" fmla="*/ 2770094 h 3388658"/>
                <a:gd name="connsiteX42" fmla="*/ 1823379 w 5144802"/>
                <a:gd name="connsiteY42" fmla="*/ 2783541 h 3388658"/>
                <a:gd name="connsiteX43" fmla="*/ 1917508 w 5144802"/>
                <a:gd name="connsiteY43" fmla="*/ 2837329 h 3388658"/>
                <a:gd name="connsiteX44" fmla="*/ 1957849 w 5144802"/>
                <a:gd name="connsiteY44" fmla="*/ 2864223 h 3388658"/>
                <a:gd name="connsiteX45" fmla="*/ 2011637 w 5144802"/>
                <a:gd name="connsiteY45" fmla="*/ 2877670 h 3388658"/>
                <a:gd name="connsiteX46" fmla="*/ 2159555 w 5144802"/>
                <a:gd name="connsiteY46" fmla="*/ 2944905 h 3388658"/>
                <a:gd name="connsiteX47" fmla="*/ 2199896 w 5144802"/>
                <a:gd name="connsiteY47" fmla="*/ 2971800 h 3388658"/>
                <a:gd name="connsiteX48" fmla="*/ 2294026 w 5144802"/>
                <a:gd name="connsiteY48" fmla="*/ 2998694 h 3388658"/>
                <a:gd name="connsiteX49" fmla="*/ 2361261 w 5144802"/>
                <a:gd name="connsiteY49" fmla="*/ 3025588 h 3388658"/>
                <a:gd name="connsiteX50" fmla="*/ 2455390 w 5144802"/>
                <a:gd name="connsiteY50" fmla="*/ 3052482 h 3388658"/>
                <a:gd name="connsiteX51" fmla="*/ 2522626 w 5144802"/>
                <a:gd name="connsiteY51" fmla="*/ 3079376 h 3388658"/>
                <a:gd name="connsiteX52" fmla="*/ 2603308 w 5144802"/>
                <a:gd name="connsiteY52" fmla="*/ 3106270 h 3388658"/>
                <a:gd name="connsiteX53" fmla="*/ 2657096 w 5144802"/>
                <a:gd name="connsiteY53" fmla="*/ 3133164 h 3388658"/>
                <a:gd name="connsiteX54" fmla="*/ 2751226 w 5144802"/>
                <a:gd name="connsiteY54" fmla="*/ 3160058 h 3388658"/>
                <a:gd name="connsiteX55" fmla="*/ 2818461 w 5144802"/>
                <a:gd name="connsiteY55" fmla="*/ 3186953 h 3388658"/>
                <a:gd name="connsiteX56" fmla="*/ 2926037 w 5144802"/>
                <a:gd name="connsiteY56" fmla="*/ 3213847 h 3388658"/>
                <a:gd name="connsiteX57" fmla="*/ 3006720 w 5144802"/>
                <a:gd name="connsiteY57" fmla="*/ 3240741 h 3388658"/>
                <a:gd name="connsiteX58" fmla="*/ 3073955 w 5144802"/>
                <a:gd name="connsiteY58" fmla="*/ 3267635 h 3388658"/>
                <a:gd name="connsiteX59" fmla="*/ 3194979 w 5144802"/>
                <a:gd name="connsiteY59" fmla="*/ 3294529 h 3388658"/>
                <a:gd name="connsiteX60" fmla="*/ 3275661 w 5144802"/>
                <a:gd name="connsiteY60" fmla="*/ 3321423 h 3388658"/>
                <a:gd name="connsiteX61" fmla="*/ 3316002 w 5144802"/>
                <a:gd name="connsiteY61" fmla="*/ 3334870 h 3388658"/>
                <a:gd name="connsiteX62" fmla="*/ 3356343 w 5144802"/>
                <a:gd name="connsiteY62" fmla="*/ 3348317 h 3388658"/>
                <a:gd name="connsiteX63" fmla="*/ 3410132 w 5144802"/>
                <a:gd name="connsiteY63" fmla="*/ 3361764 h 3388658"/>
                <a:gd name="connsiteX64" fmla="*/ 3544602 w 5144802"/>
                <a:gd name="connsiteY64" fmla="*/ 3388658 h 3388658"/>
                <a:gd name="connsiteX65" fmla="*/ 3894226 w 5144802"/>
                <a:gd name="connsiteY65" fmla="*/ 3375211 h 3388658"/>
                <a:gd name="connsiteX66" fmla="*/ 3948014 w 5144802"/>
                <a:gd name="connsiteY66" fmla="*/ 3361764 h 3388658"/>
                <a:gd name="connsiteX67" fmla="*/ 4028696 w 5144802"/>
                <a:gd name="connsiteY67" fmla="*/ 3348317 h 3388658"/>
                <a:gd name="connsiteX68" fmla="*/ 4109379 w 5144802"/>
                <a:gd name="connsiteY68" fmla="*/ 3321423 h 3388658"/>
                <a:gd name="connsiteX69" fmla="*/ 4149720 w 5144802"/>
                <a:gd name="connsiteY69" fmla="*/ 3307976 h 3388658"/>
                <a:gd name="connsiteX70" fmla="*/ 4203508 w 5144802"/>
                <a:gd name="connsiteY70" fmla="*/ 3281082 h 3388658"/>
                <a:gd name="connsiteX71" fmla="*/ 4270743 w 5144802"/>
                <a:gd name="connsiteY71" fmla="*/ 3254188 h 3388658"/>
                <a:gd name="connsiteX72" fmla="*/ 4337979 w 5144802"/>
                <a:gd name="connsiteY72" fmla="*/ 3200400 h 3388658"/>
                <a:gd name="connsiteX73" fmla="*/ 4378320 w 5144802"/>
                <a:gd name="connsiteY73" fmla="*/ 3173505 h 3388658"/>
                <a:gd name="connsiteX74" fmla="*/ 4418661 w 5144802"/>
                <a:gd name="connsiteY74" fmla="*/ 3133164 h 3388658"/>
                <a:gd name="connsiteX75" fmla="*/ 4553132 w 5144802"/>
                <a:gd name="connsiteY75" fmla="*/ 3025588 h 3388658"/>
                <a:gd name="connsiteX76" fmla="*/ 4606920 w 5144802"/>
                <a:gd name="connsiteY76" fmla="*/ 2971800 h 3388658"/>
                <a:gd name="connsiteX77" fmla="*/ 4660708 w 5144802"/>
                <a:gd name="connsiteY77" fmla="*/ 2931458 h 3388658"/>
                <a:gd name="connsiteX78" fmla="*/ 4741390 w 5144802"/>
                <a:gd name="connsiteY78" fmla="*/ 2837329 h 3388658"/>
                <a:gd name="connsiteX79" fmla="*/ 4768285 w 5144802"/>
                <a:gd name="connsiteY79" fmla="*/ 2810435 h 3388658"/>
                <a:gd name="connsiteX80" fmla="*/ 4795179 w 5144802"/>
                <a:gd name="connsiteY80" fmla="*/ 2770094 h 3388658"/>
                <a:gd name="connsiteX81" fmla="*/ 4835520 w 5144802"/>
                <a:gd name="connsiteY81" fmla="*/ 2716305 h 3388658"/>
                <a:gd name="connsiteX82" fmla="*/ 4889308 w 5144802"/>
                <a:gd name="connsiteY82" fmla="*/ 2635623 h 3388658"/>
                <a:gd name="connsiteX83" fmla="*/ 5010332 w 5144802"/>
                <a:gd name="connsiteY83" fmla="*/ 2474258 h 3388658"/>
                <a:gd name="connsiteX84" fmla="*/ 5037226 w 5144802"/>
                <a:gd name="connsiteY84" fmla="*/ 2420470 h 3388658"/>
                <a:gd name="connsiteX85" fmla="*/ 5077567 w 5144802"/>
                <a:gd name="connsiteY85" fmla="*/ 2339788 h 3388658"/>
                <a:gd name="connsiteX86" fmla="*/ 5091014 w 5144802"/>
                <a:gd name="connsiteY86" fmla="*/ 2286000 h 3388658"/>
                <a:gd name="connsiteX87" fmla="*/ 5117908 w 5144802"/>
                <a:gd name="connsiteY87" fmla="*/ 2205317 h 3388658"/>
                <a:gd name="connsiteX88" fmla="*/ 5144802 w 5144802"/>
                <a:gd name="connsiteY88" fmla="*/ 2070847 h 3388658"/>
                <a:gd name="connsiteX89" fmla="*/ 5131355 w 5144802"/>
                <a:gd name="connsiteY89" fmla="*/ 1788458 h 3388658"/>
                <a:gd name="connsiteX90" fmla="*/ 5104461 w 5144802"/>
                <a:gd name="connsiteY90" fmla="*/ 1653988 h 3388658"/>
                <a:gd name="connsiteX91" fmla="*/ 5064120 w 5144802"/>
                <a:gd name="connsiteY91" fmla="*/ 1519517 h 3388658"/>
                <a:gd name="connsiteX92" fmla="*/ 5050673 w 5144802"/>
                <a:gd name="connsiteY92" fmla="*/ 1479176 h 3388658"/>
                <a:gd name="connsiteX93" fmla="*/ 4996885 w 5144802"/>
                <a:gd name="connsiteY93" fmla="*/ 1371600 h 3388658"/>
                <a:gd name="connsiteX94" fmla="*/ 4983437 w 5144802"/>
                <a:gd name="connsiteY94" fmla="*/ 1331258 h 3388658"/>
                <a:gd name="connsiteX95" fmla="*/ 4943096 w 5144802"/>
                <a:gd name="connsiteY95" fmla="*/ 1264023 h 3388658"/>
                <a:gd name="connsiteX96" fmla="*/ 4916202 w 5144802"/>
                <a:gd name="connsiteY96" fmla="*/ 1223682 h 3388658"/>
                <a:gd name="connsiteX97" fmla="*/ 4902755 w 5144802"/>
                <a:gd name="connsiteY97" fmla="*/ 1183341 h 3388658"/>
                <a:gd name="connsiteX98" fmla="*/ 4822073 w 5144802"/>
                <a:gd name="connsiteY98" fmla="*/ 1048870 h 3388658"/>
                <a:gd name="connsiteX99" fmla="*/ 4795179 w 5144802"/>
                <a:gd name="connsiteY99" fmla="*/ 1008529 h 3388658"/>
                <a:gd name="connsiteX100" fmla="*/ 4768285 w 5144802"/>
                <a:gd name="connsiteY100" fmla="*/ 968188 h 3388658"/>
                <a:gd name="connsiteX101" fmla="*/ 4701049 w 5144802"/>
                <a:gd name="connsiteY101" fmla="*/ 900953 h 3388658"/>
                <a:gd name="connsiteX102" fmla="*/ 4674155 w 5144802"/>
                <a:gd name="connsiteY102" fmla="*/ 860611 h 3388658"/>
                <a:gd name="connsiteX103" fmla="*/ 4593473 w 5144802"/>
                <a:gd name="connsiteY103" fmla="*/ 779929 h 3388658"/>
                <a:gd name="connsiteX104" fmla="*/ 4553132 w 5144802"/>
                <a:gd name="connsiteY104" fmla="*/ 739588 h 3388658"/>
                <a:gd name="connsiteX105" fmla="*/ 4485896 w 5144802"/>
                <a:gd name="connsiteY105" fmla="*/ 672353 h 3388658"/>
                <a:gd name="connsiteX106" fmla="*/ 4418661 w 5144802"/>
                <a:gd name="connsiteY106" fmla="*/ 605117 h 3388658"/>
                <a:gd name="connsiteX107" fmla="*/ 4378320 w 5144802"/>
                <a:gd name="connsiteY107" fmla="*/ 578223 h 3388658"/>
                <a:gd name="connsiteX108" fmla="*/ 4337979 w 5144802"/>
                <a:gd name="connsiteY108" fmla="*/ 537882 h 3388658"/>
                <a:gd name="connsiteX109" fmla="*/ 4284190 w 5144802"/>
                <a:gd name="connsiteY109" fmla="*/ 510988 h 3388658"/>
                <a:gd name="connsiteX110" fmla="*/ 4149720 w 5144802"/>
                <a:gd name="connsiteY110" fmla="*/ 443753 h 3388658"/>
                <a:gd name="connsiteX111" fmla="*/ 4095932 w 5144802"/>
                <a:gd name="connsiteY111" fmla="*/ 416858 h 3388658"/>
                <a:gd name="connsiteX112" fmla="*/ 4055590 w 5144802"/>
                <a:gd name="connsiteY112" fmla="*/ 403411 h 3388658"/>
                <a:gd name="connsiteX113" fmla="*/ 4015249 w 5144802"/>
                <a:gd name="connsiteY113" fmla="*/ 376517 h 3388658"/>
                <a:gd name="connsiteX114" fmla="*/ 3880779 w 5144802"/>
                <a:gd name="connsiteY114" fmla="*/ 336176 h 3388658"/>
                <a:gd name="connsiteX115" fmla="*/ 3759755 w 5144802"/>
                <a:gd name="connsiteY115" fmla="*/ 295835 h 3388658"/>
                <a:gd name="connsiteX116" fmla="*/ 3719414 w 5144802"/>
                <a:gd name="connsiteY116" fmla="*/ 282388 h 3388658"/>
                <a:gd name="connsiteX117" fmla="*/ 3679073 w 5144802"/>
                <a:gd name="connsiteY117" fmla="*/ 268941 h 3388658"/>
                <a:gd name="connsiteX118" fmla="*/ 3625285 w 5144802"/>
                <a:gd name="connsiteY118" fmla="*/ 255494 h 3388658"/>
                <a:gd name="connsiteX119" fmla="*/ 3490814 w 5144802"/>
                <a:gd name="connsiteY119" fmla="*/ 215153 h 3388658"/>
                <a:gd name="connsiteX120" fmla="*/ 3316002 w 5144802"/>
                <a:gd name="connsiteY120" fmla="*/ 174811 h 3388658"/>
                <a:gd name="connsiteX121" fmla="*/ 3127743 w 5144802"/>
                <a:gd name="connsiteY121" fmla="*/ 134470 h 3388658"/>
                <a:gd name="connsiteX122" fmla="*/ 3033614 w 5144802"/>
                <a:gd name="connsiteY122" fmla="*/ 121023 h 3388658"/>
                <a:gd name="connsiteX123" fmla="*/ 2926037 w 5144802"/>
                <a:gd name="connsiteY123" fmla="*/ 107576 h 3388658"/>
                <a:gd name="connsiteX124" fmla="*/ 2562967 w 5144802"/>
                <a:gd name="connsiteY124" fmla="*/ 80682 h 3388658"/>
                <a:gd name="connsiteX125" fmla="*/ 1514096 w 5144802"/>
                <a:gd name="connsiteY125" fmla="*/ 40341 h 3388658"/>
                <a:gd name="connsiteX126" fmla="*/ 801402 w 5144802"/>
                <a:gd name="connsiteY126" fmla="*/ 0 h 3388658"/>
                <a:gd name="connsiteX127" fmla="*/ 519014 w 5144802"/>
                <a:gd name="connsiteY127" fmla="*/ 13447 h 3388658"/>
                <a:gd name="connsiteX128" fmla="*/ 478673 w 5144802"/>
                <a:gd name="connsiteY128" fmla="*/ 40341 h 33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44802" h="3388658">
                  <a:moveTo>
                    <a:pt x="478673" y="40341"/>
                  </a:moveTo>
                  <a:cubicBezTo>
                    <a:pt x="456261" y="47064"/>
                    <a:pt x="415427" y="46661"/>
                    <a:pt x="384543" y="53788"/>
                  </a:cubicBezTo>
                  <a:cubicBezTo>
                    <a:pt x="335889" y="65016"/>
                    <a:pt x="300449" y="76802"/>
                    <a:pt x="263520" y="107576"/>
                  </a:cubicBezTo>
                  <a:cubicBezTo>
                    <a:pt x="206023" y="155490"/>
                    <a:pt x="238596" y="135370"/>
                    <a:pt x="196285" y="188258"/>
                  </a:cubicBezTo>
                  <a:cubicBezTo>
                    <a:pt x="188365" y="198158"/>
                    <a:pt x="177310" y="205253"/>
                    <a:pt x="169390" y="215153"/>
                  </a:cubicBezTo>
                  <a:cubicBezTo>
                    <a:pt x="159294" y="227773"/>
                    <a:pt x="152842" y="243079"/>
                    <a:pt x="142496" y="255494"/>
                  </a:cubicBezTo>
                  <a:cubicBezTo>
                    <a:pt x="37168" y="381887"/>
                    <a:pt x="184313" y="172599"/>
                    <a:pt x="48367" y="376517"/>
                  </a:cubicBezTo>
                  <a:lnTo>
                    <a:pt x="21473" y="416858"/>
                  </a:lnTo>
                  <a:cubicBezTo>
                    <a:pt x="-11201" y="514883"/>
                    <a:pt x="-2810" y="472736"/>
                    <a:pt x="21473" y="658905"/>
                  </a:cubicBezTo>
                  <a:cubicBezTo>
                    <a:pt x="22927" y="670052"/>
                    <a:pt x="61463" y="826467"/>
                    <a:pt x="75261" y="847164"/>
                  </a:cubicBezTo>
                  <a:lnTo>
                    <a:pt x="102155" y="887505"/>
                  </a:lnTo>
                  <a:cubicBezTo>
                    <a:pt x="139269" y="998850"/>
                    <a:pt x="113325" y="944603"/>
                    <a:pt x="182837" y="1048870"/>
                  </a:cubicBezTo>
                  <a:lnTo>
                    <a:pt x="209732" y="1089211"/>
                  </a:lnTo>
                  <a:cubicBezTo>
                    <a:pt x="218697" y="1116105"/>
                    <a:pt x="220901" y="1146306"/>
                    <a:pt x="236626" y="1169894"/>
                  </a:cubicBezTo>
                  <a:cubicBezTo>
                    <a:pt x="245591" y="1183341"/>
                    <a:pt x="256956" y="1195467"/>
                    <a:pt x="263520" y="1210235"/>
                  </a:cubicBezTo>
                  <a:cubicBezTo>
                    <a:pt x="275034" y="1236140"/>
                    <a:pt x="277736" y="1265561"/>
                    <a:pt x="290414" y="1290917"/>
                  </a:cubicBezTo>
                  <a:cubicBezTo>
                    <a:pt x="299379" y="1308846"/>
                    <a:pt x="309412" y="1326280"/>
                    <a:pt x="317308" y="1344705"/>
                  </a:cubicBezTo>
                  <a:cubicBezTo>
                    <a:pt x="345131" y="1409626"/>
                    <a:pt x="313050" y="1364503"/>
                    <a:pt x="357649" y="1438835"/>
                  </a:cubicBezTo>
                  <a:cubicBezTo>
                    <a:pt x="374279" y="1466551"/>
                    <a:pt x="393508" y="1492623"/>
                    <a:pt x="411437" y="1519517"/>
                  </a:cubicBezTo>
                  <a:cubicBezTo>
                    <a:pt x="420402" y="1532964"/>
                    <a:pt x="431104" y="1545403"/>
                    <a:pt x="438332" y="1559858"/>
                  </a:cubicBezTo>
                  <a:cubicBezTo>
                    <a:pt x="447297" y="1577788"/>
                    <a:pt x="453199" y="1597610"/>
                    <a:pt x="465226" y="1613647"/>
                  </a:cubicBezTo>
                  <a:cubicBezTo>
                    <a:pt x="480439" y="1633932"/>
                    <a:pt x="502317" y="1648353"/>
                    <a:pt x="519014" y="1667435"/>
                  </a:cubicBezTo>
                  <a:cubicBezTo>
                    <a:pt x="533772" y="1684301"/>
                    <a:pt x="544279" y="1704640"/>
                    <a:pt x="559355" y="1721223"/>
                  </a:cubicBezTo>
                  <a:cubicBezTo>
                    <a:pt x="589204" y="1754057"/>
                    <a:pt x="622108" y="1783976"/>
                    <a:pt x="653485" y="1815353"/>
                  </a:cubicBezTo>
                  <a:lnTo>
                    <a:pt x="707273" y="1869141"/>
                  </a:lnTo>
                  <a:cubicBezTo>
                    <a:pt x="720720" y="1882588"/>
                    <a:pt x="731791" y="1898933"/>
                    <a:pt x="747614" y="1909482"/>
                  </a:cubicBezTo>
                  <a:lnTo>
                    <a:pt x="787955" y="1936376"/>
                  </a:lnTo>
                  <a:cubicBezTo>
                    <a:pt x="819677" y="1983959"/>
                    <a:pt x="817914" y="1987028"/>
                    <a:pt x="868637" y="2030505"/>
                  </a:cubicBezTo>
                  <a:cubicBezTo>
                    <a:pt x="880908" y="2041023"/>
                    <a:pt x="896900" y="2046663"/>
                    <a:pt x="908979" y="2057400"/>
                  </a:cubicBezTo>
                  <a:cubicBezTo>
                    <a:pt x="937406" y="2082668"/>
                    <a:pt x="959961" y="2114323"/>
                    <a:pt x="989661" y="2138082"/>
                  </a:cubicBezTo>
                  <a:cubicBezTo>
                    <a:pt x="1034485" y="2173941"/>
                    <a:pt x="1083543" y="2205068"/>
                    <a:pt x="1124132" y="2245658"/>
                  </a:cubicBezTo>
                  <a:cubicBezTo>
                    <a:pt x="1146544" y="2268070"/>
                    <a:pt x="1164995" y="2295313"/>
                    <a:pt x="1191367" y="2312894"/>
                  </a:cubicBezTo>
                  <a:lnTo>
                    <a:pt x="1272049" y="2366682"/>
                  </a:lnTo>
                  <a:cubicBezTo>
                    <a:pt x="1285496" y="2375647"/>
                    <a:pt x="1300962" y="2382148"/>
                    <a:pt x="1312390" y="2393576"/>
                  </a:cubicBezTo>
                  <a:cubicBezTo>
                    <a:pt x="1321355" y="2402541"/>
                    <a:pt x="1329385" y="2412550"/>
                    <a:pt x="1339285" y="2420470"/>
                  </a:cubicBezTo>
                  <a:cubicBezTo>
                    <a:pt x="1351905" y="2430566"/>
                    <a:pt x="1367211" y="2437018"/>
                    <a:pt x="1379626" y="2447364"/>
                  </a:cubicBezTo>
                  <a:cubicBezTo>
                    <a:pt x="1394235" y="2459538"/>
                    <a:pt x="1405358" y="2475531"/>
                    <a:pt x="1419967" y="2487705"/>
                  </a:cubicBezTo>
                  <a:cubicBezTo>
                    <a:pt x="1535657" y="2584114"/>
                    <a:pt x="1368749" y="2425745"/>
                    <a:pt x="1514096" y="2554941"/>
                  </a:cubicBezTo>
                  <a:cubicBezTo>
                    <a:pt x="1537785" y="2575998"/>
                    <a:pt x="1554960" y="2604595"/>
                    <a:pt x="1581332" y="2622176"/>
                  </a:cubicBezTo>
                  <a:cubicBezTo>
                    <a:pt x="1725476" y="2718272"/>
                    <a:pt x="1506719" y="2568625"/>
                    <a:pt x="1662014" y="2689411"/>
                  </a:cubicBezTo>
                  <a:cubicBezTo>
                    <a:pt x="1687528" y="2709255"/>
                    <a:pt x="1715802" y="2725270"/>
                    <a:pt x="1742696" y="2743200"/>
                  </a:cubicBezTo>
                  <a:cubicBezTo>
                    <a:pt x="1756143" y="2752165"/>
                    <a:pt x="1767705" y="2764983"/>
                    <a:pt x="1783037" y="2770094"/>
                  </a:cubicBezTo>
                  <a:lnTo>
                    <a:pt x="1823379" y="2783541"/>
                  </a:lnTo>
                  <a:cubicBezTo>
                    <a:pt x="1921663" y="2849064"/>
                    <a:pt x="1798083" y="2769086"/>
                    <a:pt x="1917508" y="2837329"/>
                  </a:cubicBezTo>
                  <a:cubicBezTo>
                    <a:pt x="1931540" y="2845347"/>
                    <a:pt x="1942994" y="2857857"/>
                    <a:pt x="1957849" y="2864223"/>
                  </a:cubicBezTo>
                  <a:cubicBezTo>
                    <a:pt x="1974836" y="2871503"/>
                    <a:pt x="1994577" y="2870562"/>
                    <a:pt x="2011637" y="2877670"/>
                  </a:cubicBezTo>
                  <a:cubicBezTo>
                    <a:pt x="2252148" y="2977882"/>
                    <a:pt x="2038663" y="2904608"/>
                    <a:pt x="2159555" y="2944905"/>
                  </a:cubicBezTo>
                  <a:cubicBezTo>
                    <a:pt x="2173002" y="2953870"/>
                    <a:pt x="2185441" y="2964572"/>
                    <a:pt x="2199896" y="2971800"/>
                  </a:cubicBezTo>
                  <a:cubicBezTo>
                    <a:pt x="2225795" y="2984750"/>
                    <a:pt x="2268177" y="2990078"/>
                    <a:pt x="2294026" y="2998694"/>
                  </a:cubicBezTo>
                  <a:cubicBezTo>
                    <a:pt x="2316925" y="3006327"/>
                    <a:pt x="2338362" y="3017955"/>
                    <a:pt x="2361261" y="3025588"/>
                  </a:cubicBezTo>
                  <a:cubicBezTo>
                    <a:pt x="2488432" y="3067978"/>
                    <a:pt x="2351781" y="3013629"/>
                    <a:pt x="2455390" y="3052482"/>
                  </a:cubicBezTo>
                  <a:cubicBezTo>
                    <a:pt x="2477992" y="3060957"/>
                    <a:pt x="2499941" y="3071127"/>
                    <a:pt x="2522626" y="3079376"/>
                  </a:cubicBezTo>
                  <a:cubicBezTo>
                    <a:pt x="2549268" y="3089064"/>
                    <a:pt x="2577952" y="3093592"/>
                    <a:pt x="2603308" y="3106270"/>
                  </a:cubicBezTo>
                  <a:cubicBezTo>
                    <a:pt x="2621237" y="3115235"/>
                    <a:pt x="2638671" y="3125268"/>
                    <a:pt x="2657096" y="3133164"/>
                  </a:cubicBezTo>
                  <a:cubicBezTo>
                    <a:pt x="2702426" y="3152591"/>
                    <a:pt x="2700042" y="3142996"/>
                    <a:pt x="2751226" y="3160058"/>
                  </a:cubicBezTo>
                  <a:cubicBezTo>
                    <a:pt x="2774125" y="3167691"/>
                    <a:pt x="2795390" y="3179854"/>
                    <a:pt x="2818461" y="3186953"/>
                  </a:cubicBezTo>
                  <a:cubicBezTo>
                    <a:pt x="2853789" y="3197823"/>
                    <a:pt x="2890971" y="3202159"/>
                    <a:pt x="2926037" y="3213847"/>
                  </a:cubicBezTo>
                  <a:cubicBezTo>
                    <a:pt x="2952931" y="3222812"/>
                    <a:pt x="2980399" y="3230212"/>
                    <a:pt x="3006720" y="3240741"/>
                  </a:cubicBezTo>
                  <a:cubicBezTo>
                    <a:pt x="3029132" y="3249706"/>
                    <a:pt x="3051056" y="3260002"/>
                    <a:pt x="3073955" y="3267635"/>
                  </a:cubicBezTo>
                  <a:cubicBezTo>
                    <a:pt x="3128296" y="3285749"/>
                    <a:pt x="3136359" y="3278542"/>
                    <a:pt x="3194979" y="3294529"/>
                  </a:cubicBezTo>
                  <a:cubicBezTo>
                    <a:pt x="3222329" y="3301988"/>
                    <a:pt x="3248767" y="3312458"/>
                    <a:pt x="3275661" y="3321423"/>
                  </a:cubicBezTo>
                  <a:lnTo>
                    <a:pt x="3316002" y="3334870"/>
                  </a:lnTo>
                  <a:cubicBezTo>
                    <a:pt x="3329449" y="3339352"/>
                    <a:pt x="3342592" y="3344879"/>
                    <a:pt x="3356343" y="3348317"/>
                  </a:cubicBezTo>
                  <a:cubicBezTo>
                    <a:pt x="3374273" y="3352799"/>
                    <a:pt x="3392061" y="3357892"/>
                    <a:pt x="3410132" y="3361764"/>
                  </a:cubicBezTo>
                  <a:cubicBezTo>
                    <a:pt x="3454828" y="3371342"/>
                    <a:pt x="3544602" y="3388658"/>
                    <a:pt x="3544602" y="3388658"/>
                  </a:cubicBezTo>
                  <a:cubicBezTo>
                    <a:pt x="3661143" y="3384176"/>
                    <a:pt x="3777857" y="3382969"/>
                    <a:pt x="3894226" y="3375211"/>
                  </a:cubicBezTo>
                  <a:cubicBezTo>
                    <a:pt x="3912666" y="3373982"/>
                    <a:pt x="3929892" y="3365388"/>
                    <a:pt x="3948014" y="3361764"/>
                  </a:cubicBezTo>
                  <a:cubicBezTo>
                    <a:pt x="3974750" y="3356417"/>
                    <a:pt x="4002245" y="3354930"/>
                    <a:pt x="4028696" y="3348317"/>
                  </a:cubicBezTo>
                  <a:cubicBezTo>
                    <a:pt x="4056199" y="3341441"/>
                    <a:pt x="4082485" y="3330388"/>
                    <a:pt x="4109379" y="3321423"/>
                  </a:cubicBezTo>
                  <a:cubicBezTo>
                    <a:pt x="4122826" y="3316941"/>
                    <a:pt x="4137042" y="3314315"/>
                    <a:pt x="4149720" y="3307976"/>
                  </a:cubicBezTo>
                  <a:cubicBezTo>
                    <a:pt x="4167649" y="3299011"/>
                    <a:pt x="4185190" y="3289223"/>
                    <a:pt x="4203508" y="3281082"/>
                  </a:cubicBezTo>
                  <a:cubicBezTo>
                    <a:pt x="4225566" y="3271279"/>
                    <a:pt x="4250045" y="3266607"/>
                    <a:pt x="4270743" y="3254188"/>
                  </a:cubicBezTo>
                  <a:cubicBezTo>
                    <a:pt x="4295354" y="3239421"/>
                    <a:pt x="4315018" y="3217621"/>
                    <a:pt x="4337979" y="3200400"/>
                  </a:cubicBezTo>
                  <a:cubicBezTo>
                    <a:pt x="4350908" y="3190703"/>
                    <a:pt x="4365904" y="3183851"/>
                    <a:pt x="4378320" y="3173505"/>
                  </a:cubicBezTo>
                  <a:cubicBezTo>
                    <a:pt x="4392929" y="3161331"/>
                    <a:pt x="4404144" y="3145448"/>
                    <a:pt x="4418661" y="3133164"/>
                  </a:cubicBezTo>
                  <a:cubicBezTo>
                    <a:pt x="4462481" y="3096086"/>
                    <a:pt x="4512543" y="3066177"/>
                    <a:pt x="4553132" y="3025588"/>
                  </a:cubicBezTo>
                  <a:cubicBezTo>
                    <a:pt x="4571061" y="3007659"/>
                    <a:pt x="4587838" y="2988497"/>
                    <a:pt x="4606920" y="2971800"/>
                  </a:cubicBezTo>
                  <a:cubicBezTo>
                    <a:pt x="4623787" y="2957042"/>
                    <a:pt x="4643692" y="2946044"/>
                    <a:pt x="4660708" y="2931458"/>
                  </a:cubicBezTo>
                  <a:cubicBezTo>
                    <a:pt x="4710565" y="2888723"/>
                    <a:pt x="4697100" y="2890476"/>
                    <a:pt x="4741390" y="2837329"/>
                  </a:cubicBezTo>
                  <a:cubicBezTo>
                    <a:pt x="4749506" y="2827589"/>
                    <a:pt x="4760365" y="2820335"/>
                    <a:pt x="4768285" y="2810435"/>
                  </a:cubicBezTo>
                  <a:cubicBezTo>
                    <a:pt x="4778381" y="2797815"/>
                    <a:pt x="4785786" y="2783245"/>
                    <a:pt x="4795179" y="2770094"/>
                  </a:cubicBezTo>
                  <a:cubicBezTo>
                    <a:pt x="4808206" y="2751857"/>
                    <a:pt x="4822668" y="2734666"/>
                    <a:pt x="4835520" y="2716305"/>
                  </a:cubicBezTo>
                  <a:cubicBezTo>
                    <a:pt x="4854056" y="2689825"/>
                    <a:pt x="4869116" y="2660863"/>
                    <a:pt x="4889308" y="2635623"/>
                  </a:cubicBezTo>
                  <a:cubicBezTo>
                    <a:pt x="4933869" y="2579922"/>
                    <a:pt x="4971171" y="2535796"/>
                    <a:pt x="5010332" y="2474258"/>
                  </a:cubicBezTo>
                  <a:cubicBezTo>
                    <a:pt x="5021094" y="2457346"/>
                    <a:pt x="5027281" y="2437874"/>
                    <a:pt x="5037226" y="2420470"/>
                  </a:cubicBezTo>
                  <a:cubicBezTo>
                    <a:pt x="5070902" y="2361536"/>
                    <a:pt x="5059957" y="2401424"/>
                    <a:pt x="5077567" y="2339788"/>
                  </a:cubicBezTo>
                  <a:cubicBezTo>
                    <a:pt x="5082644" y="2322018"/>
                    <a:pt x="5085704" y="2303702"/>
                    <a:pt x="5091014" y="2286000"/>
                  </a:cubicBezTo>
                  <a:cubicBezTo>
                    <a:pt x="5099160" y="2258846"/>
                    <a:pt x="5112348" y="2233116"/>
                    <a:pt x="5117908" y="2205317"/>
                  </a:cubicBezTo>
                  <a:lnTo>
                    <a:pt x="5144802" y="2070847"/>
                  </a:lnTo>
                  <a:cubicBezTo>
                    <a:pt x="5140320" y="1976717"/>
                    <a:pt x="5140432" y="1882256"/>
                    <a:pt x="5131355" y="1788458"/>
                  </a:cubicBezTo>
                  <a:cubicBezTo>
                    <a:pt x="5126952" y="1742960"/>
                    <a:pt x="5115548" y="1698334"/>
                    <a:pt x="5104461" y="1653988"/>
                  </a:cubicBezTo>
                  <a:cubicBezTo>
                    <a:pt x="5084139" y="1572698"/>
                    <a:pt x="5096858" y="1617731"/>
                    <a:pt x="5064120" y="1519517"/>
                  </a:cubicBezTo>
                  <a:cubicBezTo>
                    <a:pt x="5059638" y="1506070"/>
                    <a:pt x="5057012" y="1491854"/>
                    <a:pt x="5050673" y="1479176"/>
                  </a:cubicBezTo>
                  <a:cubicBezTo>
                    <a:pt x="5032744" y="1443317"/>
                    <a:pt x="5009564" y="1409634"/>
                    <a:pt x="4996885" y="1371600"/>
                  </a:cubicBezTo>
                  <a:cubicBezTo>
                    <a:pt x="4992402" y="1358153"/>
                    <a:pt x="4989776" y="1343936"/>
                    <a:pt x="4983437" y="1331258"/>
                  </a:cubicBezTo>
                  <a:cubicBezTo>
                    <a:pt x="4971748" y="1307881"/>
                    <a:pt x="4956948" y="1286187"/>
                    <a:pt x="4943096" y="1264023"/>
                  </a:cubicBezTo>
                  <a:cubicBezTo>
                    <a:pt x="4934531" y="1250318"/>
                    <a:pt x="4923430" y="1238137"/>
                    <a:pt x="4916202" y="1223682"/>
                  </a:cubicBezTo>
                  <a:cubicBezTo>
                    <a:pt x="4909863" y="1211004"/>
                    <a:pt x="4908339" y="1196369"/>
                    <a:pt x="4902755" y="1183341"/>
                  </a:cubicBezTo>
                  <a:cubicBezTo>
                    <a:pt x="4877946" y="1125453"/>
                    <a:pt x="4860310" y="1106225"/>
                    <a:pt x="4822073" y="1048870"/>
                  </a:cubicBezTo>
                  <a:lnTo>
                    <a:pt x="4795179" y="1008529"/>
                  </a:lnTo>
                  <a:cubicBezTo>
                    <a:pt x="4786214" y="995082"/>
                    <a:pt x="4779713" y="979616"/>
                    <a:pt x="4768285" y="968188"/>
                  </a:cubicBezTo>
                  <a:cubicBezTo>
                    <a:pt x="4745873" y="945776"/>
                    <a:pt x="4718630" y="927325"/>
                    <a:pt x="4701049" y="900953"/>
                  </a:cubicBezTo>
                  <a:cubicBezTo>
                    <a:pt x="4692084" y="887506"/>
                    <a:pt x="4684892" y="872690"/>
                    <a:pt x="4674155" y="860611"/>
                  </a:cubicBezTo>
                  <a:cubicBezTo>
                    <a:pt x="4648887" y="832184"/>
                    <a:pt x="4620367" y="806823"/>
                    <a:pt x="4593473" y="779929"/>
                  </a:cubicBezTo>
                  <a:cubicBezTo>
                    <a:pt x="4580026" y="766482"/>
                    <a:pt x="4563681" y="755411"/>
                    <a:pt x="4553132" y="739588"/>
                  </a:cubicBezTo>
                  <a:cubicBezTo>
                    <a:pt x="4499340" y="658903"/>
                    <a:pt x="4557616" y="735109"/>
                    <a:pt x="4485896" y="672353"/>
                  </a:cubicBezTo>
                  <a:cubicBezTo>
                    <a:pt x="4462043" y="651481"/>
                    <a:pt x="4445033" y="622698"/>
                    <a:pt x="4418661" y="605117"/>
                  </a:cubicBezTo>
                  <a:cubicBezTo>
                    <a:pt x="4405214" y="596152"/>
                    <a:pt x="4390735" y="588569"/>
                    <a:pt x="4378320" y="578223"/>
                  </a:cubicBezTo>
                  <a:cubicBezTo>
                    <a:pt x="4363711" y="566049"/>
                    <a:pt x="4353454" y="548935"/>
                    <a:pt x="4337979" y="537882"/>
                  </a:cubicBezTo>
                  <a:cubicBezTo>
                    <a:pt x="4321667" y="526231"/>
                    <a:pt x="4301379" y="521301"/>
                    <a:pt x="4284190" y="510988"/>
                  </a:cubicBezTo>
                  <a:cubicBezTo>
                    <a:pt x="4169832" y="442374"/>
                    <a:pt x="4245328" y="467655"/>
                    <a:pt x="4149720" y="443753"/>
                  </a:cubicBezTo>
                  <a:cubicBezTo>
                    <a:pt x="4131791" y="434788"/>
                    <a:pt x="4114357" y="424755"/>
                    <a:pt x="4095932" y="416858"/>
                  </a:cubicBezTo>
                  <a:cubicBezTo>
                    <a:pt x="4082903" y="411274"/>
                    <a:pt x="4068268" y="409750"/>
                    <a:pt x="4055590" y="403411"/>
                  </a:cubicBezTo>
                  <a:cubicBezTo>
                    <a:pt x="4041135" y="396184"/>
                    <a:pt x="4030017" y="383081"/>
                    <a:pt x="4015249" y="376517"/>
                  </a:cubicBezTo>
                  <a:cubicBezTo>
                    <a:pt x="3949422" y="347261"/>
                    <a:pt x="3940955" y="354229"/>
                    <a:pt x="3880779" y="336176"/>
                  </a:cubicBezTo>
                  <a:cubicBezTo>
                    <a:pt x="3880767" y="336173"/>
                    <a:pt x="3779932" y="302561"/>
                    <a:pt x="3759755" y="295835"/>
                  </a:cubicBezTo>
                  <a:lnTo>
                    <a:pt x="3719414" y="282388"/>
                  </a:lnTo>
                  <a:cubicBezTo>
                    <a:pt x="3705967" y="277906"/>
                    <a:pt x="3692824" y="272379"/>
                    <a:pt x="3679073" y="268941"/>
                  </a:cubicBezTo>
                  <a:cubicBezTo>
                    <a:pt x="3661144" y="264459"/>
                    <a:pt x="3642589" y="261983"/>
                    <a:pt x="3625285" y="255494"/>
                  </a:cubicBezTo>
                  <a:cubicBezTo>
                    <a:pt x="3500205" y="208590"/>
                    <a:pt x="3655065" y="242528"/>
                    <a:pt x="3490814" y="215153"/>
                  </a:cubicBezTo>
                  <a:cubicBezTo>
                    <a:pt x="3379511" y="178049"/>
                    <a:pt x="3553371" y="234153"/>
                    <a:pt x="3316002" y="174811"/>
                  </a:cubicBezTo>
                  <a:cubicBezTo>
                    <a:pt x="3250770" y="158503"/>
                    <a:pt x="3198955" y="144643"/>
                    <a:pt x="3127743" y="134470"/>
                  </a:cubicBezTo>
                  <a:lnTo>
                    <a:pt x="3033614" y="121023"/>
                  </a:lnTo>
                  <a:cubicBezTo>
                    <a:pt x="2997793" y="116247"/>
                    <a:pt x="2961996" y="111172"/>
                    <a:pt x="2926037" y="107576"/>
                  </a:cubicBezTo>
                  <a:cubicBezTo>
                    <a:pt x="2781628" y="93135"/>
                    <a:pt x="2713524" y="91974"/>
                    <a:pt x="2562967" y="80682"/>
                  </a:cubicBezTo>
                  <a:cubicBezTo>
                    <a:pt x="1938897" y="33877"/>
                    <a:pt x="2447071" y="57944"/>
                    <a:pt x="1514096" y="40341"/>
                  </a:cubicBezTo>
                  <a:lnTo>
                    <a:pt x="801402" y="0"/>
                  </a:lnTo>
                  <a:cubicBezTo>
                    <a:pt x="707273" y="4482"/>
                    <a:pt x="612950" y="5932"/>
                    <a:pt x="519014" y="13447"/>
                  </a:cubicBezTo>
                  <a:cubicBezTo>
                    <a:pt x="470152" y="17356"/>
                    <a:pt x="501085" y="33618"/>
                    <a:pt x="478673" y="40341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Freeform 198">
              <a:extLst>
                <a:ext uri="{FF2B5EF4-FFF2-40B4-BE49-F238E27FC236}">
                  <a16:creationId xmlns:a16="http://schemas.microsoft.com/office/drawing/2014/main" id="{7E56771F-035E-B124-186B-B4C812942D26}"/>
                </a:ext>
              </a:extLst>
            </p:cNvPr>
            <p:cNvSpPr/>
            <p:nvPr/>
          </p:nvSpPr>
          <p:spPr>
            <a:xfrm>
              <a:off x="2622176" y="833718"/>
              <a:ext cx="3052483" cy="2487706"/>
            </a:xfrm>
            <a:custGeom>
              <a:avLst/>
              <a:gdLst>
                <a:gd name="connsiteX0" fmla="*/ 753036 w 3052483"/>
                <a:gd name="connsiteY0" fmla="*/ 26894 h 2487706"/>
                <a:gd name="connsiteX1" fmla="*/ 578224 w 3052483"/>
                <a:gd name="connsiteY1" fmla="*/ 121023 h 2487706"/>
                <a:gd name="connsiteX2" fmla="*/ 537883 w 3052483"/>
                <a:gd name="connsiteY2" fmla="*/ 161364 h 2487706"/>
                <a:gd name="connsiteX3" fmla="*/ 416859 w 3052483"/>
                <a:gd name="connsiteY3" fmla="*/ 268941 h 2487706"/>
                <a:gd name="connsiteX4" fmla="*/ 376518 w 3052483"/>
                <a:gd name="connsiteY4" fmla="*/ 309282 h 2487706"/>
                <a:gd name="connsiteX5" fmla="*/ 349624 w 3052483"/>
                <a:gd name="connsiteY5" fmla="*/ 349623 h 2487706"/>
                <a:gd name="connsiteX6" fmla="*/ 268942 w 3052483"/>
                <a:gd name="connsiteY6" fmla="*/ 430306 h 2487706"/>
                <a:gd name="connsiteX7" fmla="*/ 188259 w 3052483"/>
                <a:gd name="connsiteY7" fmla="*/ 551329 h 2487706"/>
                <a:gd name="connsiteX8" fmla="*/ 161365 w 3052483"/>
                <a:gd name="connsiteY8" fmla="*/ 591670 h 2487706"/>
                <a:gd name="connsiteX9" fmla="*/ 121024 w 3052483"/>
                <a:gd name="connsiteY9" fmla="*/ 672353 h 2487706"/>
                <a:gd name="connsiteX10" fmla="*/ 107577 w 3052483"/>
                <a:gd name="connsiteY10" fmla="*/ 712694 h 2487706"/>
                <a:gd name="connsiteX11" fmla="*/ 80683 w 3052483"/>
                <a:gd name="connsiteY11" fmla="*/ 753035 h 2487706"/>
                <a:gd name="connsiteX12" fmla="*/ 53789 w 3052483"/>
                <a:gd name="connsiteY12" fmla="*/ 833717 h 2487706"/>
                <a:gd name="connsiteX13" fmla="*/ 26895 w 3052483"/>
                <a:gd name="connsiteY13" fmla="*/ 914400 h 2487706"/>
                <a:gd name="connsiteX14" fmla="*/ 13448 w 3052483"/>
                <a:gd name="connsiteY14" fmla="*/ 981635 h 2487706"/>
                <a:gd name="connsiteX15" fmla="*/ 0 w 3052483"/>
                <a:gd name="connsiteY15" fmla="*/ 1169894 h 2487706"/>
                <a:gd name="connsiteX16" fmla="*/ 13448 w 3052483"/>
                <a:gd name="connsiteY16" fmla="*/ 1385047 h 2487706"/>
                <a:gd name="connsiteX17" fmla="*/ 40342 w 3052483"/>
                <a:gd name="connsiteY17" fmla="*/ 1640541 h 2487706"/>
                <a:gd name="connsiteX18" fmla="*/ 67236 w 3052483"/>
                <a:gd name="connsiteY18" fmla="*/ 1788458 h 2487706"/>
                <a:gd name="connsiteX19" fmla="*/ 121024 w 3052483"/>
                <a:gd name="connsiteY19" fmla="*/ 1909482 h 2487706"/>
                <a:gd name="connsiteX20" fmla="*/ 161365 w 3052483"/>
                <a:gd name="connsiteY20" fmla="*/ 1936376 h 2487706"/>
                <a:gd name="connsiteX21" fmla="*/ 188259 w 3052483"/>
                <a:gd name="connsiteY21" fmla="*/ 1976717 h 2487706"/>
                <a:gd name="connsiteX22" fmla="*/ 336177 w 3052483"/>
                <a:gd name="connsiteY22" fmla="*/ 2097741 h 2487706"/>
                <a:gd name="connsiteX23" fmla="*/ 416859 w 3052483"/>
                <a:gd name="connsiteY23" fmla="*/ 2124635 h 2487706"/>
                <a:gd name="connsiteX24" fmla="*/ 457200 w 3052483"/>
                <a:gd name="connsiteY24" fmla="*/ 2151529 h 2487706"/>
                <a:gd name="connsiteX25" fmla="*/ 510989 w 3052483"/>
                <a:gd name="connsiteY25" fmla="*/ 2164976 h 2487706"/>
                <a:gd name="connsiteX26" fmla="*/ 591671 w 3052483"/>
                <a:gd name="connsiteY26" fmla="*/ 2191870 h 2487706"/>
                <a:gd name="connsiteX27" fmla="*/ 632012 w 3052483"/>
                <a:gd name="connsiteY27" fmla="*/ 2205317 h 2487706"/>
                <a:gd name="connsiteX28" fmla="*/ 672353 w 3052483"/>
                <a:gd name="connsiteY28" fmla="*/ 2218764 h 2487706"/>
                <a:gd name="connsiteX29" fmla="*/ 726142 w 3052483"/>
                <a:gd name="connsiteY29" fmla="*/ 2232211 h 2487706"/>
                <a:gd name="connsiteX30" fmla="*/ 806824 w 3052483"/>
                <a:gd name="connsiteY30" fmla="*/ 2259106 h 2487706"/>
                <a:gd name="connsiteX31" fmla="*/ 847165 w 3052483"/>
                <a:gd name="connsiteY31" fmla="*/ 2272553 h 2487706"/>
                <a:gd name="connsiteX32" fmla="*/ 914400 w 3052483"/>
                <a:gd name="connsiteY32" fmla="*/ 2286000 h 2487706"/>
                <a:gd name="connsiteX33" fmla="*/ 995083 w 3052483"/>
                <a:gd name="connsiteY33" fmla="*/ 2312894 h 2487706"/>
                <a:gd name="connsiteX34" fmla="*/ 1089212 w 3052483"/>
                <a:gd name="connsiteY34" fmla="*/ 2339788 h 2487706"/>
                <a:gd name="connsiteX35" fmla="*/ 1169895 w 3052483"/>
                <a:gd name="connsiteY35" fmla="*/ 2353235 h 2487706"/>
                <a:gd name="connsiteX36" fmla="*/ 1223683 w 3052483"/>
                <a:gd name="connsiteY36" fmla="*/ 2366682 h 2487706"/>
                <a:gd name="connsiteX37" fmla="*/ 1290918 w 3052483"/>
                <a:gd name="connsiteY37" fmla="*/ 2380129 h 2487706"/>
                <a:gd name="connsiteX38" fmla="*/ 1344706 w 3052483"/>
                <a:gd name="connsiteY38" fmla="*/ 2393576 h 2487706"/>
                <a:gd name="connsiteX39" fmla="*/ 1425389 w 3052483"/>
                <a:gd name="connsiteY39" fmla="*/ 2407023 h 2487706"/>
                <a:gd name="connsiteX40" fmla="*/ 1559859 w 3052483"/>
                <a:gd name="connsiteY40" fmla="*/ 2433917 h 2487706"/>
                <a:gd name="connsiteX41" fmla="*/ 1694330 w 3052483"/>
                <a:gd name="connsiteY41" fmla="*/ 2447364 h 2487706"/>
                <a:gd name="connsiteX42" fmla="*/ 1775012 w 3052483"/>
                <a:gd name="connsiteY42" fmla="*/ 2460811 h 2487706"/>
                <a:gd name="connsiteX43" fmla="*/ 2030506 w 3052483"/>
                <a:gd name="connsiteY43" fmla="*/ 2487706 h 2487706"/>
                <a:gd name="connsiteX44" fmla="*/ 2393577 w 3052483"/>
                <a:gd name="connsiteY44" fmla="*/ 2460811 h 2487706"/>
                <a:gd name="connsiteX45" fmla="*/ 2474259 w 3052483"/>
                <a:gd name="connsiteY45" fmla="*/ 2433917 h 2487706"/>
                <a:gd name="connsiteX46" fmla="*/ 2514600 w 3052483"/>
                <a:gd name="connsiteY46" fmla="*/ 2420470 h 2487706"/>
                <a:gd name="connsiteX47" fmla="*/ 2541495 w 3052483"/>
                <a:gd name="connsiteY47" fmla="*/ 2393576 h 2487706"/>
                <a:gd name="connsiteX48" fmla="*/ 2622177 w 3052483"/>
                <a:gd name="connsiteY48" fmla="*/ 2366682 h 2487706"/>
                <a:gd name="connsiteX49" fmla="*/ 2662518 w 3052483"/>
                <a:gd name="connsiteY49" fmla="*/ 2353235 h 2487706"/>
                <a:gd name="connsiteX50" fmla="*/ 2743200 w 3052483"/>
                <a:gd name="connsiteY50" fmla="*/ 2312894 h 2487706"/>
                <a:gd name="connsiteX51" fmla="*/ 2770095 w 3052483"/>
                <a:gd name="connsiteY51" fmla="*/ 2286000 h 2487706"/>
                <a:gd name="connsiteX52" fmla="*/ 2823883 w 3052483"/>
                <a:gd name="connsiteY52" fmla="*/ 2245658 h 2487706"/>
                <a:gd name="connsiteX53" fmla="*/ 2904565 w 3052483"/>
                <a:gd name="connsiteY53" fmla="*/ 2124635 h 2487706"/>
                <a:gd name="connsiteX54" fmla="*/ 2958353 w 3052483"/>
                <a:gd name="connsiteY54" fmla="*/ 2043953 h 2487706"/>
                <a:gd name="connsiteX55" fmla="*/ 2985248 w 3052483"/>
                <a:gd name="connsiteY55" fmla="*/ 2003611 h 2487706"/>
                <a:gd name="connsiteX56" fmla="*/ 2998695 w 3052483"/>
                <a:gd name="connsiteY56" fmla="*/ 1949823 h 2487706"/>
                <a:gd name="connsiteX57" fmla="*/ 3025589 w 3052483"/>
                <a:gd name="connsiteY57" fmla="*/ 1855694 h 2487706"/>
                <a:gd name="connsiteX58" fmla="*/ 3052483 w 3052483"/>
                <a:gd name="connsiteY58" fmla="*/ 1627094 h 2487706"/>
                <a:gd name="connsiteX59" fmla="*/ 3025589 w 3052483"/>
                <a:gd name="connsiteY59" fmla="*/ 1223682 h 2487706"/>
                <a:gd name="connsiteX60" fmla="*/ 3012142 w 3052483"/>
                <a:gd name="connsiteY60" fmla="*/ 1143000 h 2487706"/>
                <a:gd name="connsiteX61" fmla="*/ 2971800 w 3052483"/>
                <a:gd name="connsiteY61" fmla="*/ 914400 h 2487706"/>
                <a:gd name="connsiteX62" fmla="*/ 2958353 w 3052483"/>
                <a:gd name="connsiteY62" fmla="*/ 860611 h 2487706"/>
                <a:gd name="connsiteX63" fmla="*/ 2918012 w 3052483"/>
                <a:gd name="connsiteY63" fmla="*/ 739588 h 2487706"/>
                <a:gd name="connsiteX64" fmla="*/ 2904565 w 3052483"/>
                <a:gd name="connsiteY64" fmla="*/ 699247 h 2487706"/>
                <a:gd name="connsiteX65" fmla="*/ 2877671 w 3052483"/>
                <a:gd name="connsiteY65" fmla="*/ 645458 h 2487706"/>
                <a:gd name="connsiteX66" fmla="*/ 2796989 w 3052483"/>
                <a:gd name="connsiteY66" fmla="*/ 484094 h 2487706"/>
                <a:gd name="connsiteX67" fmla="*/ 2770095 w 3052483"/>
                <a:gd name="connsiteY67" fmla="*/ 443753 h 2487706"/>
                <a:gd name="connsiteX68" fmla="*/ 2702859 w 3052483"/>
                <a:gd name="connsiteY68" fmla="*/ 376517 h 2487706"/>
                <a:gd name="connsiteX69" fmla="*/ 2662518 w 3052483"/>
                <a:gd name="connsiteY69" fmla="*/ 336176 h 2487706"/>
                <a:gd name="connsiteX70" fmla="*/ 2581836 w 3052483"/>
                <a:gd name="connsiteY70" fmla="*/ 282388 h 2487706"/>
                <a:gd name="connsiteX71" fmla="*/ 2528048 w 3052483"/>
                <a:gd name="connsiteY71" fmla="*/ 242047 h 2487706"/>
                <a:gd name="connsiteX72" fmla="*/ 2474259 w 3052483"/>
                <a:gd name="connsiteY72" fmla="*/ 215153 h 2487706"/>
                <a:gd name="connsiteX73" fmla="*/ 2407024 w 3052483"/>
                <a:gd name="connsiteY73" fmla="*/ 161364 h 2487706"/>
                <a:gd name="connsiteX74" fmla="*/ 2326342 w 3052483"/>
                <a:gd name="connsiteY74" fmla="*/ 134470 h 2487706"/>
                <a:gd name="connsiteX75" fmla="*/ 2286000 w 3052483"/>
                <a:gd name="connsiteY75" fmla="*/ 121023 h 2487706"/>
                <a:gd name="connsiteX76" fmla="*/ 2245659 w 3052483"/>
                <a:gd name="connsiteY76" fmla="*/ 94129 h 2487706"/>
                <a:gd name="connsiteX77" fmla="*/ 2164977 w 3052483"/>
                <a:gd name="connsiteY77" fmla="*/ 67235 h 2487706"/>
                <a:gd name="connsiteX78" fmla="*/ 2124636 w 3052483"/>
                <a:gd name="connsiteY78" fmla="*/ 53788 h 2487706"/>
                <a:gd name="connsiteX79" fmla="*/ 2030506 w 3052483"/>
                <a:gd name="connsiteY79" fmla="*/ 40341 h 2487706"/>
                <a:gd name="connsiteX80" fmla="*/ 1976718 w 3052483"/>
                <a:gd name="connsiteY80" fmla="*/ 26894 h 2487706"/>
                <a:gd name="connsiteX81" fmla="*/ 1801906 w 3052483"/>
                <a:gd name="connsiteY81" fmla="*/ 0 h 2487706"/>
                <a:gd name="connsiteX82" fmla="*/ 753036 w 3052483"/>
                <a:gd name="connsiteY82" fmla="*/ 26894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52483" h="2487706">
                  <a:moveTo>
                    <a:pt x="753036" y="26894"/>
                  </a:moveTo>
                  <a:cubicBezTo>
                    <a:pt x="696401" y="51166"/>
                    <a:pt x="623677" y="75570"/>
                    <a:pt x="578224" y="121023"/>
                  </a:cubicBezTo>
                  <a:cubicBezTo>
                    <a:pt x="564777" y="134470"/>
                    <a:pt x="552322" y="148988"/>
                    <a:pt x="537883" y="161364"/>
                  </a:cubicBezTo>
                  <a:cubicBezTo>
                    <a:pt x="399380" y="280083"/>
                    <a:pt x="583890" y="101912"/>
                    <a:pt x="416859" y="268941"/>
                  </a:cubicBezTo>
                  <a:cubicBezTo>
                    <a:pt x="403412" y="282388"/>
                    <a:pt x="387067" y="293459"/>
                    <a:pt x="376518" y="309282"/>
                  </a:cubicBezTo>
                  <a:cubicBezTo>
                    <a:pt x="367553" y="322729"/>
                    <a:pt x="360361" y="337544"/>
                    <a:pt x="349624" y="349623"/>
                  </a:cubicBezTo>
                  <a:cubicBezTo>
                    <a:pt x="324356" y="378050"/>
                    <a:pt x="290040" y="398660"/>
                    <a:pt x="268942" y="430306"/>
                  </a:cubicBezTo>
                  <a:lnTo>
                    <a:pt x="188259" y="551329"/>
                  </a:lnTo>
                  <a:cubicBezTo>
                    <a:pt x="179294" y="564776"/>
                    <a:pt x="166476" y="576338"/>
                    <a:pt x="161365" y="591670"/>
                  </a:cubicBezTo>
                  <a:cubicBezTo>
                    <a:pt x="127566" y="693067"/>
                    <a:pt x="173159" y="568083"/>
                    <a:pt x="121024" y="672353"/>
                  </a:cubicBezTo>
                  <a:cubicBezTo>
                    <a:pt x="114685" y="685031"/>
                    <a:pt x="113916" y="700016"/>
                    <a:pt x="107577" y="712694"/>
                  </a:cubicBezTo>
                  <a:cubicBezTo>
                    <a:pt x="100349" y="727149"/>
                    <a:pt x="87247" y="738267"/>
                    <a:pt x="80683" y="753035"/>
                  </a:cubicBezTo>
                  <a:cubicBezTo>
                    <a:pt x="69169" y="778940"/>
                    <a:pt x="62754" y="806823"/>
                    <a:pt x="53789" y="833717"/>
                  </a:cubicBezTo>
                  <a:cubicBezTo>
                    <a:pt x="53788" y="833721"/>
                    <a:pt x="26896" y="914397"/>
                    <a:pt x="26895" y="914400"/>
                  </a:cubicBezTo>
                  <a:lnTo>
                    <a:pt x="13448" y="981635"/>
                  </a:lnTo>
                  <a:cubicBezTo>
                    <a:pt x="8965" y="1044388"/>
                    <a:pt x="0" y="1106981"/>
                    <a:pt x="0" y="1169894"/>
                  </a:cubicBezTo>
                  <a:cubicBezTo>
                    <a:pt x="0" y="1241752"/>
                    <a:pt x="8140" y="1313386"/>
                    <a:pt x="13448" y="1385047"/>
                  </a:cubicBezTo>
                  <a:cubicBezTo>
                    <a:pt x="20965" y="1486519"/>
                    <a:pt x="27471" y="1544009"/>
                    <a:pt x="40342" y="1640541"/>
                  </a:cubicBezTo>
                  <a:cubicBezTo>
                    <a:pt x="48676" y="1703048"/>
                    <a:pt x="50607" y="1733028"/>
                    <a:pt x="67236" y="1788458"/>
                  </a:cubicBezTo>
                  <a:cubicBezTo>
                    <a:pt x="78649" y="1826501"/>
                    <a:pt x="90144" y="1878602"/>
                    <a:pt x="121024" y="1909482"/>
                  </a:cubicBezTo>
                  <a:cubicBezTo>
                    <a:pt x="132452" y="1920910"/>
                    <a:pt x="147918" y="1927411"/>
                    <a:pt x="161365" y="1936376"/>
                  </a:cubicBezTo>
                  <a:cubicBezTo>
                    <a:pt x="170330" y="1949823"/>
                    <a:pt x="177617" y="1964554"/>
                    <a:pt x="188259" y="1976717"/>
                  </a:cubicBezTo>
                  <a:cubicBezTo>
                    <a:pt x="219226" y="2012108"/>
                    <a:pt x="289417" y="2082154"/>
                    <a:pt x="336177" y="2097741"/>
                  </a:cubicBezTo>
                  <a:cubicBezTo>
                    <a:pt x="363071" y="2106706"/>
                    <a:pt x="393271" y="2108910"/>
                    <a:pt x="416859" y="2124635"/>
                  </a:cubicBezTo>
                  <a:cubicBezTo>
                    <a:pt x="430306" y="2133600"/>
                    <a:pt x="442345" y="2145163"/>
                    <a:pt x="457200" y="2151529"/>
                  </a:cubicBezTo>
                  <a:cubicBezTo>
                    <a:pt x="474187" y="2158809"/>
                    <a:pt x="493287" y="2159665"/>
                    <a:pt x="510989" y="2164976"/>
                  </a:cubicBezTo>
                  <a:cubicBezTo>
                    <a:pt x="538142" y="2173122"/>
                    <a:pt x="564777" y="2182905"/>
                    <a:pt x="591671" y="2191870"/>
                  </a:cubicBezTo>
                  <a:lnTo>
                    <a:pt x="632012" y="2205317"/>
                  </a:lnTo>
                  <a:cubicBezTo>
                    <a:pt x="645459" y="2209799"/>
                    <a:pt x="658602" y="2215326"/>
                    <a:pt x="672353" y="2218764"/>
                  </a:cubicBezTo>
                  <a:cubicBezTo>
                    <a:pt x="690283" y="2223246"/>
                    <a:pt x="708440" y="2226900"/>
                    <a:pt x="726142" y="2232211"/>
                  </a:cubicBezTo>
                  <a:cubicBezTo>
                    <a:pt x="753295" y="2240357"/>
                    <a:pt x="779930" y="2250141"/>
                    <a:pt x="806824" y="2259106"/>
                  </a:cubicBezTo>
                  <a:cubicBezTo>
                    <a:pt x="820271" y="2263588"/>
                    <a:pt x="833266" y="2269773"/>
                    <a:pt x="847165" y="2272553"/>
                  </a:cubicBezTo>
                  <a:cubicBezTo>
                    <a:pt x="869577" y="2277035"/>
                    <a:pt x="892350" y="2279986"/>
                    <a:pt x="914400" y="2286000"/>
                  </a:cubicBezTo>
                  <a:cubicBezTo>
                    <a:pt x="941750" y="2293459"/>
                    <a:pt x="968189" y="2303929"/>
                    <a:pt x="995083" y="2312894"/>
                  </a:cubicBezTo>
                  <a:cubicBezTo>
                    <a:pt x="1033532" y="2325710"/>
                    <a:pt x="1046999" y="2331346"/>
                    <a:pt x="1089212" y="2339788"/>
                  </a:cubicBezTo>
                  <a:cubicBezTo>
                    <a:pt x="1115948" y="2345135"/>
                    <a:pt x="1143159" y="2347888"/>
                    <a:pt x="1169895" y="2353235"/>
                  </a:cubicBezTo>
                  <a:cubicBezTo>
                    <a:pt x="1188017" y="2356859"/>
                    <a:pt x="1205642" y="2362673"/>
                    <a:pt x="1223683" y="2366682"/>
                  </a:cubicBezTo>
                  <a:cubicBezTo>
                    <a:pt x="1245994" y="2371640"/>
                    <a:pt x="1268607" y="2375171"/>
                    <a:pt x="1290918" y="2380129"/>
                  </a:cubicBezTo>
                  <a:cubicBezTo>
                    <a:pt x="1308959" y="2384138"/>
                    <a:pt x="1326584" y="2389952"/>
                    <a:pt x="1344706" y="2393576"/>
                  </a:cubicBezTo>
                  <a:cubicBezTo>
                    <a:pt x="1371442" y="2398923"/>
                    <a:pt x="1398653" y="2401676"/>
                    <a:pt x="1425389" y="2407023"/>
                  </a:cubicBezTo>
                  <a:cubicBezTo>
                    <a:pt x="1521874" y="2426320"/>
                    <a:pt x="1436979" y="2418557"/>
                    <a:pt x="1559859" y="2433917"/>
                  </a:cubicBezTo>
                  <a:cubicBezTo>
                    <a:pt x="1604558" y="2439504"/>
                    <a:pt x="1649631" y="2441777"/>
                    <a:pt x="1694330" y="2447364"/>
                  </a:cubicBezTo>
                  <a:cubicBezTo>
                    <a:pt x="1721384" y="2450746"/>
                    <a:pt x="1747941" y="2457562"/>
                    <a:pt x="1775012" y="2460811"/>
                  </a:cubicBezTo>
                  <a:cubicBezTo>
                    <a:pt x="1860037" y="2471014"/>
                    <a:pt x="2030506" y="2487706"/>
                    <a:pt x="2030506" y="2487706"/>
                  </a:cubicBezTo>
                  <a:cubicBezTo>
                    <a:pt x="2071558" y="2485545"/>
                    <a:pt x="2307537" y="2479248"/>
                    <a:pt x="2393577" y="2460811"/>
                  </a:cubicBezTo>
                  <a:cubicBezTo>
                    <a:pt x="2421296" y="2454871"/>
                    <a:pt x="2447365" y="2442882"/>
                    <a:pt x="2474259" y="2433917"/>
                  </a:cubicBezTo>
                  <a:lnTo>
                    <a:pt x="2514600" y="2420470"/>
                  </a:lnTo>
                  <a:cubicBezTo>
                    <a:pt x="2523565" y="2411505"/>
                    <a:pt x="2530155" y="2399246"/>
                    <a:pt x="2541495" y="2393576"/>
                  </a:cubicBezTo>
                  <a:cubicBezTo>
                    <a:pt x="2566851" y="2380898"/>
                    <a:pt x="2595283" y="2375647"/>
                    <a:pt x="2622177" y="2366682"/>
                  </a:cubicBezTo>
                  <a:cubicBezTo>
                    <a:pt x="2635624" y="2362200"/>
                    <a:pt x="2650724" y="2361098"/>
                    <a:pt x="2662518" y="2353235"/>
                  </a:cubicBezTo>
                  <a:cubicBezTo>
                    <a:pt x="2714653" y="2318478"/>
                    <a:pt x="2687527" y="2331452"/>
                    <a:pt x="2743200" y="2312894"/>
                  </a:cubicBezTo>
                  <a:cubicBezTo>
                    <a:pt x="2752165" y="2303929"/>
                    <a:pt x="2760355" y="2294116"/>
                    <a:pt x="2770095" y="2286000"/>
                  </a:cubicBezTo>
                  <a:cubicBezTo>
                    <a:pt x="2787312" y="2271652"/>
                    <a:pt x="2808993" y="2262409"/>
                    <a:pt x="2823883" y="2245658"/>
                  </a:cubicBezTo>
                  <a:lnTo>
                    <a:pt x="2904565" y="2124635"/>
                  </a:lnTo>
                  <a:lnTo>
                    <a:pt x="2958353" y="2043953"/>
                  </a:lnTo>
                  <a:lnTo>
                    <a:pt x="2985248" y="2003611"/>
                  </a:lnTo>
                  <a:cubicBezTo>
                    <a:pt x="2989730" y="1985682"/>
                    <a:pt x="2993618" y="1967593"/>
                    <a:pt x="2998695" y="1949823"/>
                  </a:cubicBezTo>
                  <a:cubicBezTo>
                    <a:pt x="3015783" y="1890015"/>
                    <a:pt x="3011577" y="1925755"/>
                    <a:pt x="3025589" y="1855694"/>
                  </a:cubicBezTo>
                  <a:cubicBezTo>
                    <a:pt x="3043577" y="1765752"/>
                    <a:pt x="3043101" y="1730301"/>
                    <a:pt x="3052483" y="1627094"/>
                  </a:cubicBezTo>
                  <a:cubicBezTo>
                    <a:pt x="3045116" y="1487114"/>
                    <a:pt x="3041717" y="1360771"/>
                    <a:pt x="3025589" y="1223682"/>
                  </a:cubicBezTo>
                  <a:cubicBezTo>
                    <a:pt x="3022403" y="1196604"/>
                    <a:pt x="3016288" y="1169948"/>
                    <a:pt x="3012142" y="1143000"/>
                  </a:cubicBezTo>
                  <a:cubicBezTo>
                    <a:pt x="2997429" y="1047366"/>
                    <a:pt x="2997414" y="1016857"/>
                    <a:pt x="2971800" y="914400"/>
                  </a:cubicBezTo>
                  <a:cubicBezTo>
                    <a:pt x="2967318" y="896470"/>
                    <a:pt x="2963664" y="878313"/>
                    <a:pt x="2958353" y="860611"/>
                  </a:cubicBezTo>
                  <a:lnTo>
                    <a:pt x="2918012" y="739588"/>
                  </a:lnTo>
                  <a:cubicBezTo>
                    <a:pt x="2913530" y="726141"/>
                    <a:pt x="2910904" y="711925"/>
                    <a:pt x="2904565" y="699247"/>
                  </a:cubicBezTo>
                  <a:cubicBezTo>
                    <a:pt x="2895600" y="681317"/>
                    <a:pt x="2885116" y="664070"/>
                    <a:pt x="2877671" y="645458"/>
                  </a:cubicBezTo>
                  <a:cubicBezTo>
                    <a:pt x="2821999" y="506277"/>
                    <a:pt x="2887660" y="620100"/>
                    <a:pt x="2796989" y="484094"/>
                  </a:cubicBezTo>
                  <a:cubicBezTo>
                    <a:pt x="2788024" y="470647"/>
                    <a:pt x="2781523" y="455181"/>
                    <a:pt x="2770095" y="443753"/>
                  </a:cubicBezTo>
                  <a:lnTo>
                    <a:pt x="2702859" y="376517"/>
                  </a:lnTo>
                  <a:cubicBezTo>
                    <a:pt x="2689412" y="363070"/>
                    <a:pt x="2678341" y="346725"/>
                    <a:pt x="2662518" y="336176"/>
                  </a:cubicBezTo>
                  <a:cubicBezTo>
                    <a:pt x="2635624" y="318247"/>
                    <a:pt x="2607694" y="301782"/>
                    <a:pt x="2581836" y="282388"/>
                  </a:cubicBezTo>
                  <a:cubicBezTo>
                    <a:pt x="2563907" y="268941"/>
                    <a:pt x="2547053" y="253925"/>
                    <a:pt x="2528048" y="242047"/>
                  </a:cubicBezTo>
                  <a:cubicBezTo>
                    <a:pt x="2511049" y="231423"/>
                    <a:pt x="2492189" y="224118"/>
                    <a:pt x="2474259" y="215153"/>
                  </a:cubicBezTo>
                  <a:cubicBezTo>
                    <a:pt x="2451905" y="192798"/>
                    <a:pt x="2437559" y="174935"/>
                    <a:pt x="2407024" y="161364"/>
                  </a:cubicBezTo>
                  <a:cubicBezTo>
                    <a:pt x="2381119" y="149850"/>
                    <a:pt x="2353236" y="143435"/>
                    <a:pt x="2326342" y="134470"/>
                  </a:cubicBezTo>
                  <a:lnTo>
                    <a:pt x="2286000" y="121023"/>
                  </a:lnTo>
                  <a:cubicBezTo>
                    <a:pt x="2272553" y="112058"/>
                    <a:pt x="2260427" y="100693"/>
                    <a:pt x="2245659" y="94129"/>
                  </a:cubicBezTo>
                  <a:cubicBezTo>
                    <a:pt x="2219754" y="82615"/>
                    <a:pt x="2191871" y="76200"/>
                    <a:pt x="2164977" y="67235"/>
                  </a:cubicBezTo>
                  <a:cubicBezTo>
                    <a:pt x="2151530" y="62753"/>
                    <a:pt x="2138668" y="55793"/>
                    <a:pt x="2124636" y="53788"/>
                  </a:cubicBezTo>
                  <a:cubicBezTo>
                    <a:pt x="2093259" y="49306"/>
                    <a:pt x="2061690" y="46011"/>
                    <a:pt x="2030506" y="40341"/>
                  </a:cubicBezTo>
                  <a:cubicBezTo>
                    <a:pt x="2012323" y="37035"/>
                    <a:pt x="1994840" y="30518"/>
                    <a:pt x="1976718" y="26894"/>
                  </a:cubicBezTo>
                  <a:cubicBezTo>
                    <a:pt x="1930072" y="17565"/>
                    <a:pt x="1847116" y="6459"/>
                    <a:pt x="1801906" y="0"/>
                  </a:cubicBezTo>
                  <a:lnTo>
                    <a:pt x="753036" y="26894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Freeform 199">
              <a:extLst>
                <a:ext uri="{FF2B5EF4-FFF2-40B4-BE49-F238E27FC236}">
                  <a16:creationId xmlns:a16="http://schemas.microsoft.com/office/drawing/2014/main" id="{F6FA5CCD-ADEA-DA9F-7699-ACDCEA5D4BF9}"/>
                </a:ext>
              </a:extLst>
            </p:cNvPr>
            <p:cNvSpPr/>
            <p:nvPr/>
          </p:nvSpPr>
          <p:spPr>
            <a:xfrm>
              <a:off x="484094" y="443753"/>
              <a:ext cx="2232212" cy="3160059"/>
            </a:xfrm>
            <a:custGeom>
              <a:avLst/>
              <a:gdLst>
                <a:gd name="connsiteX0" fmla="*/ 1008530 w 2232212"/>
                <a:gd name="connsiteY0" fmla="*/ 94129 h 3160059"/>
                <a:gd name="connsiteX1" fmla="*/ 806824 w 2232212"/>
                <a:gd name="connsiteY1" fmla="*/ 228600 h 3160059"/>
                <a:gd name="connsiteX2" fmla="*/ 726141 w 2232212"/>
                <a:gd name="connsiteY2" fmla="*/ 309282 h 3160059"/>
                <a:gd name="connsiteX3" fmla="*/ 658906 w 2232212"/>
                <a:gd name="connsiteY3" fmla="*/ 376518 h 3160059"/>
                <a:gd name="connsiteX4" fmla="*/ 632012 w 2232212"/>
                <a:gd name="connsiteY4" fmla="*/ 416859 h 3160059"/>
                <a:gd name="connsiteX5" fmla="*/ 591671 w 2232212"/>
                <a:gd name="connsiteY5" fmla="*/ 443753 h 3160059"/>
                <a:gd name="connsiteX6" fmla="*/ 578224 w 2232212"/>
                <a:gd name="connsiteY6" fmla="*/ 484094 h 3160059"/>
                <a:gd name="connsiteX7" fmla="*/ 510988 w 2232212"/>
                <a:gd name="connsiteY7" fmla="*/ 591671 h 3160059"/>
                <a:gd name="connsiteX8" fmla="*/ 497541 w 2232212"/>
                <a:gd name="connsiteY8" fmla="*/ 632012 h 3160059"/>
                <a:gd name="connsiteX9" fmla="*/ 470647 w 2232212"/>
                <a:gd name="connsiteY9" fmla="*/ 672353 h 3160059"/>
                <a:gd name="connsiteX10" fmla="*/ 457200 w 2232212"/>
                <a:gd name="connsiteY10" fmla="*/ 712694 h 3160059"/>
                <a:gd name="connsiteX11" fmla="*/ 430306 w 2232212"/>
                <a:gd name="connsiteY11" fmla="*/ 753035 h 3160059"/>
                <a:gd name="connsiteX12" fmla="*/ 416859 w 2232212"/>
                <a:gd name="connsiteY12" fmla="*/ 793376 h 3160059"/>
                <a:gd name="connsiteX13" fmla="*/ 389965 w 2232212"/>
                <a:gd name="connsiteY13" fmla="*/ 833718 h 3160059"/>
                <a:gd name="connsiteX14" fmla="*/ 376518 w 2232212"/>
                <a:gd name="connsiteY14" fmla="*/ 874059 h 3160059"/>
                <a:gd name="connsiteX15" fmla="*/ 349624 w 2232212"/>
                <a:gd name="connsiteY15" fmla="*/ 927847 h 3160059"/>
                <a:gd name="connsiteX16" fmla="*/ 322730 w 2232212"/>
                <a:gd name="connsiteY16" fmla="*/ 968188 h 3160059"/>
                <a:gd name="connsiteX17" fmla="*/ 295835 w 2232212"/>
                <a:gd name="connsiteY17" fmla="*/ 1048871 h 3160059"/>
                <a:gd name="connsiteX18" fmla="*/ 282388 w 2232212"/>
                <a:gd name="connsiteY18" fmla="*/ 1089212 h 3160059"/>
                <a:gd name="connsiteX19" fmla="*/ 268941 w 2232212"/>
                <a:gd name="connsiteY19" fmla="*/ 1129553 h 3160059"/>
                <a:gd name="connsiteX20" fmla="*/ 255494 w 2232212"/>
                <a:gd name="connsiteY20" fmla="*/ 1183341 h 3160059"/>
                <a:gd name="connsiteX21" fmla="*/ 242047 w 2232212"/>
                <a:gd name="connsiteY21" fmla="*/ 1250576 h 3160059"/>
                <a:gd name="connsiteX22" fmla="*/ 228600 w 2232212"/>
                <a:gd name="connsiteY22" fmla="*/ 1304365 h 3160059"/>
                <a:gd name="connsiteX23" fmla="*/ 215153 w 2232212"/>
                <a:gd name="connsiteY23" fmla="*/ 1371600 h 3160059"/>
                <a:gd name="connsiteX24" fmla="*/ 188259 w 2232212"/>
                <a:gd name="connsiteY24" fmla="*/ 1465729 h 3160059"/>
                <a:gd name="connsiteX25" fmla="*/ 161365 w 2232212"/>
                <a:gd name="connsiteY25" fmla="*/ 1640541 h 3160059"/>
                <a:gd name="connsiteX26" fmla="*/ 147918 w 2232212"/>
                <a:gd name="connsiteY26" fmla="*/ 1707776 h 3160059"/>
                <a:gd name="connsiteX27" fmla="*/ 121024 w 2232212"/>
                <a:gd name="connsiteY27" fmla="*/ 1855694 h 3160059"/>
                <a:gd name="connsiteX28" fmla="*/ 107577 w 2232212"/>
                <a:gd name="connsiteY28" fmla="*/ 1896035 h 3160059"/>
                <a:gd name="connsiteX29" fmla="*/ 80682 w 2232212"/>
                <a:gd name="connsiteY29" fmla="*/ 2003612 h 3160059"/>
                <a:gd name="connsiteX30" fmla="*/ 53788 w 2232212"/>
                <a:gd name="connsiteY30" fmla="*/ 2097741 h 3160059"/>
                <a:gd name="connsiteX31" fmla="*/ 26894 w 2232212"/>
                <a:gd name="connsiteY31" fmla="*/ 2245659 h 3160059"/>
                <a:gd name="connsiteX32" fmla="*/ 13447 w 2232212"/>
                <a:gd name="connsiteY32" fmla="*/ 2312894 h 3160059"/>
                <a:gd name="connsiteX33" fmla="*/ 0 w 2232212"/>
                <a:gd name="connsiteY33" fmla="*/ 2528047 h 3160059"/>
                <a:gd name="connsiteX34" fmla="*/ 26894 w 2232212"/>
                <a:gd name="connsiteY34" fmla="*/ 2796988 h 3160059"/>
                <a:gd name="connsiteX35" fmla="*/ 53788 w 2232212"/>
                <a:gd name="connsiteY35" fmla="*/ 2877671 h 3160059"/>
                <a:gd name="connsiteX36" fmla="*/ 67235 w 2232212"/>
                <a:gd name="connsiteY36" fmla="*/ 2918012 h 3160059"/>
                <a:gd name="connsiteX37" fmla="*/ 80682 w 2232212"/>
                <a:gd name="connsiteY37" fmla="*/ 2958353 h 3160059"/>
                <a:gd name="connsiteX38" fmla="*/ 174812 w 2232212"/>
                <a:gd name="connsiteY38" fmla="*/ 3079376 h 3160059"/>
                <a:gd name="connsiteX39" fmla="*/ 215153 w 2232212"/>
                <a:gd name="connsiteY39" fmla="*/ 3106271 h 3160059"/>
                <a:gd name="connsiteX40" fmla="*/ 336177 w 2232212"/>
                <a:gd name="connsiteY40" fmla="*/ 3146612 h 3160059"/>
                <a:gd name="connsiteX41" fmla="*/ 376518 w 2232212"/>
                <a:gd name="connsiteY41" fmla="*/ 3160059 h 3160059"/>
                <a:gd name="connsiteX42" fmla="*/ 632012 w 2232212"/>
                <a:gd name="connsiteY42" fmla="*/ 3146612 h 3160059"/>
                <a:gd name="connsiteX43" fmla="*/ 981635 w 2232212"/>
                <a:gd name="connsiteY43" fmla="*/ 3119718 h 3160059"/>
                <a:gd name="connsiteX44" fmla="*/ 1062318 w 2232212"/>
                <a:gd name="connsiteY44" fmla="*/ 3065929 h 3160059"/>
                <a:gd name="connsiteX45" fmla="*/ 1102659 w 2232212"/>
                <a:gd name="connsiteY45" fmla="*/ 3025588 h 3160059"/>
                <a:gd name="connsiteX46" fmla="*/ 1183341 w 2232212"/>
                <a:gd name="connsiteY46" fmla="*/ 2971800 h 3160059"/>
                <a:gd name="connsiteX47" fmla="*/ 1223682 w 2232212"/>
                <a:gd name="connsiteY47" fmla="*/ 2944906 h 3160059"/>
                <a:gd name="connsiteX48" fmla="*/ 1250577 w 2232212"/>
                <a:gd name="connsiteY48" fmla="*/ 2918012 h 3160059"/>
                <a:gd name="connsiteX49" fmla="*/ 1290918 w 2232212"/>
                <a:gd name="connsiteY49" fmla="*/ 2891118 h 3160059"/>
                <a:gd name="connsiteX50" fmla="*/ 1358153 w 2232212"/>
                <a:gd name="connsiteY50" fmla="*/ 2823882 h 3160059"/>
                <a:gd name="connsiteX51" fmla="*/ 1411941 w 2232212"/>
                <a:gd name="connsiteY51" fmla="*/ 2743200 h 3160059"/>
                <a:gd name="connsiteX52" fmla="*/ 1479177 w 2232212"/>
                <a:gd name="connsiteY52" fmla="*/ 2689412 h 3160059"/>
                <a:gd name="connsiteX53" fmla="*/ 1506071 w 2232212"/>
                <a:gd name="connsiteY53" fmla="*/ 2649071 h 3160059"/>
                <a:gd name="connsiteX54" fmla="*/ 1573306 w 2232212"/>
                <a:gd name="connsiteY54" fmla="*/ 2581835 h 3160059"/>
                <a:gd name="connsiteX55" fmla="*/ 1600200 w 2232212"/>
                <a:gd name="connsiteY55" fmla="*/ 2528047 h 3160059"/>
                <a:gd name="connsiteX56" fmla="*/ 1613647 w 2232212"/>
                <a:gd name="connsiteY56" fmla="*/ 2487706 h 3160059"/>
                <a:gd name="connsiteX57" fmla="*/ 1640541 w 2232212"/>
                <a:gd name="connsiteY57" fmla="*/ 2447365 h 3160059"/>
                <a:gd name="connsiteX58" fmla="*/ 1694330 w 2232212"/>
                <a:gd name="connsiteY58" fmla="*/ 2339788 h 3160059"/>
                <a:gd name="connsiteX59" fmla="*/ 1734671 w 2232212"/>
                <a:gd name="connsiteY59" fmla="*/ 2259106 h 3160059"/>
                <a:gd name="connsiteX60" fmla="*/ 1748118 w 2232212"/>
                <a:gd name="connsiteY60" fmla="*/ 2218765 h 3160059"/>
                <a:gd name="connsiteX61" fmla="*/ 1775012 w 2232212"/>
                <a:gd name="connsiteY61" fmla="*/ 2178423 h 3160059"/>
                <a:gd name="connsiteX62" fmla="*/ 1788459 w 2232212"/>
                <a:gd name="connsiteY62" fmla="*/ 2138082 h 3160059"/>
                <a:gd name="connsiteX63" fmla="*/ 1842247 w 2232212"/>
                <a:gd name="connsiteY63" fmla="*/ 2057400 h 3160059"/>
                <a:gd name="connsiteX64" fmla="*/ 1882588 w 2232212"/>
                <a:gd name="connsiteY64" fmla="*/ 1976718 h 3160059"/>
                <a:gd name="connsiteX65" fmla="*/ 1896035 w 2232212"/>
                <a:gd name="connsiteY65" fmla="*/ 1936376 h 3160059"/>
                <a:gd name="connsiteX66" fmla="*/ 1922930 w 2232212"/>
                <a:gd name="connsiteY66" fmla="*/ 1909482 h 3160059"/>
                <a:gd name="connsiteX67" fmla="*/ 1949824 w 2232212"/>
                <a:gd name="connsiteY67" fmla="*/ 1828800 h 3160059"/>
                <a:gd name="connsiteX68" fmla="*/ 1976718 w 2232212"/>
                <a:gd name="connsiteY68" fmla="*/ 1788459 h 3160059"/>
                <a:gd name="connsiteX69" fmla="*/ 2003612 w 2232212"/>
                <a:gd name="connsiteY69" fmla="*/ 1707776 h 3160059"/>
                <a:gd name="connsiteX70" fmla="*/ 2017059 w 2232212"/>
                <a:gd name="connsiteY70" fmla="*/ 1667435 h 3160059"/>
                <a:gd name="connsiteX71" fmla="*/ 2030506 w 2232212"/>
                <a:gd name="connsiteY71" fmla="*/ 1613647 h 3160059"/>
                <a:gd name="connsiteX72" fmla="*/ 2057400 w 2232212"/>
                <a:gd name="connsiteY72" fmla="*/ 1573306 h 3160059"/>
                <a:gd name="connsiteX73" fmla="*/ 2070847 w 2232212"/>
                <a:gd name="connsiteY73" fmla="*/ 1532965 h 3160059"/>
                <a:gd name="connsiteX74" fmla="*/ 2097741 w 2232212"/>
                <a:gd name="connsiteY74" fmla="*/ 1398494 h 3160059"/>
                <a:gd name="connsiteX75" fmla="*/ 2124635 w 2232212"/>
                <a:gd name="connsiteY75" fmla="*/ 1290918 h 3160059"/>
                <a:gd name="connsiteX76" fmla="*/ 2138082 w 2232212"/>
                <a:gd name="connsiteY76" fmla="*/ 1196788 h 3160059"/>
                <a:gd name="connsiteX77" fmla="*/ 2178424 w 2232212"/>
                <a:gd name="connsiteY77" fmla="*/ 1048871 h 3160059"/>
                <a:gd name="connsiteX78" fmla="*/ 2218765 w 2232212"/>
                <a:gd name="connsiteY78" fmla="*/ 779929 h 3160059"/>
                <a:gd name="connsiteX79" fmla="*/ 2232212 w 2232212"/>
                <a:gd name="connsiteY79" fmla="*/ 632012 h 3160059"/>
                <a:gd name="connsiteX80" fmla="*/ 2218765 w 2232212"/>
                <a:gd name="connsiteY80" fmla="*/ 309282 h 3160059"/>
                <a:gd name="connsiteX81" fmla="*/ 2164977 w 2232212"/>
                <a:gd name="connsiteY81" fmla="*/ 188259 h 3160059"/>
                <a:gd name="connsiteX82" fmla="*/ 2138082 w 2232212"/>
                <a:gd name="connsiteY82" fmla="*/ 161365 h 3160059"/>
                <a:gd name="connsiteX83" fmla="*/ 2097741 w 2232212"/>
                <a:gd name="connsiteY83" fmla="*/ 134471 h 3160059"/>
                <a:gd name="connsiteX84" fmla="*/ 2070847 w 2232212"/>
                <a:gd name="connsiteY84" fmla="*/ 107576 h 3160059"/>
                <a:gd name="connsiteX85" fmla="*/ 2030506 w 2232212"/>
                <a:gd name="connsiteY85" fmla="*/ 94129 h 3160059"/>
                <a:gd name="connsiteX86" fmla="*/ 1990165 w 2232212"/>
                <a:gd name="connsiteY86" fmla="*/ 67235 h 3160059"/>
                <a:gd name="connsiteX87" fmla="*/ 1909482 w 2232212"/>
                <a:gd name="connsiteY87" fmla="*/ 40341 h 3160059"/>
                <a:gd name="connsiteX88" fmla="*/ 1869141 w 2232212"/>
                <a:gd name="connsiteY88" fmla="*/ 26894 h 3160059"/>
                <a:gd name="connsiteX89" fmla="*/ 1748118 w 2232212"/>
                <a:gd name="connsiteY89" fmla="*/ 0 h 3160059"/>
                <a:gd name="connsiteX90" fmla="*/ 1304365 w 2232212"/>
                <a:gd name="connsiteY90" fmla="*/ 13447 h 3160059"/>
                <a:gd name="connsiteX91" fmla="*/ 1048871 w 2232212"/>
                <a:gd name="connsiteY91" fmla="*/ 40341 h 3160059"/>
                <a:gd name="connsiteX92" fmla="*/ 968188 w 2232212"/>
                <a:gd name="connsiteY92" fmla="*/ 67235 h 3160059"/>
                <a:gd name="connsiteX93" fmla="*/ 941294 w 2232212"/>
                <a:gd name="connsiteY93" fmla="*/ 107576 h 3160059"/>
                <a:gd name="connsiteX94" fmla="*/ 914400 w 2232212"/>
                <a:gd name="connsiteY94" fmla="*/ 134471 h 3160059"/>
                <a:gd name="connsiteX95" fmla="*/ 887506 w 2232212"/>
                <a:gd name="connsiteY95" fmla="*/ 174812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32212" h="3160059">
                  <a:moveTo>
                    <a:pt x="1008530" y="94129"/>
                  </a:moveTo>
                  <a:cubicBezTo>
                    <a:pt x="964362" y="119368"/>
                    <a:pt x="833071" y="189230"/>
                    <a:pt x="806824" y="228600"/>
                  </a:cubicBezTo>
                  <a:cubicBezTo>
                    <a:pt x="756563" y="303992"/>
                    <a:pt x="808024" y="236497"/>
                    <a:pt x="726141" y="309282"/>
                  </a:cubicBezTo>
                  <a:cubicBezTo>
                    <a:pt x="702452" y="330339"/>
                    <a:pt x="676487" y="350146"/>
                    <a:pt x="658906" y="376518"/>
                  </a:cubicBezTo>
                  <a:cubicBezTo>
                    <a:pt x="649941" y="389965"/>
                    <a:pt x="643440" y="405431"/>
                    <a:pt x="632012" y="416859"/>
                  </a:cubicBezTo>
                  <a:cubicBezTo>
                    <a:pt x="620584" y="428287"/>
                    <a:pt x="605118" y="434788"/>
                    <a:pt x="591671" y="443753"/>
                  </a:cubicBezTo>
                  <a:cubicBezTo>
                    <a:pt x="587189" y="457200"/>
                    <a:pt x="585257" y="471787"/>
                    <a:pt x="578224" y="484094"/>
                  </a:cubicBezTo>
                  <a:cubicBezTo>
                    <a:pt x="512033" y="599926"/>
                    <a:pt x="560267" y="476685"/>
                    <a:pt x="510988" y="591671"/>
                  </a:cubicBezTo>
                  <a:cubicBezTo>
                    <a:pt x="505404" y="604699"/>
                    <a:pt x="503880" y="619334"/>
                    <a:pt x="497541" y="632012"/>
                  </a:cubicBezTo>
                  <a:cubicBezTo>
                    <a:pt x="490313" y="646467"/>
                    <a:pt x="477875" y="657898"/>
                    <a:pt x="470647" y="672353"/>
                  </a:cubicBezTo>
                  <a:cubicBezTo>
                    <a:pt x="464308" y="685031"/>
                    <a:pt x="463539" y="700016"/>
                    <a:pt x="457200" y="712694"/>
                  </a:cubicBezTo>
                  <a:cubicBezTo>
                    <a:pt x="449972" y="727149"/>
                    <a:pt x="437534" y="738580"/>
                    <a:pt x="430306" y="753035"/>
                  </a:cubicBezTo>
                  <a:cubicBezTo>
                    <a:pt x="423967" y="765713"/>
                    <a:pt x="423198" y="780698"/>
                    <a:pt x="416859" y="793376"/>
                  </a:cubicBezTo>
                  <a:cubicBezTo>
                    <a:pt x="409631" y="807831"/>
                    <a:pt x="397193" y="819263"/>
                    <a:pt x="389965" y="833718"/>
                  </a:cubicBezTo>
                  <a:cubicBezTo>
                    <a:pt x="383626" y="846396"/>
                    <a:pt x="382102" y="861031"/>
                    <a:pt x="376518" y="874059"/>
                  </a:cubicBezTo>
                  <a:cubicBezTo>
                    <a:pt x="368622" y="892484"/>
                    <a:pt x="359569" y="910443"/>
                    <a:pt x="349624" y="927847"/>
                  </a:cubicBezTo>
                  <a:cubicBezTo>
                    <a:pt x="341606" y="941879"/>
                    <a:pt x="329294" y="953420"/>
                    <a:pt x="322730" y="968188"/>
                  </a:cubicBezTo>
                  <a:cubicBezTo>
                    <a:pt x="311216" y="994094"/>
                    <a:pt x="304800" y="1021977"/>
                    <a:pt x="295835" y="1048871"/>
                  </a:cubicBezTo>
                  <a:lnTo>
                    <a:pt x="282388" y="1089212"/>
                  </a:lnTo>
                  <a:cubicBezTo>
                    <a:pt x="277906" y="1102659"/>
                    <a:pt x="272379" y="1115802"/>
                    <a:pt x="268941" y="1129553"/>
                  </a:cubicBezTo>
                  <a:cubicBezTo>
                    <a:pt x="264459" y="1147482"/>
                    <a:pt x="259503" y="1165300"/>
                    <a:pt x="255494" y="1183341"/>
                  </a:cubicBezTo>
                  <a:cubicBezTo>
                    <a:pt x="250536" y="1205652"/>
                    <a:pt x="247005" y="1228265"/>
                    <a:pt x="242047" y="1250576"/>
                  </a:cubicBezTo>
                  <a:cubicBezTo>
                    <a:pt x="238038" y="1268617"/>
                    <a:pt x="232609" y="1286324"/>
                    <a:pt x="228600" y="1304365"/>
                  </a:cubicBezTo>
                  <a:cubicBezTo>
                    <a:pt x="223642" y="1326676"/>
                    <a:pt x="220111" y="1349289"/>
                    <a:pt x="215153" y="1371600"/>
                  </a:cubicBezTo>
                  <a:cubicBezTo>
                    <a:pt x="203896" y="1422254"/>
                    <a:pt x="203234" y="1420805"/>
                    <a:pt x="188259" y="1465729"/>
                  </a:cubicBezTo>
                  <a:cubicBezTo>
                    <a:pt x="178186" y="1536244"/>
                    <a:pt x="173804" y="1572128"/>
                    <a:pt x="161365" y="1640541"/>
                  </a:cubicBezTo>
                  <a:cubicBezTo>
                    <a:pt x="157276" y="1663028"/>
                    <a:pt x="152006" y="1685289"/>
                    <a:pt x="147918" y="1707776"/>
                  </a:cubicBezTo>
                  <a:cubicBezTo>
                    <a:pt x="139925" y="1751737"/>
                    <a:pt x="132097" y="1811404"/>
                    <a:pt x="121024" y="1855694"/>
                  </a:cubicBezTo>
                  <a:cubicBezTo>
                    <a:pt x="117586" y="1869445"/>
                    <a:pt x="111307" y="1882360"/>
                    <a:pt x="107577" y="1896035"/>
                  </a:cubicBezTo>
                  <a:cubicBezTo>
                    <a:pt x="97851" y="1931695"/>
                    <a:pt x="92371" y="1968546"/>
                    <a:pt x="80682" y="2003612"/>
                  </a:cubicBezTo>
                  <a:cubicBezTo>
                    <a:pt x="65707" y="2048536"/>
                    <a:pt x="65045" y="2047087"/>
                    <a:pt x="53788" y="2097741"/>
                  </a:cubicBezTo>
                  <a:cubicBezTo>
                    <a:pt x="37179" y="2172480"/>
                    <a:pt x="41491" y="2165374"/>
                    <a:pt x="26894" y="2245659"/>
                  </a:cubicBezTo>
                  <a:cubicBezTo>
                    <a:pt x="22806" y="2268146"/>
                    <a:pt x="17929" y="2290482"/>
                    <a:pt x="13447" y="2312894"/>
                  </a:cubicBezTo>
                  <a:cubicBezTo>
                    <a:pt x="8965" y="2384612"/>
                    <a:pt x="0" y="2456189"/>
                    <a:pt x="0" y="2528047"/>
                  </a:cubicBezTo>
                  <a:cubicBezTo>
                    <a:pt x="0" y="2558896"/>
                    <a:pt x="13793" y="2740216"/>
                    <a:pt x="26894" y="2796988"/>
                  </a:cubicBezTo>
                  <a:cubicBezTo>
                    <a:pt x="33269" y="2824611"/>
                    <a:pt x="44823" y="2850777"/>
                    <a:pt x="53788" y="2877671"/>
                  </a:cubicBezTo>
                  <a:lnTo>
                    <a:pt x="67235" y="2918012"/>
                  </a:lnTo>
                  <a:cubicBezTo>
                    <a:pt x="71717" y="2931459"/>
                    <a:pt x="72819" y="2946559"/>
                    <a:pt x="80682" y="2958353"/>
                  </a:cubicBezTo>
                  <a:cubicBezTo>
                    <a:pt x="118167" y="3014579"/>
                    <a:pt x="127414" y="3039877"/>
                    <a:pt x="174812" y="3079376"/>
                  </a:cubicBezTo>
                  <a:cubicBezTo>
                    <a:pt x="187228" y="3089722"/>
                    <a:pt x="200385" y="3099707"/>
                    <a:pt x="215153" y="3106271"/>
                  </a:cubicBezTo>
                  <a:cubicBezTo>
                    <a:pt x="215161" y="3106275"/>
                    <a:pt x="316002" y="3139887"/>
                    <a:pt x="336177" y="3146612"/>
                  </a:cubicBezTo>
                  <a:lnTo>
                    <a:pt x="376518" y="3160059"/>
                  </a:lnTo>
                  <a:lnTo>
                    <a:pt x="632012" y="3146612"/>
                  </a:lnTo>
                  <a:cubicBezTo>
                    <a:pt x="951504" y="3131027"/>
                    <a:pt x="831108" y="3157350"/>
                    <a:pt x="981635" y="3119718"/>
                  </a:cubicBezTo>
                  <a:cubicBezTo>
                    <a:pt x="1008529" y="3101788"/>
                    <a:pt x="1039462" y="3088785"/>
                    <a:pt x="1062318" y="3065929"/>
                  </a:cubicBezTo>
                  <a:cubicBezTo>
                    <a:pt x="1075765" y="3052482"/>
                    <a:pt x="1087648" y="3037263"/>
                    <a:pt x="1102659" y="3025588"/>
                  </a:cubicBezTo>
                  <a:cubicBezTo>
                    <a:pt x="1128173" y="3005744"/>
                    <a:pt x="1156447" y="2989729"/>
                    <a:pt x="1183341" y="2971800"/>
                  </a:cubicBezTo>
                  <a:cubicBezTo>
                    <a:pt x="1196788" y="2962835"/>
                    <a:pt x="1212254" y="2956334"/>
                    <a:pt x="1223682" y="2944906"/>
                  </a:cubicBezTo>
                  <a:cubicBezTo>
                    <a:pt x="1232647" y="2935941"/>
                    <a:pt x="1240677" y="2925932"/>
                    <a:pt x="1250577" y="2918012"/>
                  </a:cubicBezTo>
                  <a:cubicBezTo>
                    <a:pt x="1263197" y="2907916"/>
                    <a:pt x="1278755" y="2901760"/>
                    <a:pt x="1290918" y="2891118"/>
                  </a:cubicBezTo>
                  <a:cubicBezTo>
                    <a:pt x="1314771" y="2870246"/>
                    <a:pt x="1340572" y="2850254"/>
                    <a:pt x="1358153" y="2823882"/>
                  </a:cubicBezTo>
                  <a:cubicBezTo>
                    <a:pt x="1376082" y="2796988"/>
                    <a:pt x="1385047" y="2761129"/>
                    <a:pt x="1411941" y="2743200"/>
                  </a:cubicBezTo>
                  <a:cubicBezTo>
                    <a:pt x="1441893" y="2723232"/>
                    <a:pt x="1457280" y="2716783"/>
                    <a:pt x="1479177" y="2689412"/>
                  </a:cubicBezTo>
                  <a:cubicBezTo>
                    <a:pt x="1489273" y="2676792"/>
                    <a:pt x="1495429" y="2661234"/>
                    <a:pt x="1506071" y="2649071"/>
                  </a:cubicBezTo>
                  <a:cubicBezTo>
                    <a:pt x="1526942" y="2625218"/>
                    <a:pt x="1559132" y="2610184"/>
                    <a:pt x="1573306" y="2581835"/>
                  </a:cubicBezTo>
                  <a:cubicBezTo>
                    <a:pt x="1582271" y="2563906"/>
                    <a:pt x="1592304" y="2546472"/>
                    <a:pt x="1600200" y="2528047"/>
                  </a:cubicBezTo>
                  <a:cubicBezTo>
                    <a:pt x="1605784" y="2515019"/>
                    <a:pt x="1607308" y="2500384"/>
                    <a:pt x="1613647" y="2487706"/>
                  </a:cubicBezTo>
                  <a:cubicBezTo>
                    <a:pt x="1620875" y="2473251"/>
                    <a:pt x="1631576" y="2460812"/>
                    <a:pt x="1640541" y="2447365"/>
                  </a:cubicBezTo>
                  <a:cubicBezTo>
                    <a:pt x="1671444" y="2354654"/>
                    <a:pt x="1647389" y="2386727"/>
                    <a:pt x="1694330" y="2339788"/>
                  </a:cubicBezTo>
                  <a:cubicBezTo>
                    <a:pt x="1728129" y="2238390"/>
                    <a:pt x="1682536" y="2363376"/>
                    <a:pt x="1734671" y="2259106"/>
                  </a:cubicBezTo>
                  <a:cubicBezTo>
                    <a:pt x="1741010" y="2246428"/>
                    <a:pt x="1741779" y="2231443"/>
                    <a:pt x="1748118" y="2218765"/>
                  </a:cubicBezTo>
                  <a:cubicBezTo>
                    <a:pt x="1755346" y="2204310"/>
                    <a:pt x="1767784" y="2192878"/>
                    <a:pt x="1775012" y="2178423"/>
                  </a:cubicBezTo>
                  <a:cubicBezTo>
                    <a:pt x="1781351" y="2165745"/>
                    <a:pt x="1781575" y="2150473"/>
                    <a:pt x="1788459" y="2138082"/>
                  </a:cubicBezTo>
                  <a:cubicBezTo>
                    <a:pt x="1804156" y="2109827"/>
                    <a:pt x="1832026" y="2088064"/>
                    <a:pt x="1842247" y="2057400"/>
                  </a:cubicBezTo>
                  <a:cubicBezTo>
                    <a:pt x="1860805" y="2001727"/>
                    <a:pt x="1847831" y="2028853"/>
                    <a:pt x="1882588" y="1976718"/>
                  </a:cubicBezTo>
                  <a:cubicBezTo>
                    <a:pt x="1887070" y="1963271"/>
                    <a:pt x="1888742" y="1948531"/>
                    <a:pt x="1896035" y="1936376"/>
                  </a:cubicBezTo>
                  <a:cubicBezTo>
                    <a:pt x="1902558" y="1925505"/>
                    <a:pt x="1917260" y="1920822"/>
                    <a:pt x="1922930" y="1909482"/>
                  </a:cubicBezTo>
                  <a:cubicBezTo>
                    <a:pt x="1935608" y="1884126"/>
                    <a:pt x="1934099" y="1852388"/>
                    <a:pt x="1949824" y="1828800"/>
                  </a:cubicBezTo>
                  <a:cubicBezTo>
                    <a:pt x="1958789" y="1815353"/>
                    <a:pt x="1970154" y="1803227"/>
                    <a:pt x="1976718" y="1788459"/>
                  </a:cubicBezTo>
                  <a:cubicBezTo>
                    <a:pt x="1988232" y="1762553"/>
                    <a:pt x="1994647" y="1734670"/>
                    <a:pt x="2003612" y="1707776"/>
                  </a:cubicBezTo>
                  <a:cubicBezTo>
                    <a:pt x="2008094" y="1694329"/>
                    <a:pt x="2013621" y="1681186"/>
                    <a:pt x="2017059" y="1667435"/>
                  </a:cubicBezTo>
                  <a:cubicBezTo>
                    <a:pt x="2021541" y="1649506"/>
                    <a:pt x="2023226" y="1630634"/>
                    <a:pt x="2030506" y="1613647"/>
                  </a:cubicBezTo>
                  <a:cubicBezTo>
                    <a:pt x="2036872" y="1598792"/>
                    <a:pt x="2050172" y="1587761"/>
                    <a:pt x="2057400" y="1573306"/>
                  </a:cubicBezTo>
                  <a:cubicBezTo>
                    <a:pt x="2063739" y="1560628"/>
                    <a:pt x="2067660" y="1546776"/>
                    <a:pt x="2070847" y="1532965"/>
                  </a:cubicBezTo>
                  <a:cubicBezTo>
                    <a:pt x="2081126" y="1488424"/>
                    <a:pt x="2088776" y="1443318"/>
                    <a:pt x="2097741" y="1398494"/>
                  </a:cubicBezTo>
                  <a:cubicBezTo>
                    <a:pt x="2113968" y="1317360"/>
                    <a:pt x="2103961" y="1352941"/>
                    <a:pt x="2124635" y="1290918"/>
                  </a:cubicBezTo>
                  <a:cubicBezTo>
                    <a:pt x="2129117" y="1259541"/>
                    <a:pt x="2130955" y="1227672"/>
                    <a:pt x="2138082" y="1196788"/>
                  </a:cubicBezTo>
                  <a:cubicBezTo>
                    <a:pt x="2201096" y="923733"/>
                    <a:pt x="2136125" y="1281519"/>
                    <a:pt x="2178424" y="1048871"/>
                  </a:cubicBezTo>
                  <a:cubicBezTo>
                    <a:pt x="2190503" y="982435"/>
                    <a:pt x="2215424" y="816683"/>
                    <a:pt x="2218765" y="779929"/>
                  </a:cubicBezTo>
                  <a:lnTo>
                    <a:pt x="2232212" y="632012"/>
                  </a:lnTo>
                  <a:cubicBezTo>
                    <a:pt x="2227730" y="524435"/>
                    <a:pt x="2229479" y="416418"/>
                    <a:pt x="2218765" y="309282"/>
                  </a:cubicBezTo>
                  <a:cubicBezTo>
                    <a:pt x="2214500" y="266634"/>
                    <a:pt x="2191782" y="221765"/>
                    <a:pt x="2164977" y="188259"/>
                  </a:cubicBezTo>
                  <a:cubicBezTo>
                    <a:pt x="2157057" y="178359"/>
                    <a:pt x="2147982" y="169285"/>
                    <a:pt x="2138082" y="161365"/>
                  </a:cubicBezTo>
                  <a:cubicBezTo>
                    <a:pt x="2125462" y="151269"/>
                    <a:pt x="2110361" y="144567"/>
                    <a:pt x="2097741" y="134471"/>
                  </a:cubicBezTo>
                  <a:cubicBezTo>
                    <a:pt x="2087841" y="126551"/>
                    <a:pt x="2081718" y="114099"/>
                    <a:pt x="2070847" y="107576"/>
                  </a:cubicBezTo>
                  <a:cubicBezTo>
                    <a:pt x="2058693" y="100283"/>
                    <a:pt x="2043184" y="100468"/>
                    <a:pt x="2030506" y="94129"/>
                  </a:cubicBezTo>
                  <a:cubicBezTo>
                    <a:pt x="2016051" y="86901"/>
                    <a:pt x="2004933" y="73799"/>
                    <a:pt x="1990165" y="67235"/>
                  </a:cubicBezTo>
                  <a:cubicBezTo>
                    <a:pt x="1964259" y="55721"/>
                    <a:pt x="1936376" y="49306"/>
                    <a:pt x="1909482" y="40341"/>
                  </a:cubicBezTo>
                  <a:cubicBezTo>
                    <a:pt x="1896035" y="35859"/>
                    <a:pt x="1882892" y="30332"/>
                    <a:pt x="1869141" y="26894"/>
                  </a:cubicBezTo>
                  <a:cubicBezTo>
                    <a:pt x="1793180" y="7904"/>
                    <a:pt x="1833475" y="17071"/>
                    <a:pt x="1748118" y="0"/>
                  </a:cubicBezTo>
                  <a:lnTo>
                    <a:pt x="1304365" y="13447"/>
                  </a:lnTo>
                  <a:cubicBezTo>
                    <a:pt x="1231916" y="16530"/>
                    <a:pt x="1127443" y="18912"/>
                    <a:pt x="1048871" y="40341"/>
                  </a:cubicBezTo>
                  <a:cubicBezTo>
                    <a:pt x="1021521" y="47800"/>
                    <a:pt x="968188" y="67235"/>
                    <a:pt x="968188" y="67235"/>
                  </a:cubicBezTo>
                  <a:cubicBezTo>
                    <a:pt x="959223" y="80682"/>
                    <a:pt x="951390" y="94956"/>
                    <a:pt x="941294" y="107576"/>
                  </a:cubicBezTo>
                  <a:cubicBezTo>
                    <a:pt x="933374" y="117476"/>
                    <a:pt x="922320" y="124571"/>
                    <a:pt x="914400" y="134471"/>
                  </a:cubicBezTo>
                  <a:cubicBezTo>
                    <a:pt x="904304" y="147091"/>
                    <a:pt x="887506" y="174812"/>
                    <a:pt x="887506" y="174812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48AD2234-A799-8D66-1769-D54895159B4A}"/>
                </a:ext>
              </a:extLst>
            </p:cNvPr>
            <p:cNvGrpSpPr/>
            <p:nvPr/>
          </p:nvGrpSpPr>
          <p:grpSpPr>
            <a:xfrm>
              <a:off x="3682219" y="2218377"/>
              <a:ext cx="684764" cy="692559"/>
              <a:chOff x="3682219" y="2218377"/>
              <a:chExt cx="684764" cy="692559"/>
            </a:xfrm>
          </p:grpSpPr>
          <p:pic>
            <p:nvPicPr>
              <p:cNvPr id="334" name="Graphic 333" descr="Man with solid fill">
                <a:extLst>
                  <a:ext uri="{FF2B5EF4-FFF2-40B4-BE49-F238E27FC236}">
                    <a16:creationId xmlns:a16="http://schemas.microsoft.com/office/drawing/2014/main" id="{4654096F-632F-B716-9A0B-49606F0317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35" name="Rectangle 334">
                <a:extLst>
                  <a:ext uri="{FF2B5EF4-FFF2-40B4-BE49-F238E27FC236}">
                    <a16:creationId xmlns:a16="http://schemas.microsoft.com/office/drawing/2014/main" id="{523E3239-C07E-EA68-77FE-CBFE2E7023B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11B6A396-D4AD-6180-F1C6-8A9B3C49C74B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37" name="Rectangle 336">
                  <a:extLst>
                    <a:ext uri="{FF2B5EF4-FFF2-40B4-BE49-F238E27FC236}">
                      <a16:creationId xmlns:a16="http://schemas.microsoft.com/office/drawing/2014/main" id="{10202836-716B-EBDF-EB67-3A373949DFDB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Rectangle 337">
                  <a:extLst>
                    <a:ext uri="{FF2B5EF4-FFF2-40B4-BE49-F238E27FC236}">
                      <a16:creationId xmlns:a16="http://schemas.microsoft.com/office/drawing/2014/main" id="{B2802E4D-5C64-17D3-8E00-6A359A87AF2A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Rectangle 338">
                  <a:extLst>
                    <a:ext uri="{FF2B5EF4-FFF2-40B4-BE49-F238E27FC236}">
                      <a16:creationId xmlns:a16="http://schemas.microsoft.com/office/drawing/2014/main" id="{F5540646-19FD-D4F5-8038-CCD52A17F99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0" name="Rectangle 339">
                  <a:extLst>
                    <a:ext uri="{FF2B5EF4-FFF2-40B4-BE49-F238E27FC236}">
                      <a16:creationId xmlns:a16="http://schemas.microsoft.com/office/drawing/2014/main" id="{38B84F4B-8685-4C4E-1872-B013CF43D0E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9A37A4D4-90BF-2764-30F0-402A73CB8990}"/>
                </a:ext>
              </a:extLst>
            </p:cNvPr>
            <p:cNvGrpSpPr/>
            <p:nvPr/>
          </p:nvGrpSpPr>
          <p:grpSpPr>
            <a:xfrm>
              <a:off x="2759366" y="2028627"/>
              <a:ext cx="684764" cy="692559"/>
              <a:chOff x="3682219" y="2218377"/>
              <a:chExt cx="684764" cy="692559"/>
            </a:xfrm>
          </p:grpSpPr>
          <p:pic>
            <p:nvPicPr>
              <p:cNvPr id="327" name="Graphic 326" descr="Man with solid fill">
                <a:extLst>
                  <a:ext uri="{FF2B5EF4-FFF2-40B4-BE49-F238E27FC236}">
                    <a16:creationId xmlns:a16="http://schemas.microsoft.com/office/drawing/2014/main" id="{06868BB8-7676-F4A7-F8D3-E7D14D8339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28" name="Rectangle 327">
                <a:extLst>
                  <a:ext uri="{FF2B5EF4-FFF2-40B4-BE49-F238E27FC236}">
                    <a16:creationId xmlns:a16="http://schemas.microsoft.com/office/drawing/2014/main" id="{685F9E78-2568-67BE-D766-6B46A335962F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9" name="Group 328">
                <a:extLst>
                  <a:ext uri="{FF2B5EF4-FFF2-40B4-BE49-F238E27FC236}">
                    <a16:creationId xmlns:a16="http://schemas.microsoft.com/office/drawing/2014/main" id="{3678D643-51A6-D2EB-0A0A-C451D7F297FC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E167B1BB-E979-C2C6-8F8B-0F59AB960FCB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0BD53C04-292B-35E3-603D-E2619EE281E3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76E69D37-1C59-4B2E-D5F5-BDFFC0B447DA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87C3A633-C9F7-65DA-4DE9-2F231C6575FB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A37EF5C0-CEA7-4064-0637-0C150884884A}"/>
                </a:ext>
              </a:extLst>
            </p:cNvPr>
            <p:cNvGrpSpPr/>
            <p:nvPr/>
          </p:nvGrpSpPr>
          <p:grpSpPr>
            <a:xfrm>
              <a:off x="3303707" y="1182660"/>
              <a:ext cx="684764" cy="692559"/>
              <a:chOff x="3682219" y="2218377"/>
              <a:chExt cx="684764" cy="692559"/>
            </a:xfrm>
          </p:grpSpPr>
          <p:pic>
            <p:nvPicPr>
              <p:cNvPr id="320" name="Graphic 319" descr="Man with solid fill">
                <a:extLst>
                  <a:ext uri="{FF2B5EF4-FFF2-40B4-BE49-F238E27FC236}">
                    <a16:creationId xmlns:a16="http://schemas.microsoft.com/office/drawing/2014/main" id="{7B69AEF3-1208-6689-C68B-458F159467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C3A57D8A-67FF-A550-DE1F-44DBD527182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2" name="Group 321">
                <a:extLst>
                  <a:ext uri="{FF2B5EF4-FFF2-40B4-BE49-F238E27FC236}">
                    <a16:creationId xmlns:a16="http://schemas.microsoft.com/office/drawing/2014/main" id="{70DBE45E-CC33-B994-CE7A-A0821B03E44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3D345C98-5F63-7CE8-48DB-D7681E933FB3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6E4EECBA-0F12-EF12-6B15-49D6E0AFEAA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8D3B8200-F322-EF09-ABBE-1C38BF0E58C3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2E5EF768-24C7-FA43-05DB-D1732CE6CE7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BAFBA32C-252A-0042-D2E8-5307A66AA334}"/>
                </a:ext>
              </a:extLst>
            </p:cNvPr>
            <p:cNvGrpSpPr/>
            <p:nvPr/>
          </p:nvGrpSpPr>
          <p:grpSpPr>
            <a:xfrm>
              <a:off x="4210226" y="1286379"/>
              <a:ext cx="684764" cy="692559"/>
              <a:chOff x="3682219" y="2218377"/>
              <a:chExt cx="684764" cy="692559"/>
            </a:xfrm>
          </p:grpSpPr>
          <p:pic>
            <p:nvPicPr>
              <p:cNvPr id="313" name="Graphic 312" descr="Man with solid fill">
                <a:extLst>
                  <a:ext uri="{FF2B5EF4-FFF2-40B4-BE49-F238E27FC236}">
                    <a16:creationId xmlns:a16="http://schemas.microsoft.com/office/drawing/2014/main" id="{5DD99E0F-4B45-88DA-DB66-B71EA27004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BABED0DE-94DC-256A-73D4-4AB34E05C2DE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5" name="Group 314">
                <a:extLst>
                  <a:ext uri="{FF2B5EF4-FFF2-40B4-BE49-F238E27FC236}">
                    <a16:creationId xmlns:a16="http://schemas.microsoft.com/office/drawing/2014/main" id="{FEA5FC45-8BFB-D4DB-D8C7-583A2AE4FA5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C32C098B-934F-5A16-E89B-85E24D85AF5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442BC9F7-3DCD-1CD9-AB80-6C4FF4662448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B92C2AD4-7CA4-3430-5EC2-ADEE6DEC9A2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93DEFA5F-0644-104A-5B5C-DD9D3D995CA5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6E44CB00-DF4A-E0F0-A34B-D9B3162EEE75}"/>
                </a:ext>
              </a:extLst>
            </p:cNvPr>
            <p:cNvGrpSpPr/>
            <p:nvPr/>
          </p:nvGrpSpPr>
          <p:grpSpPr>
            <a:xfrm>
              <a:off x="4668408" y="2270072"/>
              <a:ext cx="684764" cy="692559"/>
              <a:chOff x="3682219" y="2218377"/>
              <a:chExt cx="684764" cy="692559"/>
            </a:xfrm>
          </p:grpSpPr>
          <p:pic>
            <p:nvPicPr>
              <p:cNvPr id="306" name="Graphic 305" descr="Man with solid fill">
                <a:extLst>
                  <a:ext uri="{FF2B5EF4-FFF2-40B4-BE49-F238E27FC236}">
                    <a16:creationId xmlns:a16="http://schemas.microsoft.com/office/drawing/2014/main" id="{23BE94D6-02C3-BABF-B206-F9DF1446F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E95C33FA-83BE-CB0C-3F7F-7EC20BDDBA6E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DAD1D5B8-3D2F-9DED-4154-692B9F540D7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1B666CBA-8502-D9A6-CF7B-E83A9CB386BB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1CF6AB29-14B9-C97B-7276-3E0226A623C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EFE92803-7C90-2DE6-79F7-F64E5F7826E3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142403B6-262C-6697-CD96-D029CD23F7D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F334AAE9-C023-30A3-6E28-64C6935C286F}"/>
                </a:ext>
              </a:extLst>
            </p:cNvPr>
            <p:cNvGrpSpPr/>
            <p:nvPr/>
          </p:nvGrpSpPr>
          <p:grpSpPr>
            <a:xfrm>
              <a:off x="7174510" y="779948"/>
              <a:ext cx="684764" cy="692559"/>
              <a:chOff x="3682219" y="2218377"/>
              <a:chExt cx="684764" cy="692559"/>
            </a:xfrm>
          </p:grpSpPr>
          <p:pic>
            <p:nvPicPr>
              <p:cNvPr id="299" name="Graphic 298" descr="Man with solid fill">
                <a:extLst>
                  <a:ext uri="{FF2B5EF4-FFF2-40B4-BE49-F238E27FC236}">
                    <a16:creationId xmlns:a16="http://schemas.microsoft.com/office/drawing/2014/main" id="{0FAC15D3-1891-B2B9-FC8F-B5672E37D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B2CC159E-A7A1-1F3C-718F-545D0BAFC23C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CC5B8E4A-7774-757C-CFDE-212B9C80583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3EE421DD-3B20-E3A7-806B-7B80D2D33109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3660E96B-2B70-1D83-616A-6FE7927E64E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4349ADF5-F3CA-EE19-7ADB-4D633733643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1D00DA85-9CF0-DC41-12AA-C65FB15B359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EB9C8DE7-15E5-DE97-E9F5-20E35F7DC857}"/>
                </a:ext>
              </a:extLst>
            </p:cNvPr>
            <p:cNvGrpSpPr/>
            <p:nvPr/>
          </p:nvGrpSpPr>
          <p:grpSpPr>
            <a:xfrm>
              <a:off x="7259790" y="2303629"/>
              <a:ext cx="684764" cy="692559"/>
              <a:chOff x="3682219" y="2218377"/>
              <a:chExt cx="684764" cy="692559"/>
            </a:xfrm>
          </p:grpSpPr>
          <p:pic>
            <p:nvPicPr>
              <p:cNvPr id="292" name="Graphic 291" descr="Man with solid fill">
                <a:extLst>
                  <a:ext uri="{FF2B5EF4-FFF2-40B4-BE49-F238E27FC236}">
                    <a16:creationId xmlns:a16="http://schemas.microsoft.com/office/drawing/2014/main" id="{B117187E-30A7-A28D-22B1-9800B543B2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D604A43-4F8C-4C76-6501-C30376A91A2D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9F72BE97-8350-B401-8BA6-81A807A2B8F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EFF7AD55-8B82-0349-BAF5-590B90C0E878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1144A86D-6F0C-3D80-0F34-3A122EEFE19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C16522B7-0244-E8F3-14A7-CF708A38297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229C278D-9463-AC94-7E7F-A23B0417982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6F28F16-E07D-7793-46D2-F92BE2BC939C}"/>
                </a:ext>
              </a:extLst>
            </p:cNvPr>
            <p:cNvGrpSpPr/>
            <p:nvPr/>
          </p:nvGrpSpPr>
          <p:grpSpPr>
            <a:xfrm>
              <a:off x="6545114" y="1632562"/>
              <a:ext cx="684764" cy="692559"/>
              <a:chOff x="3682219" y="2218377"/>
              <a:chExt cx="684764" cy="692559"/>
            </a:xfrm>
          </p:grpSpPr>
          <p:pic>
            <p:nvPicPr>
              <p:cNvPr id="285" name="Graphic 284" descr="Man with solid fill">
                <a:extLst>
                  <a:ext uri="{FF2B5EF4-FFF2-40B4-BE49-F238E27FC236}">
                    <a16:creationId xmlns:a16="http://schemas.microsoft.com/office/drawing/2014/main" id="{416606D1-1B2A-D4E0-70A4-060C738380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B96D2E45-9DCF-AD19-8830-14CE110E1EE1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90E962B9-FB22-E9FB-B949-CCB35A6A45EA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BDCF180D-CE7D-07EC-66D7-684DCA3109C6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9384D272-5C1C-4696-49AE-2A8F40BF4587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40A90933-ABBC-CDAC-F3AF-E927DEE2238B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C50D0C36-A53D-DCB8-BF6F-28B26D690DB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2C0A3823-3C8E-F003-385C-4D7BC7E6A865}"/>
                </a:ext>
              </a:extLst>
            </p:cNvPr>
            <p:cNvGrpSpPr/>
            <p:nvPr/>
          </p:nvGrpSpPr>
          <p:grpSpPr>
            <a:xfrm>
              <a:off x="5812009" y="692284"/>
              <a:ext cx="684764" cy="692559"/>
              <a:chOff x="3682219" y="2218377"/>
              <a:chExt cx="684764" cy="692559"/>
            </a:xfrm>
          </p:grpSpPr>
          <p:pic>
            <p:nvPicPr>
              <p:cNvPr id="278" name="Graphic 277" descr="Man with solid fill">
                <a:extLst>
                  <a:ext uri="{FF2B5EF4-FFF2-40B4-BE49-F238E27FC236}">
                    <a16:creationId xmlns:a16="http://schemas.microsoft.com/office/drawing/2014/main" id="{3D4107BA-82CB-8B4E-D49D-923668AC9C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ABA22708-FF1A-B0EA-C633-BA6D9186946E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17057E4E-DEB1-3472-CE4E-DC00DB67F1FB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2B135AA3-9483-A032-E7C4-07B9DCE2F89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8C2ABFE7-9EB3-3F8E-07F1-8F95F58B5D9F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3025B2A3-F737-3516-F09E-FDADBA3B9A3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11F02EAB-E5A2-187B-30B8-BD7A71BB29EF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197542D4-E7BB-F04E-4832-7B0E648FFF3D}"/>
                </a:ext>
              </a:extLst>
            </p:cNvPr>
            <p:cNvGrpSpPr/>
            <p:nvPr/>
          </p:nvGrpSpPr>
          <p:grpSpPr>
            <a:xfrm>
              <a:off x="1716132" y="878154"/>
              <a:ext cx="684764" cy="692559"/>
              <a:chOff x="3682219" y="2218377"/>
              <a:chExt cx="684764" cy="692559"/>
            </a:xfrm>
          </p:grpSpPr>
          <p:pic>
            <p:nvPicPr>
              <p:cNvPr id="271" name="Graphic 270" descr="Man with solid fill">
                <a:extLst>
                  <a:ext uri="{FF2B5EF4-FFF2-40B4-BE49-F238E27FC236}">
                    <a16:creationId xmlns:a16="http://schemas.microsoft.com/office/drawing/2014/main" id="{7E3010C0-082C-C43D-D52D-0C08BCFC5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F5BECA06-8416-3686-A001-7EED2D3DAB0B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3C394080-CCE9-1CDD-EFC8-2CB3FBDFA2E1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E69F1834-F0D2-1E24-4D21-716795DB73D2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E7E106BD-35BB-CD11-58D9-ACAD22A40B8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8FDB0D7F-36C3-7890-D502-15CA6F6A7E6E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A494F5D9-E0F2-DDDA-EC65-8FB9324C6952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0801EC45-5B5C-6CED-280B-9686F1C5F2FB}"/>
                </a:ext>
              </a:extLst>
            </p:cNvPr>
            <p:cNvGrpSpPr/>
            <p:nvPr/>
          </p:nvGrpSpPr>
          <p:grpSpPr>
            <a:xfrm>
              <a:off x="8887255" y="1550506"/>
              <a:ext cx="684764" cy="692559"/>
              <a:chOff x="3682219" y="2218377"/>
              <a:chExt cx="684764" cy="692559"/>
            </a:xfrm>
          </p:grpSpPr>
          <p:pic>
            <p:nvPicPr>
              <p:cNvPr id="264" name="Graphic 263" descr="Man with solid fill">
                <a:extLst>
                  <a:ext uri="{FF2B5EF4-FFF2-40B4-BE49-F238E27FC236}">
                    <a16:creationId xmlns:a16="http://schemas.microsoft.com/office/drawing/2014/main" id="{31368D23-4275-6884-EF99-812BDD9D6C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3AC57B2F-B74C-92BD-8528-58D37983469B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9BDE0B6D-F793-14A8-78B5-563168D5813C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812D2926-3A47-DB96-650E-029FF396CC6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CD500B17-C911-BD9E-FCAE-075C4C78F17D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1F332394-0B1F-68DA-E3E5-C4151F9DE99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B8675D5B-C250-ED05-7B34-59C741B0192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9A00D487-6F43-41D0-D229-3E970396076E}"/>
                </a:ext>
              </a:extLst>
            </p:cNvPr>
            <p:cNvGrpSpPr/>
            <p:nvPr/>
          </p:nvGrpSpPr>
          <p:grpSpPr>
            <a:xfrm>
              <a:off x="941218" y="2505765"/>
              <a:ext cx="684764" cy="692559"/>
              <a:chOff x="3682219" y="2218377"/>
              <a:chExt cx="684764" cy="692559"/>
            </a:xfrm>
          </p:grpSpPr>
          <p:pic>
            <p:nvPicPr>
              <p:cNvPr id="257" name="Graphic 256" descr="Man with solid fill">
                <a:extLst>
                  <a:ext uri="{FF2B5EF4-FFF2-40B4-BE49-F238E27FC236}">
                    <a16:creationId xmlns:a16="http://schemas.microsoft.com/office/drawing/2014/main" id="{C2C3D15F-2D52-9AEC-CD79-720D4ADD5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1B5F4052-261F-D931-BDED-EF66C1BDAC13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67BA003B-F6D5-B4DC-1CD0-FB8EC038747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8866E63C-13F8-D700-3608-64B206322C29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6AEEBE92-2F05-DA3F-C95E-9306FAB348BC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A2AE39CE-27D6-E547-F1F3-854DE7417EA6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7C4A0258-206E-B744-D70C-72F2661FF39C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2FB0C075-EB70-F2B7-04CB-668D47D66D62}"/>
                </a:ext>
              </a:extLst>
            </p:cNvPr>
            <p:cNvGrpSpPr/>
            <p:nvPr/>
          </p:nvGrpSpPr>
          <p:grpSpPr>
            <a:xfrm>
              <a:off x="1604438" y="1738766"/>
              <a:ext cx="684764" cy="692559"/>
              <a:chOff x="3682219" y="2218377"/>
              <a:chExt cx="684764" cy="692559"/>
            </a:xfrm>
          </p:grpSpPr>
          <p:pic>
            <p:nvPicPr>
              <p:cNvPr id="250" name="Graphic 249" descr="Man with solid fill">
                <a:extLst>
                  <a:ext uri="{FF2B5EF4-FFF2-40B4-BE49-F238E27FC236}">
                    <a16:creationId xmlns:a16="http://schemas.microsoft.com/office/drawing/2014/main" id="{801A9D2B-F9C3-2F17-2B22-B4864D4E59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5BB12DD9-18D0-B78D-10A2-8FD5DDB74CC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F92360D1-A2C2-726D-D0FF-31F6412C9948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EBC96665-BE17-EE58-1DFA-239232F169B3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B85EFE24-7EDF-4891-116A-A3ECDE363AF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1BCB16AE-7B65-2180-0023-625C33E3AEA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C27F9ECB-80DF-1D88-2063-E2D4D2E64E6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5" name="Group 214">
              <a:extLst>
                <a:ext uri="{FF2B5EF4-FFF2-40B4-BE49-F238E27FC236}">
                  <a16:creationId xmlns:a16="http://schemas.microsoft.com/office/drawing/2014/main" id="{0DC08CBA-9346-2AB1-63E4-A7D590FD1820}"/>
                </a:ext>
              </a:extLst>
            </p:cNvPr>
            <p:cNvGrpSpPr/>
            <p:nvPr/>
          </p:nvGrpSpPr>
          <p:grpSpPr>
            <a:xfrm>
              <a:off x="8486351" y="2519649"/>
              <a:ext cx="684764" cy="692559"/>
              <a:chOff x="3682219" y="2218377"/>
              <a:chExt cx="684764" cy="692559"/>
            </a:xfrm>
          </p:grpSpPr>
          <p:pic>
            <p:nvPicPr>
              <p:cNvPr id="243" name="Graphic 242" descr="Man with solid fill">
                <a:extLst>
                  <a:ext uri="{FF2B5EF4-FFF2-40B4-BE49-F238E27FC236}">
                    <a16:creationId xmlns:a16="http://schemas.microsoft.com/office/drawing/2014/main" id="{99BC39DC-BBF7-B8D1-5382-9BF932BC3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5D880061-96AF-2BD9-0F82-440624C99F0D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31F2F495-3ACB-FFC7-B9CD-B6E96E5B4ED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6484AB98-181E-E803-DE5F-4A67D6D153D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79D07064-398B-4243-112A-0664B280FA43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496D0A90-AB64-BA81-DA0A-FE254B0D93AF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B72E766B-AED6-1F0B-2D25-E39D2457345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6" name="Group 215">
              <a:extLst>
                <a:ext uri="{FF2B5EF4-FFF2-40B4-BE49-F238E27FC236}">
                  <a16:creationId xmlns:a16="http://schemas.microsoft.com/office/drawing/2014/main" id="{365F445F-4082-C589-A3D9-209C79D9BF21}"/>
                </a:ext>
              </a:extLst>
            </p:cNvPr>
            <p:cNvGrpSpPr/>
            <p:nvPr/>
          </p:nvGrpSpPr>
          <p:grpSpPr>
            <a:xfrm>
              <a:off x="8256242" y="636106"/>
              <a:ext cx="684764" cy="692559"/>
              <a:chOff x="3682219" y="2218377"/>
              <a:chExt cx="684764" cy="692559"/>
            </a:xfrm>
          </p:grpSpPr>
          <p:pic>
            <p:nvPicPr>
              <p:cNvPr id="236" name="Graphic 235" descr="Man with solid fill">
                <a:extLst>
                  <a:ext uri="{FF2B5EF4-FFF2-40B4-BE49-F238E27FC236}">
                    <a16:creationId xmlns:a16="http://schemas.microsoft.com/office/drawing/2014/main" id="{C76691CF-8A53-09C4-3ED5-9623D1BFA4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A0D5C3AB-6613-D79E-BE8B-424A06E387DA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439AE3C9-632F-8044-C325-E3610C97971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F74DD92E-29B8-DF25-6B58-29916EC02C9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BB41ADB2-5E8B-3406-057E-6728264A5843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3C065948-F7BC-2BB6-75E1-5F90BECD093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B1C941AB-AB79-2909-BEBF-F67790E847A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BDDCA339-8758-4EEC-0BDD-39DCB01AF614}"/>
                </a:ext>
              </a:extLst>
            </p:cNvPr>
            <p:cNvGrpSpPr/>
            <p:nvPr/>
          </p:nvGrpSpPr>
          <p:grpSpPr>
            <a:xfrm>
              <a:off x="9365555" y="2449665"/>
              <a:ext cx="684764" cy="692559"/>
              <a:chOff x="3682219" y="2218377"/>
              <a:chExt cx="684764" cy="692559"/>
            </a:xfrm>
          </p:grpSpPr>
          <p:pic>
            <p:nvPicPr>
              <p:cNvPr id="229" name="Graphic 228" descr="Man with solid fill">
                <a:extLst>
                  <a:ext uri="{FF2B5EF4-FFF2-40B4-BE49-F238E27FC236}">
                    <a16:creationId xmlns:a16="http://schemas.microsoft.com/office/drawing/2014/main" id="{A2FD5301-3BEE-C85E-58FF-EE272DB70A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87693A39-5472-5465-7021-2FDB7F7DA1DD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10C535A0-A7FA-5FAA-354B-D6E6EE4E9B1B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CF2FD79-DA9A-CFE5-C18D-36C9734EBEB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B4AF14D-8AD4-60A3-3ED2-C8E49113881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13C0F579-C97D-E16E-BC8B-C2557B241F1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9700C4F0-C28F-39F6-277B-E67AB22B72B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64E9ADD8-5040-0DC0-73D7-08894E78142E}"/>
                </a:ext>
              </a:extLst>
            </p:cNvPr>
            <p:cNvGrpSpPr/>
            <p:nvPr/>
          </p:nvGrpSpPr>
          <p:grpSpPr>
            <a:xfrm>
              <a:off x="7366910" y="1539051"/>
              <a:ext cx="684764" cy="692559"/>
              <a:chOff x="3682219" y="2218377"/>
              <a:chExt cx="684764" cy="692559"/>
            </a:xfrm>
          </p:grpSpPr>
          <p:pic>
            <p:nvPicPr>
              <p:cNvPr id="222" name="Graphic 221" descr="Man with solid fill">
                <a:extLst>
                  <a:ext uri="{FF2B5EF4-FFF2-40B4-BE49-F238E27FC236}">
                    <a16:creationId xmlns:a16="http://schemas.microsoft.com/office/drawing/2014/main" id="{AB286DDD-3CA7-0B24-B0DB-FAB62B783D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88E13E1A-3155-D2AD-53DA-CB130A7F6FC5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15F2CC20-2AB1-26DD-BE13-BDBBEDD82A7A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12E146FD-EF05-DD46-FF65-7BE68100967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67BEE955-6A57-2D1E-509C-2022D733996C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ED1F2E6B-C5F1-3A92-35E3-5AE4EC514D71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EB237792-B584-5BDB-0345-55FA25078114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9" name="Freeform 218">
              <a:extLst>
                <a:ext uri="{FF2B5EF4-FFF2-40B4-BE49-F238E27FC236}">
                  <a16:creationId xmlns:a16="http://schemas.microsoft.com/office/drawing/2014/main" id="{61C60B7E-AF8C-0156-5D74-621B5FE03D79}"/>
                </a:ext>
              </a:extLst>
            </p:cNvPr>
            <p:cNvSpPr/>
            <p:nvPr/>
          </p:nvSpPr>
          <p:spPr>
            <a:xfrm>
              <a:off x="8377518" y="1371600"/>
              <a:ext cx="2070847" cy="2191871"/>
            </a:xfrm>
            <a:custGeom>
              <a:avLst/>
              <a:gdLst>
                <a:gd name="connsiteX0" fmla="*/ 874058 w 2070847"/>
                <a:gd name="connsiteY0" fmla="*/ 0 h 2191871"/>
                <a:gd name="connsiteX1" fmla="*/ 699247 w 2070847"/>
                <a:gd name="connsiteY1" fmla="*/ 40341 h 2191871"/>
                <a:gd name="connsiteX2" fmla="*/ 591670 w 2070847"/>
                <a:gd name="connsiteY2" fmla="*/ 67235 h 2191871"/>
                <a:gd name="connsiteX3" fmla="*/ 510988 w 2070847"/>
                <a:gd name="connsiteY3" fmla="*/ 94129 h 2191871"/>
                <a:gd name="connsiteX4" fmla="*/ 430306 w 2070847"/>
                <a:gd name="connsiteY4" fmla="*/ 147918 h 2191871"/>
                <a:gd name="connsiteX5" fmla="*/ 363070 w 2070847"/>
                <a:gd name="connsiteY5" fmla="*/ 201706 h 2191871"/>
                <a:gd name="connsiteX6" fmla="*/ 309282 w 2070847"/>
                <a:gd name="connsiteY6" fmla="*/ 282388 h 2191871"/>
                <a:gd name="connsiteX7" fmla="*/ 282388 w 2070847"/>
                <a:gd name="connsiteY7" fmla="*/ 322729 h 2191871"/>
                <a:gd name="connsiteX8" fmla="*/ 255494 w 2070847"/>
                <a:gd name="connsiteY8" fmla="*/ 349624 h 2191871"/>
                <a:gd name="connsiteX9" fmla="*/ 107576 w 2070847"/>
                <a:gd name="connsiteY9" fmla="*/ 793376 h 2191871"/>
                <a:gd name="connsiteX10" fmla="*/ 67235 w 2070847"/>
                <a:gd name="connsiteY10" fmla="*/ 914400 h 2191871"/>
                <a:gd name="connsiteX11" fmla="*/ 53788 w 2070847"/>
                <a:gd name="connsiteY11" fmla="*/ 954741 h 2191871"/>
                <a:gd name="connsiteX12" fmla="*/ 40341 w 2070847"/>
                <a:gd name="connsiteY12" fmla="*/ 995082 h 2191871"/>
                <a:gd name="connsiteX13" fmla="*/ 13447 w 2070847"/>
                <a:gd name="connsiteY13" fmla="*/ 1143000 h 2191871"/>
                <a:gd name="connsiteX14" fmla="*/ 0 w 2070847"/>
                <a:gd name="connsiteY14" fmla="*/ 1277471 h 2191871"/>
                <a:gd name="connsiteX15" fmla="*/ 26894 w 2070847"/>
                <a:gd name="connsiteY15" fmla="*/ 1707776 h 2191871"/>
                <a:gd name="connsiteX16" fmla="*/ 67235 w 2070847"/>
                <a:gd name="connsiteY16" fmla="*/ 1869141 h 2191871"/>
                <a:gd name="connsiteX17" fmla="*/ 107576 w 2070847"/>
                <a:gd name="connsiteY17" fmla="*/ 1949824 h 2191871"/>
                <a:gd name="connsiteX18" fmla="*/ 188258 w 2070847"/>
                <a:gd name="connsiteY18" fmla="*/ 2017059 h 2191871"/>
                <a:gd name="connsiteX19" fmla="*/ 215153 w 2070847"/>
                <a:gd name="connsiteY19" fmla="*/ 2043953 h 2191871"/>
                <a:gd name="connsiteX20" fmla="*/ 295835 w 2070847"/>
                <a:gd name="connsiteY20" fmla="*/ 2070847 h 2191871"/>
                <a:gd name="connsiteX21" fmla="*/ 336176 w 2070847"/>
                <a:gd name="connsiteY21" fmla="*/ 2084294 h 2191871"/>
                <a:gd name="connsiteX22" fmla="*/ 430306 w 2070847"/>
                <a:gd name="connsiteY22" fmla="*/ 2111188 h 2191871"/>
                <a:gd name="connsiteX23" fmla="*/ 470647 w 2070847"/>
                <a:gd name="connsiteY23" fmla="*/ 2124635 h 2191871"/>
                <a:gd name="connsiteX24" fmla="*/ 618564 w 2070847"/>
                <a:gd name="connsiteY24" fmla="*/ 2151529 h 2191871"/>
                <a:gd name="connsiteX25" fmla="*/ 739588 w 2070847"/>
                <a:gd name="connsiteY25" fmla="*/ 2164976 h 2191871"/>
                <a:gd name="connsiteX26" fmla="*/ 995082 w 2070847"/>
                <a:gd name="connsiteY26" fmla="*/ 2191871 h 2191871"/>
                <a:gd name="connsiteX27" fmla="*/ 1398494 w 2070847"/>
                <a:gd name="connsiteY27" fmla="*/ 2164976 h 2191871"/>
                <a:gd name="connsiteX28" fmla="*/ 1479176 w 2070847"/>
                <a:gd name="connsiteY28" fmla="*/ 2138082 h 2191871"/>
                <a:gd name="connsiteX29" fmla="*/ 1519517 w 2070847"/>
                <a:gd name="connsiteY29" fmla="*/ 2124635 h 2191871"/>
                <a:gd name="connsiteX30" fmla="*/ 1600200 w 2070847"/>
                <a:gd name="connsiteY30" fmla="*/ 2084294 h 2191871"/>
                <a:gd name="connsiteX31" fmla="*/ 1640541 w 2070847"/>
                <a:gd name="connsiteY31" fmla="*/ 2057400 h 2191871"/>
                <a:gd name="connsiteX32" fmla="*/ 1680882 w 2070847"/>
                <a:gd name="connsiteY32" fmla="*/ 2043953 h 2191871"/>
                <a:gd name="connsiteX33" fmla="*/ 1721223 w 2070847"/>
                <a:gd name="connsiteY33" fmla="*/ 2003612 h 2191871"/>
                <a:gd name="connsiteX34" fmla="*/ 1801906 w 2070847"/>
                <a:gd name="connsiteY34" fmla="*/ 1949824 h 2191871"/>
                <a:gd name="connsiteX35" fmla="*/ 1828800 w 2070847"/>
                <a:gd name="connsiteY35" fmla="*/ 1922929 h 2191871"/>
                <a:gd name="connsiteX36" fmla="*/ 1855694 w 2070847"/>
                <a:gd name="connsiteY36" fmla="*/ 1882588 h 2191871"/>
                <a:gd name="connsiteX37" fmla="*/ 1896035 w 2070847"/>
                <a:gd name="connsiteY37" fmla="*/ 1855694 h 2191871"/>
                <a:gd name="connsiteX38" fmla="*/ 1949823 w 2070847"/>
                <a:gd name="connsiteY38" fmla="*/ 1775012 h 2191871"/>
                <a:gd name="connsiteX39" fmla="*/ 1976717 w 2070847"/>
                <a:gd name="connsiteY39" fmla="*/ 1734671 h 2191871"/>
                <a:gd name="connsiteX40" fmla="*/ 2030506 w 2070847"/>
                <a:gd name="connsiteY40" fmla="*/ 1573306 h 2191871"/>
                <a:gd name="connsiteX41" fmla="*/ 2043953 w 2070847"/>
                <a:gd name="connsiteY41" fmla="*/ 1532965 h 2191871"/>
                <a:gd name="connsiteX42" fmla="*/ 2057400 w 2070847"/>
                <a:gd name="connsiteY42" fmla="*/ 1492624 h 2191871"/>
                <a:gd name="connsiteX43" fmla="*/ 2070847 w 2070847"/>
                <a:gd name="connsiteY43" fmla="*/ 1411941 h 2191871"/>
                <a:gd name="connsiteX44" fmla="*/ 2043953 w 2070847"/>
                <a:gd name="connsiteY44" fmla="*/ 1223682 h 2191871"/>
                <a:gd name="connsiteX45" fmla="*/ 2017058 w 2070847"/>
                <a:gd name="connsiteY45" fmla="*/ 1143000 h 2191871"/>
                <a:gd name="connsiteX46" fmla="*/ 2003611 w 2070847"/>
                <a:gd name="connsiteY46" fmla="*/ 1089212 h 2191871"/>
                <a:gd name="connsiteX47" fmla="*/ 1963270 w 2070847"/>
                <a:gd name="connsiteY47" fmla="*/ 968188 h 2191871"/>
                <a:gd name="connsiteX48" fmla="*/ 1922929 w 2070847"/>
                <a:gd name="connsiteY48" fmla="*/ 847165 h 2191871"/>
                <a:gd name="connsiteX49" fmla="*/ 1909482 w 2070847"/>
                <a:gd name="connsiteY49" fmla="*/ 806824 h 2191871"/>
                <a:gd name="connsiteX50" fmla="*/ 1882588 w 2070847"/>
                <a:gd name="connsiteY50" fmla="*/ 779929 h 2191871"/>
                <a:gd name="connsiteX51" fmla="*/ 1869141 w 2070847"/>
                <a:gd name="connsiteY51" fmla="*/ 739588 h 2191871"/>
                <a:gd name="connsiteX52" fmla="*/ 1788458 w 2070847"/>
                <a:gd name="connsiteY52" fmla="*/ 632012 h 2191871"/>
                <a:gd name="connsiteX53" fmla="*/ 1775011 w 2070847"/>
                <a:gd name="connsiteY53" fmla="*/ 591671 h 2191871"/>
                <a:gd name="connsiteX54" fmla="*/ 1748117 w 2070847"/>
                <a:gd name="connsiteY54" fmla="*/ 564776 h 2191871"/>
                <a:gd name="connsiteX55" fmla="*/ 1721223 w 2070847"/>
                <a:gd name="connsiteY55" fmla="*/ 524435 h 2191871"/>
                <a:gd name="connsiteX56" fmla="*/ 1707776 w 2070847"/>
                <a:gd name="connsiteY56" fmla="*/ 484094 h 2191871"/>
                <a:gd name="connsiteX57" fmla="*/ 1613647 w 2070847"/>
                <a:gd name="connsiteY57" fmla="*/ 376518 h 2191871"/>
                <a:gd name="connsiteX58" fmla="*/ 1559858 w 2070847"/>
                <a:gd name="connsiteY58" fmla="*/ 309282 h 2191871"/>
                <a:gd name="connsiteX59" fmla="*/ 1506070 w 2070847"/>
                <a:gd name="connsiteY59" fmla="*/ 268941 h 2191871"/>
                <a:gd name="connsiteX60" fmla="*/ 1438835 w 2070847"/>
                <a:gd name="connsiteY60" fmla="*/ 215153 h 2191871"/>
                <a:gd name="connsiteX61" fmla="*/ 1411941 w 2070847"/>
                <a:gd name="connsiteY61" fmla="*/ 174812 h 2191871"/>
                <a:gd name="connsiteX62" fmla="*/ 1371600 w 2070847"/>
                <a:gd name="connsiteY62" fmla="*/ 161365 h 2191871"/>
                <a:gd name="connsiteX63" fmla="*/ 1250576 w 2070847"/>
                <a:gd name="connsiteY63" fmla="*/ 107576 h 2191871"/>
                <a:gd name="connsiteX64" fmla="*/ 1129553 w 2070847"/>
                <a:gd name="connsiteY64" fmla="*/ 67235 h 2191871"/>
                <a:gd name="connsiteX65" fmla="*/ 1089211 w 2070847"/>
                <a:gd name="connsiteY65" fmla="*/ 53788 h 2191871"/>
                <a:gd name="connsiteX66" fmla="*/ 1048870 w 2070847"/>
                <a:gd name="connsiteY66" fmla="*/ 40341 h 2191871"/>
                <a:gd name="connsiteX67" fmla="*/ 874058 w 2070847"/>
                <a:gd name="connsiteY67" fmla="*/ 13447 h 2191871"/>
                <a:gd name="connsiteX68" fmla="*/ 820270 w 2070847"/>
                <a:gd name="connsiteY68" fmla="*/ 26894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070847" h="2191871">
                  <a:moveTo>
                    <a:pt x="874058" y="0"/>
                  </a:moveTo>
                  <a:cubicBezTo>
                    <a:pt x="655554" y="31215"/>
                    <a:pt x="896141" y="-8882"/>
                    <a:pt x="699247" y="40341"/>
                  </a:cubicBezTo>
                  <a:cubicBezTo>
                    <a:pt x="663388" y="49306"/>
                    <a:pt x="626736" y="55546"/>
                    <a:pt x="591670" y="67235"/>
                  </a:cubicBezTo>
                  <a:lnTo>
                    <a:pt x="510988" y="94129"/>
                  </a:lnTo>
                  <a:cubicBezTo>
                    <a:pt x="484094" y="112059"/>
                    <a:pt x="453162" y="125063"/>
                    <a:pt x="430306" y="147918"/>
                  </a:cubicBezTo>
                  <a:cubicBezTo>
                    <a:pt x="391983" y="186240"/>
                    <a:pt x="413960" y="167779"/>
                    <a:pt x="363070" y="201706"/>
                  </a:cubicBezTo>
                  <a:lnTo>
                    <a:pt x="309282" y="282388"/>
                  </a:lnTo>
                  <a:cubicBezTo>
                    <a:pt x="300317" y="295835"/>
                    <a:pt x="293816" y="311301"/>
                    <a:pt x="282388" y="322729"/>
                  </a:cubicBezTo>
                  <a:lnTo>
                    <a:pt x="255494" y="349624"/>
                  </a:lnTo>
                  <a:lnTo>
                    <a:pt x="107576" y="793376"/>
                  </a:lnTo>
                  <a:lnTo>
                    <a:pt x="67235" y="914400"/>
                  </a:lnTo>
                  <a:lnTo>
                    <a:pt x="53788" y="954741"/>
                  </a:lnTo>
                  <a:cubicBezTo>
                    <a:pt x="49306" y="968188"/>
                    <a:pt x="43121" y="981183"/>
                    <a:pt x="40341" y="995082"/>
                  </a:cubicBezTo>
                  <a:cubicBezTo>
                    <a:pt x="31162" y="1040977"/>
                    <a:pt x="19181" y="1097124"/>
                    <a:pt x="13447" y="1143000"/>
                  </a:cubicBezTo>
                  <a:cubicBezTo>
                    <a:pt x="7860" y="1187699"/>
                    <a:pt x="4482" y="1232647"/>
                    <a:pt x="0" y="1277471"/>
                  </a:cubicBezTo>
                  <a:cubicBezTo>
                    <a:pt x="7435" y="1433609"/>
                    <a:pt x="9311" y="1558319"/>
                    <a:pt x="26894" y="1707776"/>
                  </a:cubicBezTo>
                  <a:cubicBezTo>
                    <a:pt x="36771" y="1791731"/>
                    <a:pt x="40277" y="1788266"/>
                    <a:pt x="67235" y="1869141"/>
                  </a:cubicBezTo>
                  <a:cubicBezTo>
                    <a:pt x="80712" y="1909572"/>
                    <a:pt x="78613" y="1915068"/>
                    <a:pt x="107576" y="1949824"/>
                  </a:cubicBezTo>
                  <a:cubicBezTo>
                    <a:pt x="155486" y="2007317"/>
                    <a:pt x="135373" y="1974752"/>
                    <a:pt x="188258" y="2017059"/>
                  </a:cubicBezTo>
                  <a:cubicBezTo>
                    <a:pt x="198158" y="2024979"/>
                    <a:pt x="203813" y="2038283"/>
                    <a:pt x="215153" y="2043953"/>
                  </a:cubicBezTo>
                  <a:cubicBezTo>
                    <a:pt x="240509" y="2056631"/>
                    <a:pt x="268941" y="2061882"/>
                    <a:pt x="295835" y="2070847"/>
                  </a:cubicBezTo>
                  <a:lnTo>
                    <a:pt x="336176" y="2084294"/>
                  </a:lnTo>
                  <a:cubicBezTo>
                    <a:pt x="432899" y="2116535"/>
                    <a:pt x="312112" y="2077419"/>
                    <a:pt x="430306" y="2111188"/>
                  </a:cubicBezTo>
                  <a:cubicBezTo>
                    <a:pt x="443935" y="2115082"/>
                    <a:pt x="456896" y="2121197"/>
                    <a:pt x="470647" y="2124635"/>
                  </a:cubicBezTo>
                  <a:cubicBezTo>
                    <a:pt x="499621" y="2131878"/>
                    <a:pt x="592874" y="2148104"/>
                    <a:pt x="618564" y="2151529"/>
                  </a:cubicBezTo>
                  <a:cubicBezTo>
                    <a:pt x="658798" y="2156893"/>
                    <a:pt x="699312" y="2159941"/>
                    <a:pt x="739588" y="2164976"/>
                  </a:cubicBezTo>
                  <a:cubicBezTo>
                    <a:pt x="950406" y="2191329"/>
                    <a:pt x="694409" y="2166815"/>
                    <a:pt x="995082" y="2191871"/>
                  </a:cubicBezTo>
                  <a:cubicBezTo>
                    <a:pt x="1036091" y="2190088"/>
                    <a:pt x="1294336" y="2189013"/>
                    <a:pt x="1398494" y="2164976"/>
                  </a:cubicBezTo>
                  <a:cubicBezTo>
                    <a:pt x="1426117" y="2158601"/>
                    <a:pt x="1452282" y="2147047"/>
                    <a:pt x="1479176" y="2138082"/>
                  </a:cubicBezTo>
                  <a:cubicBezTo>
                    <a:pt x="1492623" y="2133600"/>
                    <a:pt x="1507723" y="2132498"/>
                    <a:pt x="1519517" y="2124635"/>
                  </a:cubicBezTo>
                  <a:cubicBezTo>
                    <a:pt x="1571652" y="2089878"/>
                    <a:pt x="1544526" y="2102852"/>
                    <a:pt x="1600200" y="2084294"/>
                  </a:cubicBezTo>
                  <a:cubicBezTo>
                    <a:pt x="1613647" y="2075329"/>
                    <a:pt x="1626086" y="2064628"/>
                    <a:pt x="1640541" y="2057400"/>
                  </a:cubicBezTo>
                  <a:cubicBezTo>
                    <a:pt x="1653219" y="2051061"/>
                    <a:pt x="1669088" y="2051816"/>
                    <a:pt x="1680882" y="2043953"/>
                  </a:cubicBezTo>
                  <a:cubicBezTo>
                    <a:pt x="1696705" y="2033404"/>
                    <a:pt x="1706212" y="2015287"/>
                    <a:pt x="1721223" y="2003612"/>
                  </a:cubicBezTo>
                  <a:cubicBezTo>
                    <a:pt x="1746737" y="1983768"/>
                    <a:pt x="1779051" y="1972680"/>
                    <a:pt x="1801906" y="1949824"/>
                  </a:cubicBezTo>
                  <a:cubicBezTo>
                    <a:pt x="1810871" y="1940859"/>
                    <a:pt x="1820880" y="1932829"/>
                    <a:pt x="1828800" y="1922929"/>
                  </a:cubicBezTo>
                  <a:cubicBezTo>
                    <a:pt x="1838896" y="1910309"/>
                    <a:pt x="1844266" y="1894016"/>
                    <a:pt x="1855694" y="1882588"/>
                  </a:cubicBezTo>
                  <a:cubicBezTo>
                    <a:pt x="1867122" y="1871160"/>
                    <a:pt x="1882588" y="1864659"/>
                    <a:pt x="1896035" y="1855694"/>
                  </a:cubicBezTo>
                  <a:lnTo>
                    <a:pt x="1949823" y="1775012"/>
                  </a:lnTo>
                  <a:lnTo>
                    <a:pt x="1976717" y="1734671"/>
                  </a:lnTo>
                  <a:lnTo>
                    <a:pt x="2030506" y="1573306"/>
                  </a:lnTo>
                  <a:lnTo>
                    <a:pt x="2043953" y="1532965"/>
                  </a:lnTo>
                  <a:lnTo>
                    <a:pt x="2057400" y="1492624"/>
                  </a:lnTo>
                  <a:cubicBezTo>
                    <a:pt x="2061882" y="1465730"/>
                    <a:pt x="2070847" y="1439206"/>
                    <a:pt x="2070847" y="1411941"/>
                  </a:cubicBezTo>
                  <a:cubicBezTo>
                    <a:pt x="2070847" y="1377455"/>
                    <a:pt x="2056367" y="1269198"/>
                    <a:pt x="2043953" y="1223682"/>
                  </a:cubicBezTo>
                  <a:cubicBezTo>
                    <a:pt x="2036494" y="1196332"/>
                    <a:pt x="2023934" y="1170502"/>
                    <a:pt x="2017058" y="1143000"/>
                  </a:cubicBezTo>
                  <a:cubicBezTo>
                    <a:pt x="2012576" y="1125071"/>
                    <a:pt x="2008921" y="1106914"/>
                    <a:pt x="2003611" y="1089212"/>
                  </a:cubicBezTo>
                  <a:cubicBezTo>
                    <a:pt x="2003608" y="1089200"/>
                    <a:pt x="1969996" y="988365"/>
                    <a:pt x="1963270" y="968188"/>
                  </a:cubicBezTo>
                  <a:lnTo>
                    <a:pt x="1922929" y="847165"/>
                  </a:lnTo>
                  <a:cubicBezTo>
                    <a:pt x="1918447" y="833718"/>
                    <a:pt x="1919505" y="816847"/>
                    <a:pt x="1909482" y="806824"/>
                  </a:cubicBezTo>
                  <a:lnTo>
                    <a:pt x="1882588" y="779929"/>
                  </a:lnTo>
                  <a:cubicBezTo>
                    <a:pt x="1878106" y="766482"/>
                    <a:pt x="1876025" y="751979"/>
                    <a:pt x="1869141" y="739588"/>
                  </a:cubicBezTo>
                  <a:cubicBezTo>
                    <a:pt x="1831127" y="671163"/>
                    <a:pt x="1829263" y="672816"/>
                    <a:pt x="1788458" y="632012"/>
                  </a:cubicBezTo>
                  <a:cubicBezTo>
                    <a:pt x="1783976" y="618565"/>
                    <a:pt x="1782304" y="603825"/>
                    <a:pt x="1775011" y="591671"/>
                  </a:cubicBezTo>
                  <a:cubicBezTo>
                    <a:pt x="1768488" y="580799"/>
                    <a:pt x="1756037" y="574676"/>
                    <a:pt x="1748117" y="564776"/>
                  </a:cubicBezTo>
                  <a:cubicBezTo>
                    <a:pt x="1738021" y="552156"/>
                    <a:pt x="1728451" y="538890"/>
                    <a:pt x="1721223" y="524435"/>
                  </a:cubicBezTo>
                  <a:cubicBezTo>
                    <a:pt x="1714884" y="511757"/>
                    <a:pt x="1714660" y="496485"/>
                    <a:pt x="1707776" y="484094"/>
                  </a:cubicBezTo>
                  <a:cubicBezTo>
                    <a:pt x="1661634" y="401039"/>
                    <a:pt x="1672577" y="415804"/>
                    <a:pt x="1613647" y="376518"/>
                  </a:cubicBezTo>
                  <a:cubicBezTo>
                    <a:pt x="1591931" y="343943"/>
                    <a:pt x="1588603" y="333236"/>
                    <a:pt x="1559858" y="309282"/>
                  </a:cubicBezTo>
                  <a:cubicBezTo>
                    <a:pt x="1542641" y="294935"/>
                    <a:pt x="1521917" y="284788"/>
                    <a:pt x="1506070" y="268941"/>
                  </a:cubicBezTo>
                  <a:cubicBezTo>
                    <a:pt x="1445246" y="208117"/>
                    <a:pt x="1517371" y="241332"/>
                    <a:pt x="1438835" y="215153"/>
                  </a:cubicBezTo>
                  <a:cubicBezTo>
                    <a:pt x="1429870" y="201706"/>
                    <a:pt x="1424561" y="184908"/>
                    <a:pt x="1411941" y="174812"/>
                  </a:cubicBezTo>
                  <a:cubicBezTo>
                    <a:pt x="1400873" y="165957"/>
                    <a:pt x="1384278" y="167704"/>
                    <a:pt x="1371600" y="161365"/>
                  </a:cubicBezTo>
                  <a:cubicBezTo>
                    <a:pt x="1243740" y="97436"/>
                    <a:pt x="1458729" y="176962"/>
                    <a:pt x="1250576" y="107576"/>
                  </a:cubicBezTo>
                  <a:lnTo>
                    <a:pt x="1129553" y="67235"/>
                  </a:lnTo>
                  <a:lnTo>
                    <a:pt x="1089211" y="53788"/>
                  </a:lnTo>
                  <a:cubicBezTo>
                    <a:pt x="1075764" y="49306"/>
                    <a:pt x="1062769" y="43121"/>
                    <a:pt x="1048870" y="40341"/>
                  </a:cubicBezTo>
                  <a:cubicBezTo>
                    <a:pt x="946199" y="19807"/>
                    <a:pt x="1004314" y="29729"/>
                    <a:pt x="874058" y="13447"/>
                  </a:cubicBezTo>
                  <a:cubicBezTo>
                    <a:pt x="829465" y="28311"/>
                    <a:pt x="847891" y="26894"/>
                    <a:pt x="820270" y="26894"/>
                  </a:cubicBezTo>
                </a:path>
              </a:pathLst>
            </a:cu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Freeform 219">
              <a:extLst>
                <a:ext uri="{FF2B5EF4-FFF2-40B4-BE49-F238E27FC236}">
                  <a16:creationId xmlns:a16="http://schemas.microsoft.com/office/drawing/2014/main" id="{97D6F235-BEFB-F632-0AF6-326D85AB06FF}"/>
                </a:ext>
              </a:extLst>
            </p:cNvPr>
            <p:cNvSpPr/>
            <p:nvPr/>
          </p:nvSpPr>
          <p:spPr>
            <a:xfrm>
              <a:off x="1260053" y="276390"/>
              <a:ext cx="5557606" cy="1915481"/>
            </a:xfrm>
            <a:custGeom>
              <a:avLst/>
              <a:gdLst>
                <a:gd name="connsiteX0" fmla="*/ 165335 w 5557606"/>
                <a:gd name="connsiteY0" fmla="*/ 113575 h 1915481"/>
                <a:gd name="connsiteX1" fmla="*/ 71206 w 5557606"/>
                <a:gd name="connsiteY1" fmla="*/ 180810 h 1915481"/>
                <a:gd name="connsiteX2" fmla="*/ 17418 w 5557606"/>
                <a:gd name="connsiteY2" fmla="*/ 261492 h 1915481"/>
                <a:gd name="connsiteX3" fmla="*/ 17418 w 5557606"/>
                <a:gd name="connsiteY3" fmla="*/ 503540 h 1915481"/>
                <a:gd name="connsiteX4" fmla="*/ 57759 w 5557606"/>
                <a:gd name="connsiteY4" fmla="*/ 705245 h 1915481"/>
                <a:gd name="connsiteX5" fmla="*/ 84653 w 5557606"/>
                <a:gd name="connsiteY5" fmla="*/ 785928 h 1915481"/>
                <a:gd name="connsiteX6" fmla="*/ 98100 w 5557606"/>
                <a:gd name="connsiteY6" fmla="*/ 826269 h 1915481"/>
                <a:gd name="connsiteX7" fmla="*/ 151888 w 5557606"/>
                <a:gd name="connsiteY7" fmla="*/ 906951 h 1915481"/>
                <a:gd name="connsiteX8" fmla="*/ 205676 w 5557606"/>
                <a:gd name="connsiteY8" fmla="*/ 1027975 h 1915481"/>
                <a:gd name="connsiteX9" fmla="*/ 232571 w 5557606"/>
                <a:gd name="connsiteY9" fmla="*/ 1054869 h 1915481"/>
                <a:gd name="connsiteX10" fmla="*/ 246018 w 5557606"/>
                <a:gd name="connsiteY10" fmla="*/ 1095210 h 1915481"/>
                <a:gd name="connsiteX11" fmla="*/ 367041 w 5557606"/>
                <a:gd name="connsiteY11" fmla="*/ 1229681 h 1915481"/>
                <a:gd name="connsiteX12" fmla="*/ 407382 w 5557606"/>
                <a:gd name="connsiteY12" fmla="*/ 1243128 h 1915481"/>
                <a:gd name="connsiteX13" fmla="*/ 447723 w 5557606"/>
                <a:gd name="connsiteY13" fmla="*/ 1270022 h 1915481"/>
                <a:gd name="connsiteX14" fmla="*/ 528406 w 5557606"/>
                <a:gd name="connsiteY14" fmla="*/ 1296916 h 1915481"/>
                <a:gd name="connsiteX15" fmla="*/ 622535 w 5557606"/>
                <a:gd name="connsiteY15" fmla="*/ 1323810 h 1915481"/>
                <a:gd name="connsiteX16" fmla="*/ 757006 w 5557606"/>
                <a:gd name="connsiteY16" fmla="*/ 1350704 h 1915481"/>
                <a:gd name="connsiteX17" fmla="*/ 945265 w 5557606"/>
                <a:gd name="connsiteY17" fmla="*/ 1391045 h 1915481"/>
                <a:gd name="connsiteX18" fmla="*/ 1025947 w 5557606"/>
                <a:gd name="connsiteY18" fmla="*/ 1404492 h 1915481"/>
                <a:gd name="connsiteX19" fmla="*/ 1160418 w 5557606"/>
                <a:gd name="connsiteY19" fmla="*/ 1431387 h 1915481"/>
                <a:gd name="connsiteX20" fmla="*/ 1227653 w 5557606"/>
                <a:gd name="connsiteY20" fmla="*/ 1444834 h 1915481"/>
                <a:gd name="connsiteX21" fmla="*/ 1308335 w 5557606"/>
                <a:gd name="connsiteY21" fmla="*/ 1471728 h 1915481"/>
                <a:gd name="connsiteX22" fmla="*/ 1415912 w 5557606"/>
                <a:gd name="connsiteY22" fmla="*/ 1498622 h 1915481"/>
                <a:gd name="connsiteX23" fmla="*/ 1496594 w 5557606"/>
                <a:gd name="connsiteY23" fmla="*/ 1525516 h 1915481"/>
                <a:gd name="connsiteX24" fmla="*/ 1550382 w 5557606"/>
                <a:gd name="connsiteY24" fmla="*/ 1538963 h 1915481"/>
                <a:gd name="connsiteX25" fmla="*/ 1671406 w 5557606"/>
                <a:gd name="connsiteY25" fmla="*/ 1579304 h 1915481"/>
                <a:gd name="connsiteX26" fmla="*/ 1913453 w 5557606"/>
                <a:gd name="connsiteY26" fmla="*/ 1659987 h 1915481"/>
                <a:gd name="connsiteX27" fmla="*/ 1994135 w 5557606"/>
                <a:gd name="connsiteY27" fmla="*/ 1686881 h 1915481"/>
                <a:gd name="connsiteX28" fmla="*/ 2034476 w 5557606"/>
                <a:gd name="connsiteY28" fmla="*/ 1700328 h 1915481"/>
                <a:gd name="connsiteX29" fmla="*/ 2249629 w 5557606"/>
                <a:gd name="connsiteY29" fmla="*/ 1740669 h 1915481"/>
                <a:gd name="connsiteX30" fmla="*/ 2410994 w 5557606"/>
                <a:gd name="connsiteY30" fmla="*/ 1754116 h 1915481"/>
                <a:gd name="connsiteX31" fmla="*/ 2639594 w 5557606"/>
                <a:gd name="connsiteY31" fmla="*/ 1781010 h 1915481"/>
                <a:gd name="connsiteX32" fmla="*/ 2733723 w 5557606"/>
                <a:gd name="connsiteY32" fmla="*/ 1794457 h 1915481"/>
                <a:gd name="connsiteX33" fmla="*/ 2895088 w 5557606"/>
                <a:gd name="connsiteY33" fmla="*/ 1834798 h 1915481"/>
                <a:gd name="connsiteX34" fmla="*/ 2948876 w 5557606"/>
                <a:gd name="connsiteY34" fmla="*/ 1848245 h 1915481"/>
                <a:gd name="connsiteX35" fmla="*/ 3016112 w 5557606"/>
                <a:gd name="connsiteY35" fmla="*/ 1861692 h 1915481"/>
                <a:gd name="connsiteX36" fmla="*/ 3056453 w 5557606"/>
                <a:gd name="connsiteY36" fmla="*/ 1875140 h 1915481"/>
                <a:gd name="connsiteX37" fmla="*/ 3123688 w 5557606"/>
                <a:gd name="connsiteY37" fmla="*/ 1888587 h 1915481"/>
                <a:gd name="connsiteX38" fmla="*/ 3352288 w 5557606"/>
                <a:gd name="connsiteY38" fmla="*/ 1915481 h 1915481"/>
                <a:gd name="connsiteX39" fmla="*/ 3701912 w 5557606"/>
                <a:gd name="connsiteY39" fmla="*/ 1902034 h 1915481"/>
                <a:gd name="connsiteX40" fmla="*/ 3876723 w 5557606"/>
                <a:gd name="connsiteY40" fmla="*/ 1861692 h 1915481"/>
                <a:gd name="connsiteX41" fmla="*/ 3930512 w 5557606"/>
                <a:gd name="connsiteY41" fmla="*/ 1848245 h 1915481"/>
                <a:gd name="connsiteX42" fmla="*/ 4011194 w 5557606"/>
                <a:gd name="connsiteY42" fmla="*/ 1821351 h 1915481"/>
                <a:gd name="connsiteX43" fmla="*/ 4051535 w 5557606"/>
                <a:gd name="connsiteY43" fmla="*/ 1807904 h 1915481"/>
                <a:gd name="connsiteX44" fmla="*/ 4091876 w 5557606"/>
                <a:gd name="connsiteY44" fmla="*/ 1781010 h 1915481"/>
                <a:gd name="connsiteX45" fmla="*/ 4172559 w 5557606"/>
                <a:gd name="connsiteY45" fmla="*/ 1754116 h 1915481"/>
                <a:gd name="connsiteX46" fmla="*/ 4212900 w 5557606"/>
                <a:gd name="connsiteY46" fmla="*/ 1740669 h 1915481"/>
                <a:gd name="connsiteX47" fmla="*/ 4293582 w 5557606"/>
                <a:gd name="connsiteY47" fmla="*/ 1700328 h 1915481"/>
                <a:gd name="connsiteX48" fmla="*/ 4374265 w 5557606"/>
                <a:gd name="connsiteY48" fmla="*/ 1646540 h 1915481"/>
                <a:gd name="connsiteX49" fmla="*/ 4454947 w 5557606"/>
                <a:gd name="connsiteY49" fmla="*/ 1619645 h 1915481"/>
                <a:gd name="connsiteX50" fmla="*/ 4495288 w 5557606"/>
                <a:gd name="connsiteY50" fmla="*/ 1592751 h 1915481"/>
                <a:gd name="connsiteX51" fmla="*/ 4535629 w 5557606"/>
                <a:gd name="connsiteY51" fmla="*/ 1552410 h 1915481"/>
                <a:gd name="connsiteX52" fmla="*/ 4575971 w 5557606"/>
                <a:gd name="connsiteY52" fmla="*/ 1538963 h 1915481"/>
                <a:gd name="connsiteX53" fmla="*/ 4616312 w 5557606"/>
                <a:gd name="connsiteY53" fmla="*/ 1512069 h 1915481"/>
                <a:gd name="connsiteX54" fmla="*/ 4737335 w 5557606"/>
                <a:gd name="connsiteY54" fmla="*/ 1471728 h 1915481"/>
                <a:gd name="connsiteX55" fmla="*/ 4777676 w 5557606"/>
                <a:gd name="connsiteY55" fmla="*/ 1458281 h 1915481"/>
                <a:gd name="connsiteX56" fmla="*/ 4818018 w 5557606"/>
                <a:gd name="connsiteY56" fmla="*/ 1444834 h 1915481"/>
                <a:gd name="connsiteX57" fmla="*/ 4858359 w 5557606"/>
                <a:gd name="connsiteY57" fmla="*/ 1417940 h 1915481"/>
                <a:gd name="connsiteX58" fmla="*/ 4898700 w 5557606"/>
                <a:gd name="connsiteY58" fmla="*/ 1404492 h 1915481"/>
                <a:gd name="connsiteX59" fmla="*/ 5046618 w 5557606"/>
                <a:gd name="connsiteY59" fmla="*/ 1364151 h 1915481"/>
                <a:gd name="connsiteX60" fmla="*/ 5086959 w 5557606"/>
                <a:gd name="connsiteY60" fmla="*/ 1337257 h 1915481"/>
                <a:gd name="connsiteX61" fmla="*/ 5181088 w 5557606"/>
                <a:gd name="connsiteY61" fmla="*/ 1310363 h 1915481"/>
                <a:gd name="connsiteX62" fmla="*/ 5261771 w 5557606"/>
                <a:gd name="connsiteY62" fmla="*/ 1270022 h 1915481"/>
                <a:gd name="connsiteX63" fmla="*/ 5342453 w 5557606"/>
                <a:gd name="connsiteY63" fmla="*/ 1216234 h 1915481"/>
                <a:gd name="connsiteX64" fmla="*/ 5382794 w 5557606"/>
                <a:gd name="connsiteY64" fmla="*/ 1189340 h 1915481"/>
                <a:gd name="connsiteX65" fmla="*/ 5450029 w 5557606"/>
                <a:gd name="connsiteY65" fmla="*/ 1122104 h 1915481"/>
                <a:gd name="connsiteX66" fmla="*/ 5503818 w 5557606"/>
                <a:gd name="connsiteY66" fmla="*/ 1054869 h 1915481"/>
                <a:gd name="connsiteX67" fmla="*/ 5530712 w 5557606"/>
                <a:gd name="connsiteY67" fmla="*/ 974187 h 1915481"/>
                <a:gd name="connsiteX68" fmla="*/ 5544159 w 5557606"/>
                <a:gd name="connsiteY68" fmla="*/ 933845 h 1915481"/>
                <a:gd name="connsiteX69" fmla="*/ 5557606 w 5557606"/>
                <a:gd name="connsiteY69" fmla="*/ 853163 h 1915481"/>
                <a:gd name="connsiteX70" fmla="*/ 5530712 w 5557606"/>
                <a:gd name="connsiteY70" fmla="*/ 651457 h 1915481"/>
                <a:gd name="connsiteX71" fmla="*/ 5517265 w 5557606"/>
                <a:gd name="connsiteY71" fmla="*/ 611116 h 1915481"/>
                <a:gd name="connsiteX72" fmla="*/ 5423135 w 5557606"/>
                <a:gd name="connsiteY72" fmla="*/ 503540 h 1915481"/>
                <a:gd name="connsiteX73" fmla="*/ 5396241 w 5557606"/>
                <a:gd name="connsiteY73" fmla="*/ 476645 h 1915481"/>
                <a:gd name="connsiteX74" fmla="*/ 5275218 w 5557606"/>
                <a:gd name="connsiteY74" fmla="*/ 395963 h 1915481"/>
                <a:gd name="connsiteX75" fmla="*/ 5154194 w 5557606"/>
                <a:gd name="connsiteY75" fmla="*/ 342175 h 1915481"/>
                <a:gd name="connsiteX76" fmla="*/ 5033171 w 5557606"/>
                <a:gd name="connsiteY76" fmla="*/ 301834 h 1915481"/>
                <a:gd name="connsiteX77" fmla="*/ 4992829 w 5557606"/>
                <a:gd name="connsiteY77" fmla="*/ 288387 h 1915481"/>
                <a:gd name="connsiteX78" fmla="*/ 4939041 w 5557606"/>
                <a:gd name="connsiteY78" fmla="*/ 274940 h 1915481"/>
                <a:gd name="connsiteX79" fmla="*/ 4858359 w 5557606"/>
                <a:gd name="connsiteY79" fmla="*/ 248045 h 1915481"/>
                <a:gd name="connsiteX80" fmla="*/ 4818018 w 5557606"/>
                <a:gd name="connsiteY80" fmla="*/ 234598 h 1915481"/>
                <a:gd name="connsiteX81" fmla="*/ 4777676 w 5557606"/>
                <a:gd name="connsiteY81" fmla="*/ 221151 h 1915481"/>
                <a:gd name="connsiteX82" fmla="*/ 4710441 w 5557606"/>
                <a:gd name="connsiteY82" fmla="*/ 207704 h 1915481"/>
                <a:gd name="connsiteX83" fmla="*/ 4629759 w 5557606"/>
                <a:gd name="connsiteY83" fmla="*/ 194257 h 1915481"/>
                <a:gd name="connsiteX84" fmla="*/ 4575971 w 5557606"/>
                <a:gd name="connsiteY84" fmla="*/ 180810 h 1915481"/>
                <a:gd name="connsiteX85" fmla="*/ 4280135 w 5557606"/>
                <a:gd name="connsiteY85" fmla="*/ 140469 h 1915481"/>
                <a:gd name="connsiteX86" fmla="*/ 3970853 w 5557606"/>
                <a:gd name="connsiteY86" fmla="*/ 113575 h 1915481"/>
                <a:gd name="connsiteX87" fmla="*/ 3473312 w 5557606"/>
                <a:gd name="connsiteY87" fmla="*/ 86681 h 1915481"/>
                <a:gd name="connsiteX88" fmla="*/ 3204371 w 5557606"/>
                <a:gd name="connsiteY88" fmla="*/ 86681 h 1915481"/>
                <a:gd name="connsiteX89" fmla="*/ 2276523 w 5557606"/>
                <a:gd name="connsiteY89" fmla="*/ 73234 h 1915481"/>
                <a:gd name="connsiteX90" fmla="*/ 1698300 w 5557606"/>
                <a:gd name="connsiteY90" fmla="*/ 46340 h 1915481"/>
                <a:gd name="connsiteX91" fmla="*/ 1536935 w 5557606"/>
                <a:gd name="connsiteY91" fmla="*/ 32892 h 1915481"/>
                <a:gd name="connsiteX92" fmla="*/ 1025947 w 5557606"/>
                <a:gd name="connsiteY92" fmla="*/ 5998 h 1915481"/>
                <a:gd name="connsiteX93" fmla="*/ 286359 w 5557606"/>
                <a:gd name="connsiteY93" fmla="*/ 32892 h 1915481"/>
                <a:gd name="connsiteX94" fmla="*/ 151888 w 5557606"/>
                <a:gd name="connsiteY94" fmla="*/ 73234 h 1915481"/>
                <a:gd name="connsiteX95" fmla="*/ 111547 w 5557606"/>
                <a:gd name="connsiteY95" fmla="*/ 86681 h 1915481"/>
                <a:gd name="connsiteX96" fmla="*/ 84653 w 5557606"/>
                <a:gd name="connsiteY96" fmla="*/ 127022 h 1915481"/>
                <a:gd name="connsiteX97" fmla="*/ 71206 w 5557606"/>
                <a:gd name="connsiteY97" fmla="*/ 167363 h 1915481"/>
                <a:gd name="connsiteX98" fmla="*/ 30865 w 5557606"/>
                <a:gd name="connsiteY98" fmla="*/ 180810 h 1915481"/>
                <a:gd name="connsiteX99" fmla="*/ 3971 w 5557606"/>
                <a:gd name="connsiteY99" fmla="*/ 274940 h 19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557606" h="1915481">
                  <a:moveTo>
                    <a:pt x="165335" y="113575"/>
                  </a:moveTo>
                  <a:cubicBezTo>
                    <a:pt x="133959" y="135987"/>
                    <a:pt x="98471" y="153545"/>
                    <a:pt x="71206" y="180810"/>
                  </a:cubicBezTo>
                  <a:cubicBezTo>
                    <a:pt x="48350" y="203666"/>
                    <a:pt x="17418" y="261492"/>
                    <a:pt x="17418" y="261492"/>
                  </a:cubicBezTo>
                  <a:cubicBezTo>
                    <a:pt x="-10240" y="372128"/>
                    <a:pt x="-909" y="311101"/>
                    <a:pt x="17418" y="503540"/>
                  </a:cubicBezTo>
                  <a:cubicBezTo>
                    <a:pt x="23424" y="566602"/>
                    <a:pt x="37952" y="645822"/>
                    <a:pt x="57759" y="705245"/>
                  </a:cubicBezTo>
                  <a:lnTo>
                    <a:pt x="84653" y="785928"/>
                  </a:lnTo>
                  <a:cubicBezTo>
                    <a:pt x="89135" y="799375"/>
                    <a:pt x="90237" y="814475"/>
                    <a:pt x="98100" y="826269"/>
                  </a:cubicBezTo>
                  <a:cubicBezTo>
                    <a:pt x="116029" y="853163"/>
                    <a:pt x="141667" y="876287"/>
                    <a:pt x="151888" y="906951"/>
                  </a:cubicBezTo>
                  <a:cubicBezTo>
                    <a:pt x="173212" y="970924"/>
                    <a:pt x="169146" y="982313"/>
                    <a:pt x="205676" y="1027975"/>
                  </a:cubicBezTo>
                  <a:cubicBezTo>
                    <a:pt x="213596" y="1037875"/>
                    <a:pt x="223606" y="1045904"/>
                    <a:pt x="232571" y="1054869"/>
                  </a:cubicBezTo>
                  <a:cubicBezTo>
                    <a:pt x="237053" y="1068316"/>
                    <a:pt x="239134" y="1082819"/>
                    <a:pt x="246018" y="1095210"/>
                  </a:cubicBezTo>
                  <a:cubicBezTo>
                    <a:pt x="275659" y="1148564"/>
                    <a:pt x="310789" y="1201555"/>
                    <a:pt x="367041" y="1229681"/>
                  </a:cubicBezTo>
                  <a:cubicBezTo>
                    <a:pt x="379719" y="1236020"/>
                    <a:pt x="394704" y="1236789"/>
                    <a:pt x="407382" y="1243128"/>
                  </a:cubicBezTo>
                  <a:cubicBezTo>
                    <a:pt x="421837" y="1250356"/>
                    <a:pt x="432955" y="1263458"/>
                    <a:pt x="447723" y="1270022"/>
                  </a:cubicBezTo>
                  <a:cubicBezTo>
                    <a:pt x="473629" y="1281536"/>
                    <a:pt x="501512" y="1287951"/>
                    <a:pt x="528406" y="1296916"/>
                  </a:cubicBezTo>
                  <a:cubicBezTo>
                    <a:pt x="570740" y="1311027"/>
                    <a:pt x="575257" y="1313679"/>
                    <a:pt x="622535" y="1323810"/>
                  </a:cubicBezTo>
                  <a:cubicBezTo>
                    <a:pt x="667232" y="1333388"/>
                    <a:pt x="712659" y="1339617"/>
                    <a:pt x="757006" y="1350704"/>
                  </a:cubicBezTo>
                  <a:cubicBezTo>
                    <a:pt x="830464" y="1369069"/>
                    <a:pt x="853706" y="1375785"/>
                    <a:pt x="945265" y="1391045"/>
                  </a:cubicBezTo>
                  <a:cubicBezTo>
                    <a:pt x="972159" y="1395527"/>
                    <a:pt x="999149" y="1399467"/>
                    <a:pt x="1025947" y="1404492"/>
                  </a:cubicBezTo>
                  <a:cubicBezTo>
                    <a:pt x="1070875" y="1412916"/>
                    <a:pt x="1115594" y="1422422"/>
                    <a:pt x="1160418" y="1431387"/>
                  </a:cubicBezTo>
                  <a:cubicBezTo>
                    <a:pt x="1182830" y="1435869"/>
                    <a:pt x="1205970" y="1437606"/>
                    <a:pt x="1227653" y="1444834"/>
                  </a:cubicBezTo>
                  <a:cubicBezTo>
                    <a:pt x="1254547" y="1453799"/>
                    <a:pt x="1280833" y="1464852"/>
                    <a:pt x="1308335" y="1471728"/>
                  </a:cubicBezTo>
                  <a:cubicBezTo>
                    <a:pt x="1344194" y="1480693"/>
                    <a:pt x="1380846" y="1486933"/>
                    <a:pt x="1415912" y="1498622"/>
                  </a:cubicBezTo>
                  <a:cubicBezTo>
                    <a:pt x="1442806" y="1507587"/>
                    <a:pt x="1469092" y="1518640"/>
                    <a:pt x="1496594" y="1525516"/>
                  </a:cubicBezTo>
                  <a:cubicBezTo>
                    <a:pt x="1514523" y="1529998"/>
                    <a:pt x="1532680" y="1533653"/>
                    <a:pt x="1550382" y="1538963"/>
                  </a:cubicBezTo>
                  <a:cubicBezTo>
                    <a:pt x="1550394" y="1538966"/>
                    <a:pt x="1651229" y="1572578"/>
                    <a:pt x="1671406" y="1579304"/>
                  </a:cubicBezTo>
                  <a:lnTo>
                    <a:pt x="1913453" y="1659987"/>
                  </a:lnTo>
                  <a:lnTo>
                    <a:pt x="1994135" y="1686881"/>
                  </a:lnTo>
                  <a:cubicBezTo>
                    <a:pt x="2007582" y="1691363"/>
                    <a:pt x="2020577" y="1697548"/>
                    <a:pt x="2034476" y="1700328"/>
                  </a:cubicBezTo>
                  <a:cubicBezTo>
                    <a:pt x="2063890" y="1706211"/>
                    <a:pt x="2202466" y="1735429"/>
                    <a:pt x="2249629" y="1740669"/>
                  </a:cubicBezTo>
                  <a:cubicBezTo>
                    <a:pt x="2303274" y="1746629"/>
                    <a:pt x="2357262" y="1748999"/>
                    <a:pt x="2410994" y="1754116"/>
                  </a:cubicBezTo>
                  <a:cubicBezTo>
                    <a:pt x="2466219" y="1759375"/>
                    <a:pt x="2582302" y="1773371"/>
                    <a:pt x="2639594" y="1781010"/>
                  </a:cubicBezTo>
                  <a:cubicBezTo>
                    <a:pt x="2671011" y="1785199"/>
                    <a:pt x="2702644" y="1788241"/>
                    <a:pt x="2733723" y="1794457"/>
                  </a:cubicBezTo>
                  <a:cubicBezTo>
                    <a:pt x="2733729" y="1794458"/>
                    <a:pt x="2868191" y="1828074"/>
                    <a:pt x="2895088" y="1834798"/>
                  </a:cubicBezTo>
                  <a:cubicBezTo>
                    <a:pt x="2913017" y="1839280"/>
                    <a:pt x="2930754" y="1844621"/>
                    <a:pt x="2948876" y="1848245"/>
                  </a:cubicBezTo>
                  <a:cubicBezTo>
                    <a:pt x="2971288" y="1852727"/>
                    <a:pt x="2993939" y="1856149"/>
                    <a:pt x="3016112" y="1861692"/>
                  </a:cubicBezTo>
                  <a:cubicBezTo>
                    <a:pt x="3029863" y="1865130"/>
                    <a:pt x="3042702" y="1871702"/>
                    <a:pt x="3056453" y="1875140"/>
                  </a:cubicBezTo>
                  <a:cubicBezTo>
                    <a:pt x="3078626" y="1880683"/>
                    <a:pt x="3101143" y="1884830"/>
                    <a:pt x="3123688" y="1888587"/>
                  </a:cubicBezTo>
                  <a:cubicBezTo>
                    <a:pt x="3212866" y="1903450"/>
                    <a:pt x="3256698" y="1905922"/>
                    <a:pt x="3352288" y="1915481"/>
                  </a:cubicBezTo>
                  <a:cubicBezTo>
                    <a:pt x="3468829" y="1910999"/>
                    <a:pt x="3585687" y="1911719"/>
                    <a:pt x="3701912" y="1902034"/>
                  </a:cubicBezTo>
                  <a:cubicBezTo>
                    <a:pt x="3828290" y="1891503"/>
                    <a:pt x="3799836" y="1883660"/>
                    <a:pt x="3876723" y="1861692"/>
                  </a:cubicBezTo>
                  <a:cubicBezTo>
                    <a:pt x="3894493" y="1856615"/>
                    <a:pt x="3912810" y="1853556"/>
                    <a:pt x="3930512" y="1848245"/>
                  </a:cubicBezTo>
                  <a:cubicBezTo>
                    <a:pt x="3957665" y="1840099"/>
                    <a:pt x="3984300" y="1830316"/>
                    <a:pt x="4011194" y="1821351"/>
                  </a:cubicBezTo>
                  <a:cubicBezTo>
                    <a:pt x="4024641" y="1816869"/>
                    <a:pt x="4039741" y="1815767"/>
                    <a:pt x="4051535" y="1807904"/>
                  </a:cubicBezTo>
                  <a:cubicBezTo>
                    <a:pt x="4064982" y="1798939"/>
                    <a:pt x="4077108" y="1787574"/>
                    <a:pt x="4091876" y="1781010"/>
                  </a:cubicBezTo>
                  <a:cubicBezTo>
                    <a:pt x="4117782" y="1769496"/>
                    <a:pt x="4145665" y="1763081"/>
                    <a:pt x="4172559" y="1754116"/>
                  </a:cubicBezTo>
                  <a:cubicBezTo>
                    <a:pt x="4186006" y="1749634"/>
                    <a:pt x="4201106" y="1748532"/>
                    <a:pt x="4212900" y="1740669"/>
                  </a:cubicBezTo>
                  <a:cubicBezTo>
                    <a:pt x="4391981" y="1621282"/>
                    <a:pt x="4126570" y="1793112"/>
                    <a:pt x="4293582" y="1700328"/>
                  </a:cubicBezTo>
                  <a:cubicBezTo>
                    <a:pt x="4321837" y="1684631"/>
                    <a:pt x="4343601" y="1656762"/>
                    <a:pt x="4374265" y="1646540"/>
                  </a:cubicBezTo>
                  <a:cubicBezTo>
                    <a:pt x="4401159" y="1637575"/>
                    <a:pt x="4431359" y="1635370"/>
                    <a:pt x="4454947" y="1619645"/>
                  </a:cubicBezTo>
                  <a:cubicBezTo>
                    <a:pt x="4468394" y="1610680"/>
                    <a:pt x="4482873" y="1603097"/>
                    <a:pt x="4495288" y="1592751"/>
                  </a:cubicBezTo>
                  <a:cubicBezTo>
                    <a:pt x="4509897" y="1580577"/>
                    <a:pt x="4519806" y="1562959"/>
                    <a:pt x="4535629" y="1552410"/>
                  </a:cubicBezTo>
                  <a:cubicBezTo>
                    <a:pt x="4547423" y="1544547"/>
                    <a:pt x="4562524" y="1543445"/>
                    <a:pt x="4575971" y="1538963"/>
                  </a:cubicBezTo>
                  <a:cubicBezTo>
                    <a:pt x="4589418" y="1529998"/>
                    <a:pt x="4601544" y="1518633"/>
                    <a:pt x="4616312" y="1512069"/>
                  </a:cubicBezTo>
                  <a:lnTo>
                    <a:pt x="4737335" y="1471728"/>
                  </a:lnTo>
                  <a:lnTo>
                    <a:pt x="4777676" y="1458281"/>
                  </a:lnTo>
                  <a:lnTo>
                    <a:pt x="4818018" y="1444834"/>
                  </a:lnTo>
                  <a:cubicBezTo>
                    <a:pt x="4831465" y="1435869"/>
                    <a:pt x="4843904" y="1425168"/>
                    <a:pt x="4858359" y="1417940"/>
                  </a:cubicBezTo>
                  <a:cubicBezTo>
                    <a:pt x="4871037" y="1411601"/>
                    <a:pt x="4885025" y="1408222"/>
                    <a:pt x="4898700" y="1404492"/>
                  </a:cubicBezTo>
                  <a:cubicBezTo>
                    <a:pt x="5065550" y="1358986"/>
                    <a:pt x="4953753" y="1395105"/>
                    <a:pt x="5046618" y="1364151"/>
                  </a:cubicBezTo>
                  <a:cubicBezTo>
                    <a:pt x="5060065" y="1355186"/>
                    <a:pt x="5072104" y="1343623"/>
                    <a:pt x="5086959" y="1337257"/>
                  </a:cubicBezTo>
                  <a:cubicBezTo>
                    <a:pt x="5147277" y="1311406"/>
                    <a:pt x="5128753" y="1336531"/>
                    <a:pt x="5181088" y="1310363"/>
                  </a:cubicBezTo>
                  <a:cubicBezTo>
                    <a:pt x="5285356" y="1258229"/>
                    <a:pt x="5160373" y="1303821"/>
                    <a:pt x="5261771" y="1270022"/>
                  </a:cubicBezTo>
                  <a:lnTo>
                    <a:pt x="5342453" y="1216234"/>
                  </a:lnTo>
                  <a:cubicBezTo>
                    <a:pt x="5355900" y="1207269"/>
                    <a:pt x="5371366" y="1200768"/>
                    <a:pt x="5382794" y="1189340"/>
                  </a:cubicBezTo>
                  <a:cubicBezTo>
                    <a:pt x="5405206" y="1166928"/>
                    <a:pt x="5432448" y="1148476"/>
                    <a:pt x="5450029" y="1122104"/>
                  </a:cubicBezTo>
                  <a:cubicBezTo>
                    <a:pt x="5483956" y="1071214"/>
                    <a:pt x="5465495" y="1093191"/>
                    <a:pt x="5503818" y="1054869"/>
                  </a:cubicBezTo>
                  <a:lnTo>
                    <a:pt x="5530712" y="974187"/>
                  </a:lnTo>
                  <a:cubicBezTo>
                    <a:pt x="5535194" y="960740"/>
                    <a:pt x="5541829" y="947827"/>
                    <a:pt x="5544159" y="933845"/>
                  </a:cubicBezTo>
                  <a:lnTo>
                    <a:pt x="5557606" y="853163"/>
                  </a:lnTo>
                  <a:cubicBezTo>
                    <a:pt x="5547032" y="736846"/>
                    <a:pt x="5554470" y="734609"/>
                    <a:pt x="5530712" y="651457"/>
                  </a:cubicBezTo>
                  <a:cubicBezTo>
                    <a:pt x="5526818" y="637828"/>
                    <a:pt x="5523604" y="623794"/>
                    <a:pt x="5517265" y="611116"/>
                  </a:cubicBezTo>
                  <a:cubicBezTo>
                    <a:pt x="5495027" y="566640"/>
                    <a:pt x="5458188" y="538593"/>
                    <a:pt x="5423135" y="503540"/>
                  </a:cubicBezTo>
                  <a:cubicBezTo>
                    <a:pt x="5414170" y="494575"/>
                    <a:pt x="5406790" y="483678"/>
                    <a:pt x="5396241" y="476645"/>
                  </a:cubicBezTo>
                  <a:lnTo>
                    <a:pt x="5275218" y="395963"/>
                  </a:lnTo>
                  <a:cubicBezTo>
                    <a:pt x="5211290" y="353345"/>
                    <a:pt x="5250205" y="374179"/>
                    <a:pt x="5154194" y="342175"/>
                  </a:cubicBezTo>
                  <a:lnTo>
                    <a:pt x="5033171" y="301834"/>
                  </a:lnTo>
                  <a:cubicBezTo>
                    <a:pt x="5019724" y="297352"/>
                    <a:pt x="5006580" y="291825"/>
                    <a:pt x="4992829" y="288387"/>
                  </a:cubicBezTo>
                  <a:cubicBezTo>
                    <a:pt x="4974900" y="283905"/>
                    <a:pt x="4956743" y="280251"/>
                    <a:pt x="4939041" y="274940"/>
                  </a:cubicBezTo>
                  <a:cubicBezTo>
                    <a:pt x="4911888" y="266794"/>
                    <a:pt x="4885253" y="257010"/>
                    <a:pt x="4858359" y="248045"/>
                  </a:cubicBezTo>
                  <a:lnTo>
                    <a:pt x="4818018" y="234598"/>
                  </a:lnTo>
                  <a:cubicBezTo>
                    <a:pt x="4804571" y="230116"/>
                    <a:pt x="4791575" y="223931"/>
                    <a:pt x="4777676" y="221151"/>
                  </a:cubicBezTo>
                  <a:lnTo>
                    <a:pt x="4710441" y="207704"/>
                  </a:lnTo>
                  <a:cubicBezTo>
                    <a:pt x="4683616" y="202827"/>
                    <a:pt x="4656495" y="199604"/>
                    <a:pt x="4629759" y="194257"/>
                  </a:cubicBezTo>
                  <a:cubicBezTo>
                    <a:pt x="4611637" y="190633"/>
                    <a:pt x="4594201" y="183848"/>
                    <a:pt x="4575971" y="180810"/>
                  </a:cubicBezTo>
                  <a:cubicBezTo>
                    <a:pt x="4437198" y="157681"/>
                    <a:pt x="4402006" y="156718"/>
                    <a:pt x="4280135" y="140469"/>
                  </a:cubicBezTo>
                  <a:cubicBezTo>
                    <a:pt x="4108677" y="117608"/>
                    <a:pt x="4231682" y="127303"/>
                    <a:pt x="3970853" y="113575"/>
                  </a:cubicBezTo>
                  <a:cubicBezTo>
                    <a:pt x="3422001" y="84688"/>
                    <a:pt x="3900278" y="115145"/>
                    <a:pt x="3473312" y="86681"/>
                  </a:cubicBezTo>
                  <a:cubicBezTo>
                    <a:pt x="3132701" y="117645"/>
                    <a:pt x="3499436" y="94247"/>
                    <a:pt x="3204371" y="86681"/>
                  </a:cubicBezTo>
                  <a:cubicBezTo>
                    <a:pt x="2895157" y="78752"/>
                    <a:pt x="2585806" y="77716"/>
                    <a:pt x="2276523" y="73234"/>
                  </a:cubicBezTo>
                  <a:cubicBezTo>
                    <a:pt x="1933955" y="42091"/>
                    <a:pt x="2328047" y="74966"/>
                    <a:pt x="1698300" y="46340"/>
                  </a:cubicBezTo>
                  <a:cubicBezTo>
                    <a:pt x="1644381" y="43889"/>
                    <a:pt x="1590813" y="36125"/>
                    <a:pt x="1536935" y="32892"/>
                  </a:cubicBezTo>
                  <a:lnTo>
                    <a:pt x="1025947" y="5998"/>
                  </a:lnTo>
                  <a:cubicBezTo>
                    <a:pt x="779418" y="14963"/>
                    <a:pt x="525685" y="-26944"/>
                    <a:pt x="286359" y="32892"/>
                  </a:cubicBezTo>
                  <a:cubicBezTo>
                    <a:pt x="205070" y="53216"/>
                    <a:pt x="250102" y="40496"/>
                    <a:pt x="151888" y="73234"/>
                  </a:cubicBezTo>
                  <a:lnTo>
                    <a:pt x="111547" y="86681"/>
                  </a:lnTo>
                  <a:cubicBezTo>
                    <a:pt x="102582" y="100128"/>
                    <a:pt x="91881" y="112567"/>
                    <a:pt x="84653" y="127022"/>
                  </a:cubicBezTo>
                  <a:cubicBezTo>
                    <a:pt x="78314" y="139700"/>
                    <a:pt x="81229" y="157340"/>
                    <a:pt x="71206" y="167363"/>
                  </a:cubicBezTo>
                  <a:cubicBezTo>
                    <a:pt x="61183" y="177386"/>
                    <a:pt x="44312" y="176328"/>
                    <a:pt x="30865" y="180810"/>
                  </a:cubicBezTo>
                  <a:cubicBezTo>
                    <a:pt x="2553" y="265745"/>
                    <a:pt x="3971" y="233143"/>
                    <a:pt x="3971" y="27494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CB845ED2-4020-5423-22B7-8B280A3C5735}"/>
                </a:ext>
              </a:extLst>
            </p:cNvPr>
            <p:cNvSpPr/>
            <p:nvPr/>
          </p:nvSpPr>
          <p:spPr>
            <a:xfrm>
              <a:off x="249317" y="107576"/>
              <a:ext cx="10414201" cy="3455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1" name="TextBox 340">
            <a:extLst>
              <a:ext uri="{FF2B5EF4-FFF2-40B4-BE49-F238E27FC236}">
                <a16:creationId xmlns:a16="http://schemas.microsoft.com/office/drawing/2014/main" id="{9701EF14-FB90-EE0C-F365-34ED1DBE73BD}"/>
              </a:ext>
            </a:extLst>
          </p:cNvPr>
          <p:cNvSpPr txBox="1"/>
          <p:nvPr/>
        </p:nvSpPr>
        <p:spPr>
          <a:xfrm>
            <a:off x="1577898" y="548629"/>
            <a:ext cx="2369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Using random walk to inject hypergraph structure information</a:t>
            </a:r>
          </a:p>
        </p:txBody>
      </p:sp>
      <p:cxnSp>
        <p:nvCxnSpPr>
          <p:cNvPr id="343" name="Straight Arrow Connector 342">
            <a:extLst>
              <a:ext uri="{FF2B5EF4-FFF2-40B4-BE49-F238E27FC236}">
                <a16:creationId xmlns:a16="http://schemas.microsoft.com/office/drawing/2014/main" id="{2599660C-C4EF-F1FC-47C6-3721841BFAC1}"/>
              </a:ext>
            </a:extLst>
          </p:cNvPr>
          <p:cNvCxnSpPr>
            <a:cxnSpLocks/>
            <a:endCxn id="341" idx="3"/>
          </p:cNvCxnSpPr>
          <p:nvPr/>
        </p:nvCxnSpPr>
        <p:spPr>
          <a:xfrm flipH="1">
            <a:off x="3947831" y="779461"/>
            <a:ext cx="1262745" cy="1"/>
          </a:xfrm>
          <a:prstGeom prst="straightConnector1">
            <a:avLst/>
          </a:prstGeom>
          <a:ln w="1270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FBBE2FD9-ACBC-52B6-423D-D3509AF58ED9}"/>
              </a:ext>
            </a:extLst>
          </p:cNvPr>
          <p:cNvGrpSpPr/>
          <p:nvPr/>
        </p:nvGrpSpPr>
        <p:grpSpPr>
          <a:xfrm>
            <a:off x="2718373" y="1213443"/>
            <a:ext cx="91046" cy="271851"/>
            <a:chOff x="1575525" y="3534032"/>
            <a:chExt cx="91046" cy="271851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55A3ECB8-9CA4-2F25-27B8-FA0D6490526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5DF2C0A8-E656-E200-D82B-40F46C64DBD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9EC65E58-97BF-446A-E4B7-8C5E02CB09B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1D1959FF-9B2B-BE9F-1262-3AB8127EA7CB}"/>
              </a:ext>
            </a:extLst>
          </p:cNvPr>
          <p:cNvSpPr txBox="1"/>
          <p:nvPr/>
        </p:nvSpPr>
        <p:spPr>
          <a:xfrm>
            <a:off x="2610817" y="142133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28325A2A-7B15-63A8-F306-0EE432ADCD3A}"/>
              </a:ext>
            </a:extLst>
          </p:cNvPr>
          <p:cNvCxnSpPr>
            <a:stCxn id="341" idx="2"/>
            <a:endCxn id="345" idx="0"/>
          </p:cNvCxnSpPr>
          <p:nvPr/>
        </p:nvCxnSpPr>
        <p:spPr>
          <a:xfrm>
            <a:off x="2762865" y="1010294"/>
            <a:ext cx="1246" cy="203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Arrow Connector 352">
            <a:extLst>
              <a:ext uri="{FF2B5EF4-FFF2-40B4-BE49-F238E27FC236}">
                <a16:creationId xmlns:a16="http://schemas.microsoft.com/office/drawing/2014/main" id="{8717D768-74FF-44A4-BCC5-9A678121673F}"/>
              </a:ext>
            </a:extLst>
          </p:cNvPr>
          <p:cNvCxnSpPr>
            <a:cxnSpLocks/>
            <a:stCxn id="348" idx="3"/>
            <a:endCxn id="260" idx="1"/>
          </p:cNvCxnSpPr>
          <p:nvPr/>
        </p:nvCxnSpPr>
        <p:spPr>
          <a:xfrm>
            <a:off x="2918915" y="1606002"/>
            <a:ext cx="3059613" cy="2661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4" name="Picture 353">
            <a:extLst>
              <a:ext uri="{FF2B5EF4-FFF2-40B4-BE49-F238E27FC236}">
                <a16:creationId xmlns:a16="http://schemas.microsoft.com/office/drawing/2014/main" id="{EA9F272C-4593-712C-51BC-2C4271B581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393" b="6190"/>
          <a:stretch/>
        </p:blipFill>
        <p:spPr>
          <a:xfrm>
            <a:off x="9439103" y="2239047"/>
            <a:ext cx="1602967" cy="322926"/>
          </a:xfrm>
          <a:prstGeom prst="rect">
            <a:avLst/>
          </a:prstGeom>
        </p:spPr>
      </p:pic>
      <p:pic>
        <p:nvPicPr>
          <p:cNvPr id="355" name="Picture 354">
            <a:extLst>
              <a:ext uri="{FF2B5EF4-FFF2-40B4-BE49-F238E27FC236}">
                <a16:creationId xmlns:a16="http://schemas.microsoft.com/office/drawing/2014/main" id="{F485FBD0-96FA-DCE4-C43A-2A06FBB1662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669" t="8380"/>
          <a:stretch/>
        </p:blipFill>
        <p:spPr>
          <a:xfrm>
            <a:off x="9439103" y="2561973"/>
            <a:ext cx="1497122" cy="315389"/>
          </a:xfrm>
          <a:prstGeom prst="rect">
            <a:avLst/>
          </a:prstGeom>
        </p:spPr>
      </p:pic>
      <p:grpSp>
        <p:nvGrpSpPr>
          <p:cNvPr id="357" name="Group 356">
            <a:extLst>
              <a:ext uri="{FF2B5EF4-FFF2-40B4-BE49-F238E27FC236}">
                <a16:creationId xmlns:a16="http://schemas.microsoft.com/office/drawing/2014/main" id="{535E35FD-5F96-5882-41A5-4C046297B7C4}"/>
              </a:ext>
            </a:extLst>
          </p:cNvPr>
          <p:cNvGrpSpPr/>
          <p:nvPr/>
        </p:nvGrpSpPr>
        <p:grpSpPr>
          <a:xfrm>
            <a:off x="7627599" y="6282782"/>
            <a:ext cx="1937285" cy="641373"/>
            <a:chOff x="7802410" y="6282782"/>
            <a:chExt cx="1937285" cy="641373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3995A244-414C-D4BE-97D6-A39DA2BBFBF3}"/>
                </a:ext>
              </a:extLst>
            </p:cNvPr>
            <p:cNvSpPr/>
            <p:nvPr/>
          </p:nvSpPr>
          <p:spPr>
            <a:xfrm>
              <a:off x="7802410" y="6282784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altLang="zh-CN" sz="1100" baseline="30000" dirty="0"/>
                <a:t>3</a:t>
              </a:r>
              <a:endParaRPr lang="en-US" sz="1100" baseline="30000" dirty="0"/>
            </a:p>
          </p:txBody>
        </p:sp>
        <p:sp>
          <p:nvSpPr>
            <p:cNvPr id="359" name="Rectangle 358">
              <a:extLst>
                <a:ext uri="{FF2B5EF4-FFF2-40B4-BE49-F238E27FC236}">
                  <a16:creationId xmlns:a16="http://schemas.microsoft.com/office/drawing/2014/main" id="{1E236238-E747-2EC1-6750-D248AF2FF7E9}"/>
                </a:ext>
              </a:extLst>
            </p:cNvPr>
            <p:cNvSpPr/>
            <p:nvPr/>
          </p:nvSpPr>
          <p:spPr>
            <a:xfrm>
              <a:off x="8189867" y="6282784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altLang="zh-CN" sz="1100" baseline="30000" dirty="0"/>
                <a:t>3</a:t>
              </a:r>
              <a:endParaRPr lang="en-US" sz="1100" baseline="30000" dirty="0"/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65BF3430-C031-9A54-619B-57618C7650EB}"/>
                </a:ext>
              </a:extLst>
            </p:cNvPr>
            <p:cNvSpPr/>
            <p:nvPr/>
          </p:nvSpPr>
          <p:spPr>
            <a:xfrm>
              <a:off x="8577324" y="6282783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altLang="zh-CN" sz="1100" baseline="30000" dirty="0"/>
                <a:t>3</a:t>
              </a:r>
              <a:endParaRPr lang="en-US" sz="1100" baseline="30000" dirty="0"/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143625D0-8A26-BC83-B2FE-74E073D31F25}"/>
                </a:ext>
              </a:extLst>
            </p:cNvPr>
            <p:cNvSpPr/>
            <p:nvPr/>
          </p:nvSpPr>
          <p:spPr>
            <a:xfrm>
              <a:off x="8964781" y="6282782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altLang="zh-CN" sz="1100" baseline="30000" dirty="0"/>
                <a:t>3</a:t>
              </a:r>
              <a:endParaRPr lang="en-US" sz="1100" baseline="30000" dirty="0"/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0E96E70F-A5CE-40C0-4549-DEE3F2847235}"/>
                </a:ext>
              </a:extLst>
            </p:cNvPr>
            <p:cNvSpPr/>
            <p:nvPr/>
          </p:nvSpPr>
          <p:spPr>
            <a:xfrm>
              <a:off x="9352238" y="6282782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altLang="zh-CN" sz="1100" baseline="30000" dirty="0"/>
                <a:t>3</a:t>
              </a:r>
              <a:endParaRPr lang="en-US" sz="1100" baseline="30000" dirty="0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D641C80-9E01-ACEE-3836-8867A27A7EC3}"/>
                </a:ext>
              </a:extLst>
            </p:cNvPr>
            <p:cNvSpPr txBox="1"/>
            <p:nvPr/>
          </p:nvSpPr>
          <p:spPr>
            <a:xfrm>
              <a:off x="8027399" y="6670239"/>
              <a:ext cx="1524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Most recent encounter</a:t>
              </a:r>
            </a:p>
          </p:txBody>
        </p:sp>
      </p:grpSp>
      <p:cxnSp>
        <p:nvCxnSpPr>
          <p:cNvPr id="364" name="Straight Arrow Connector 363">
            <a:extLst>
              <a:ext uri="{FF2B5EF4-FFF2-40B4-BE49-F238E27FC236}">
                <a16:creationId xmlns:a16="http://schemas.microsoft.com/office/drawing/2014/main" id="{C86DB7F8-5CC8-664D-4771-601ACD596BC9}"/>
              </a:ext>
            </a:extLst>
          </p:cNvPr>
          <p:cNvCxnSpPr>
            <a:cxnSpLocks/>
          </p:cNvCxnSpPr>
          <p:nvPr/>
        </p:nvCxnSpPr>
        <p:spPr>
          <a:xfrm flipV="1">
            <a:off x="8538795" y="2400510"/>
            <a:ext cx="0" cy="3859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Oval 366">
            <a:extLst>
              <a:ext uri="{FF2B5EF4-FFF2-40B4-BE49-F238E27FC236}">
                <a16:creationId xmlns:a16="http://schemas.microsoft.com/office/drawing/2014/main" id="{1BB9C5A7-8678-B7E8-20CF-87D472CD9B03}"/>
              </a:ext>
            </a:extLst>
          </p:cNvPr>
          <p:cNvSpPr/>
          <p:nvPr/>
        </p:nvSpPr>
        <p:spPr>
          <a:xfrm>
            <a:off x="127887" y="2194004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98E9EE99-234A-DD65-3029-87AAB732EF6B}"/>
              </a:ext>
            </a:extLst>
          </p:cNvPr>
          <p:cNvSpPr/>
          <p:nvPr/>
        </p:nvSpPr>
        <p:spPr>
          <a:xfrm>
            <a:off x="280287" y="2346404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317C443A-8B4C-4240-44F9-FAA9BE1A12FD}"/>
              </a:ext>
            </a:extLst>
          </p:cNvPr>
          <p:cNvSpPr/>
          <p:nvPr/>
        </p:nvSpPr>
        <p:spPr>
          <a:xfrm>
            <a:off x="136123" y="2457615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05F00FD0-D067-4751-9C83-C2F18BF85384}"/>
              </a:ext>
            </a:extLst>
          </p:cNvPr>
          <p:cNvSpPr/>
          <p:nvPr/>
        </p:nvSpPr>
        <p:spPr>
          <a:xfrm>
            <a:off x="432687" y="2482328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E34D2F9C-2DD5-8C6E-7903-35172320A51F}"/>
              </a:ext>
            </a:extLst>
          </p:cNvPr>
          <p:cNvSpPr/>
          <p:nvPr/>
        </p:nvSpPr>
        <p:spPr>
          <a:xfrm>
            <a:off x="712776" y="2185762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24700B37-0467-36DB-7922-72C8EB702F97}"/>
              </a:ext>
            </a:extLst>
          </p:cNvPr>
          <p:cNvSpPr/>
          <p:nvPr/>
        </p:nvSpPr>
        <p:spPr>
          <a:xfrm>
            <a:off x="729251" y="2441139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179F6427-0314-5DEE-C07F-D4EE8AB10282}"/>
              </a:ext>
            </a:extLst>
          </p:cNvPr>
          <p:cNvSpPr/>
          <p:nvPr/>
        </p:nvSpPr>
        <p:spPr>
          <a:xfrm>
            <a:off x="976386" y="2325807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3F449BA7-1F0F-666E-A46B-D5D0875CBE7D}"/>
              </a:ext>
            </a:extLst>
          </p:cNvPr>
          <p:cNvSpPr/>
          <p:nvPr/>
        </p:nvSpPr>
        <p:spPr>
          <a:xfrm>
            <a:off x="762207" y="2325806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37B406D8-EA88-428C-0210-61C13A44AB41}"/>
              </a:ext>
            </a:extLst>
          </p:cNvPr>
          <p:cNvSpPr/>
          <p:nvPr/>
        </p:nvSpPr>
        <p:spPr>
          <a:xfrm>
            <a:off x="1487134" y="2119862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1E00BDB0-9D65-13A3-7455-A7AA565DEC16}"/>
              </a:ext>
            </a:extLst>
          </p:cNvPr>
          <p:cNvSpPr/>
          <p:nvPr/>
        </p:nvSpPr>
        <p:spPr>
          <a:xfrm>
            <a:off x="1404755" y="2498804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D20FC2B3-4F28-D0B0-874E-4EA2DB7A0429}"/>
              </a:ext>
            </a:extLst>
          </p:cNvPr>
          <p:cNvSpPr/>
          <p:nvPr/>
        </p:nvSpPr>
        <p:spPr>
          <a:xfrm>
            <a:off x="1322377" y="2350521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96397553-BE66-85B8-E49C-E33984EA6BA0}"/>
              </a:ext>
            </a:extLst>
          </p:cNvPr>
          <p:cNvSpPr/>
          <p:nvPr/>
        </p:nvSpPr>
        <p:spPr>
          <a:xfrm>
            <a:off x="1553037" y="2449376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C7E6EA9F-7969-FEE4-4F55-2439328C9302}"/>
              </a:ext>
            </a:extLst>
          </p:cNvPr>
          <p:cNvSpPr/>
          <p:nvPr/>
        </p:nvSpPr>
        <p:spPr>
          <a:xfrm>
            <a:off x="791035" y="1699336"/>
            <a:ext cx="111210" cy="1112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10102A21-54FC-05BC-5F03-35E13CD80C64}"/>
              </a:ext>
            </a:extLst>
          </p:cNvPr>
          <p:cNvSpPr txBox="1"/>
          <p:nvPr/>
        </p:nvSpPr>
        <p:spPr>
          <a:xfrm>
            <a:off x="562748" y="1479484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&lt;PAT&gt;</a:t>
            </a:r>
          </a:p>
        </p:txBody>
      </p: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BF595FCB-D615-70C0-9DE5-649A8BE6C8FE}"/>
              </a:ext>
            </a:extLst>
          </p:cNvPr>
          <p:cNvCxnSpPr>
            <a:stCxn id="367" idx="5"/>
            <a:endCxn id="368" idx="0"/>
          </p:cNvCxnSpPr>
          <p:nvPr/>
        </p:nvCxnSpPr>
        <p:spPr>
          <a:xfrm rot="16200000" flipH="1">
            <a:off x="228049" y="2248783"/>
            <a:ext cx="74929" cy="12031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1F53CC56-E352-DFA5-27D7-7221D82DD797}"/>
              </a:ext>
            </a:extLst>
          </p:cNvPr>
          <p:cNvCxnSpPr>
            <a:cxnSpLocks/>
            <a:stCxn id="367" idx="4"/>
            <a:endCxn id="370" idx="2"/>
          </p:cNvCxnSpPr>
          <p:nvPr/>
        </p:nvCxnSpPr>
        <p:spPr>
          <a:xfrm rot="16200000" flipH="1">
            <a:off x="181507" y="2276529"/>
            <a:ext cx="242943" cy="259418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40B6BE1B-BC04-6967-0922-79CFC1F6507A}"/>
              </a:ext>
            </a:extLst>
          </p:cNvPr>
          <p:cNvCxnSpPr>
            <a:cxnSpLocks/>
            <a:stCxn id="369" idx="4"/>
            <a:endCxn id="370" idx="5"/>
          </p:cNvCxnSpPr>
          <p:nvPr/>
        </p:nvCxnSpPr>
        <p:spPr>
          <a:xfrm rot="16200000" flipH="1">
            <a:off x="340121" y="2389761"/>
            <a:ext cx="11421" cy="328653"/>
          </a:xfrm>
          <a:prstGeom prst="curvedConnector3">
            <a:avLst>
              <a:gd name="adj1" fmla="val 22179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1FA8D435-6FD1-6FD5-821A-AFE917B19068}"/>
              </a:ext>
            </a:extLst>
          </p:cNvPr>
          <p:cNvCxnSpPr>
            <a:cxnSpLocks/>
            <a:stCxn id="367" idx="6"/>
            <a:endCxn id="371" idx="1"/>
          </p:cNvCxnSpPr>
          <p:nvPr/>
        </p:nvCxnSpPr>
        <p:spPr>
          <a:xfrm flipV="1">
            <a:off x="218650" y="2199054"/>
            <a:ext cx="507418" cy="40332"/>
          </a:xfrm>
          <a:prstGeom prst="curvedConnector4">
            <a:avLst>
              <a:gd name="adj1" fmla="val 48690"/>
              <a:gd name="adj2" fmla="val 6997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urved Connector 398">
            <a:extLst>
              <a:ext uri="{FF2B5EF4-FFF2-40B4-BE49-F238E27FC236}">
                <a16:creationId xmlns:a16="http://schemas.microsoft.com/office/drawing/2014/main" id="{B9B82C87-D4D0-5E27-5F98-DA153056B40E}"/>
              </a:ext>
            </a:extLst>
          </p:cNvPr>
          <p:cNvCxnSpPr>
            <a:cxnSpLocks/>
            <a:stCxn id="367" idx="6"/>
            <a:endCxn id="374" idx="2"/>
          </p:cNvCxnSpPr>
          <p:nvPr/>
        </p:nvCxnSpPr>
        <p:spPr>
          <a:xfrm>
            <a:off x="218650" y="2239386"/>
            <a:ext cx="543557" cy="1318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3A3AA4D4-4A8D-B2A3-0618-5A34DC48B0F2}"/>
              </a:ext>
            </a:extLst>
          </p:cNvPr>
          <p:cNvCxnSpPr>
            <a:cxnSpLocks/>
            <a:stCxn id="371" idx="6"/>
            <a:endCxn id="373" idx="0"/>
          </p:cNvCxnSpPr>
          <p:nvPr/>
        </p:nvCxnSpPr>
        <p:spPr>
          <a:xfrm>
            <a:off x="803539" y="2231144"/>
            <a:ext cx="218229" cy="9466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CD75B0-92B6-984A-35FE-240DAD34F166}"/>
              </a:ext>
            </a:extLst>
          </p:cNvPr>
          <p:cNvCxnSpPr>
            <a:cxnSpLocks/>
            <a:stCxn id="372" idx="5"/>
            <a:endCxn id="373" idx="4"/>
          </p:cNvCxnSpPr>
          <p:nvPr/>
        </p:nvCxnSpPr>
        <p:spPr>
          <a:xfrm rot="5400000" flipH="1" flipV="1">
            <a:off x="863225" y="2360067"/>
            <a:ext cx="102040" cy="215046"/>
          </a:xfrm>
          <a:prstGeom prst="curvedConnector3">
            <a:avLst>
              <a:gd name="adj1" fmla="val -23705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156B2BBC-BCEA-F876-8FD8-70B8B69EDE66}"/>
              </a:ext>
            </a:extLst>
          </p:cNvPr>
          <p:cNvCxnSpPr>
            <a:cxnSpLocks/>
            <a:stCxn id="375" idx="2"/>
            <a:endCxn id="373" idx="6"/>
          </p:cNvCxnSpPr>
          <p:nvPr/>
        </p:nvCxnSpPr>
        <p:spPr>
          <a:xfrm rot="10800000" flipV="1">
            <a:off x="1067150" y="2165243"/>
            <a:ext cx="419985" cy="20594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urved Connector 410">
            <a:extLst>
              <a:ext uri="{FF2B5EF4-FFF2-40B4-BE49-F238E27FC236}">
                <a16:creationId xmlns:a16="http://schemas.microsoft.com/office/drawing/2014/main" id="{D3321C3C-FABF-8518-94D5-C3EA4B3F9846}"/>
              </a:ext>
            </a:extLst>
          </p:cNvPr>
          <p:cNvCxnSpPr>
            <a:cxnSpLocks/>
            <a:stCxn id="377" idx="2"/>
            <a:endCxn id="371" idx="7"/>
          </p:cNvCxnSpPr>
          <p:nvPr/>
        </p:nvCxnSpPr>
        <p:spPr>
          <a:xfrm rot="10800000">
            <a:off x="790247" y="2199055"/>
            <a:ext cx="532130" cy="196849"/>
          </a:xfrm>
          <a:prstGeom prst="curvedConnector4">
            <a:avLst>
              <a:gd name="adj1" fmla="val 48751"/>
              <a:gd name="adj2" fmla="val 2161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BCC453DE-50CC-A956-4F0A-7028B989FB40}"/>
              </a:ext>
            </a:extLst>
          </p:cNvPr>
          <p:cNvCxnSpPr>
            <a:cxnSpLocks/>
            <a:stCxn id="372" idx="5"/>
            <a:endCxn id="376" idx="3"/>
          </p:cNvCxnSpPr>
          <p:nvPr/>
        </p:nvCxnSpPr>
        <p:spPr>
          <a:xfrm rot="16200000" flipH="1">
            <a:off x="1083552" y="2241779"/>
            <a:ext cx="57665" cy="611325"/>
          </a:xfrm>
          <a:prstGeom prst="curvedConnector3">
            <a:avLst>
              <a:gd name="adj1" fmla="val 5194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5BBA14CF-5416-6660-D153-E22528D38274}"/>
              </a:ext>
            </a:extLst>
          </p:cNvPr>
          <p:cNvCxnSpPr>
            <a:cxnSpLocks/>
            <a:stCxn id="378" idx="0"/>
            <a:endCxn id="375" idx="6"/>
          </p:cNvCxnSpPr>
          <p:nvPr/>
        </p:nvCxnSpPr>
        <p:spPr>
          <a:xfrm rot="16200000" flipV="1">
            <a:off x="1446092" y="2297049"/>
            <a:ext cx="284132" cy="20522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B22BE173-8648-347B-4304-1A9F58A7FA69}"/>
              </a:ext>
            </a:extLst>
          </p:cNvPr>
          <p:cNvCxnSpPr>
            <a:stCxn id="379" idx="2"/>
            <a:endCxn id="367" idx="1"/>
          </p:cNvCxnSpPr>
          <p:nvPr/>
        </p:nvCxnSpPr>
        <p:spPr>
          <a:xfrm flipH="1">
            <a:off x="141179" y="1754941"/>
            <a:ext cx="649856" cy="45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13A6FF21-1196-A711-A22C-45836C214B26}"/>
              </a:ext>
            </a:extLst>
          </p:cNvPr>
          <p:cNvCxnSpPr>
            <a:cxnSpLocks/>
            <a:stCxn id="379" idx="6"/>
            <a:endCxn id="375" idx="0"/>
          </p:cNvCxnSpPr>
          <p:nvPr/>
        </p:nvCxnSpPr>
        <p:spPr>
          <a:xfrm>
            <a:off x="902245" y="1754941"/>
            <a:ext cx="630271" cy="364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469B6C1F-7633-97AD-CAD1-3A10AFFA460E}"/>
              </a:ext>
            </a:extLst>
          </p:cNvPr>
          <p:cNvCxnSpPr/>
          <p:nvPr/>
        </p:nvCxnSpPr>
        <p:spPr>
          <a:xfrm flipH="1" flipV="1">
            <a:off x="1643800" y="2119862"/>
            <a:ext cx="650485" cy="148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8" name="TextBox 427">
            <a:extLst>
              <a:ext uri="{FF2B5EF4-FFF2-40B4-BE49-F238E27FC236}">
                <a16:creationId xmlns:a16="http://schemas.microsoft.com/office/drawing/2014/main" id="{1139BED7-BAE2-36AF-9FD5-05AF10291089}"/>
              </a:ext>
            </a:extLst>
          </p:cNvPr>
          <p:cNvSpPr txBox="1"/>
          <p:nvPr/>
        </p:nvSpPr>
        <p:spPr>
          <a:xfrm>
            <a:off x="8677090" y="3812425"/>
            <a:ext cx="34372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  <a:p>
            <a:r>
              <a:rPr lang="en-US" dirty="0"/>
              <a:t>Hypergraph Contrastive Learning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258DDD0B-CE93-7D5D-E93D-A50E895A55D9}"/>
              </a:ext>
            </a:extLst>
          </p:cNvPr>
          <p:cNvSpPr txBox="1"/>
          <p:nvPr/>
        </p:nvSpPr>
        <p:spPr>
          <a:xfrm>
            <a:off x="45661" y="3231684"/>
            <a:ext cx="18594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  <a:p>
            <a:r>
              <a:rPr lang="en-US" dirty="0"/>
              <a:t>MLM pre-training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40DCF39-1DE9-F2F9-E901-9A30BE6A6E91}"/>
              </a:ext>
            </a:extLst>
          </p:cNvPr>
          <p:cNvSpPr/>
          <p:nvPr/>
        </p:nvSpPr>
        <p:spPr>
          <a:xfrm>
            <a:off x="4195918" y="6241568"/>
            <a:ext cx="2014480" cy="47237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9B278852-BA8A-5559-4136-E3A6855A453C}"/>
              </a:ext>
            </a:extLst>
          </p:cNvPr>
          <p:cNvCxnSpPr>
            <a:stCxn id="2" idx="3"/>
            <a:endCxn id="358" idx="1"/>
          </p:cNvCxnSpPr>
          <p:nvPr/>
        </p:nvCxnSpPr>
        <p:spPr>
          <a:xfrm flipV="1">
            <a:off x="6210398" y="6476513"/>
            <a:ext cx="1417201" cy="1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0000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4DA3-C8B5-48AC-A548-B30B00962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753" y="1767368"/>
            <a:ext cx="10306493" cy="2387600"/>
          </a:xfrm>
        </p:spPr>
        <p:txBody>
          <a:bodyPr>
            <a:normAutofit/>
          </a:bodyPr>
          <a:lstStyle/>
          <a:p>
            <a:r>
              <a:rPr lang="en-US" dirty="0"/>
              <a:t>Recipe for a Powerful Graph Transformer for EHR Modeling</a:t>
            </a:r>
          </a:p>
        </p:txBody>
      </p:sp>
    </p:spTree>
    <p:extLst>
      <p:ext uri="{BB962C8B-B14F-4D97-AF65-F5344CB8AC3E}">
        <p14:creationId xmlns:p14="http://schemas.microsoft.com/office/powerpoint/2010/main" val="36662727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26B0-9F84-5730-5AC9-CD02F5188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should be injected?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3402B-D307-00E0-40AF-096379B15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Code</a:t>
            </a:r>
            <a:r>
              <a:rPr lang="zh-CN" altLang="en-US" b="1" dirty="0"/>
              <a:t> </a:t>
            </a:r>
            <a:r>
              <a:rPr lang="en-US" altLang="zh-CN" b="1" dirty="0"/>
              <a:t>level</a:t>
            </a:r>
            <a:r>
              <a:rPr lang="en-US" b="1" dirty="0"/>
              <a:t>: </a:t>
            </a:r>
            <a:r>
              <a:rPr lang="en-US" dirty="0"/>
              <a:t>vanilla embedding, code type</a:t>
            </a:r>
          </a:p>
          <a:p>
            <a:pPr lvl="1">
              <a:buFontTx/>
              <a:buChar char="-"/>
            </a:pPr>
            <a:r>
              <a:rPr lang="en-US" dirty="0"/>
              <a:t>If paired with other code, we have extra interaction information:</a:t>
            </a:r>
          </a:p>
          <a:p>
            <a:pPr lvl="1">
              <a:buFontTx/>
              <a:buChar char="-"/>
            </a:pPr>
            <a:r>
              <a:rPr lang="en-US" dirty="0"/>
              <a:t>1. Time interval between 2 codes</a:t>
            </a:r>
            <a:r>
              <a:rPr lang="zh-CN" altLang="en-US" dirty="0"/>
              <a:t> </a:t>
            </a:r>
            <a:r>
              <a:rPr lang="en-US" altLang="zh-CN" dirty="0"/>
              <a:t>(a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distant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might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render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great</a:t>
            </a:r>
            <a:r>
              <a:rPr lang="zh-CN" altLang="en-US" dirty="0"/>
              <a:t> </a:t>
            </a:r>
            <a:r>
              <a:rPr lang="en-US" altLang="zh-CN" dirty="0"/>
              <a:t>effect)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2. Co-occurrence frequency between 2 codes </a:t>
            </a:r>
            <a:r>
              <a:rPr lang="en-US" altLang="zh-CN" dirty="0"/>
              <a:t>(real-world</a:t>
            </a:r>
            <a:r>
              <a:rPr lang="zh-CN" altLang="en-US" dirty="0"/>
              <a:t> </a:t>
            </a:r>
            <a:r>
              <a:rPr lang="en-US" altLang="zh-CN" dirty="0"/>
              <a:t>pattern)</a:t>
            </a:r>
            <a:endParaRPr lang="en-US" dirty="0"/>
          </a:p>
          <a:p>
            <a:pPr lvl="1">
              <a:buFontTx/>
              <a:buChar char="-"/>
            </a:pPr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frequency,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represent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meaning.</a:t>
            </a:r>
            <a:r>
              <a:rPr lang="zh-CN" altLang="en-US" dirty="0"/>
              <a:t> </a:t>
            </a:r>
            <a:r>
              <a:rPr lang="en-US" altLang="zh-CN" dirty="0"/>
              <a:t>E.g.</a:t>
            </a:r>
            <a:r>
              <a:rPr lang="zh-CN" altLang="en-US" dirty="0"/>
              <a:t> </a:t>
            </a:r>
            <a:r>
              <a:rPr lang="en-US" altLang="zh-CN" dirty="0"/>
              <a:t>medication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medication:</a:t>
            </a:r>
            <a:r>
              <a:rPr lang="zh-CN" altLang="en-US" dirty="0"/>
              <a:t> </a:t>
            </a:r>
            <a:r>
              <a:rPr lang="en-US" altLang="zh-CN" dirty="0"/>
              <a:t>12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lab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medication:</a:t>
            </a:r>
            <a:r>
              <a:rPr lang="zh-CN" altLang="en-US" dirty="0"/>
              <a:t> </a:t>
            </a:r>
            <a:r>
              <a:rPr lang="en-US" altLang="zh-CN" dirty="0"/>
              <a:t>12,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meanings.</a:t>
            </a:r>
          </a:p>
          <a:p>
            <a:pPr lvl="1">
              <a:buFontTx/>
              <a:buChar char="-"/>
            </a:pPr>
            <a:endParaRPr lang="en-US" altLang="zh-CN" dirty="0"/>
          </a:p>
          <a:p>
            <a:r>
              <a:rPr lang="en-US" altLang="zh-CN" b="1" dirty="0"/>
              <a:t>Encounter</a:t>
            </a:r>
            <a:r>
              <a:rPr lang="zh-CN" altLang="en-US" b="1" dirty="0"/>
              <a:t> </a:t>
            </a:r>
            <a:r>
              <a:rPr lang="en-US" altLang="zh-CN" b="1" dirty="0"/>
              <a:t>level:</a:t>
            </a:r>
            <a:r>
              <a:rPr lang="zh-CN" altLang="en-US" b="1" dirty="0"/>
              <a:t> </a:t>
            </a:r>
            <a:r>
              <a:rPr lang="en-US" altLang="zh-CN" dirty="0"/>
              <a:t>encounter</a:t>
            </a:r>
            <a:r>
              <a:rPr lang="zh-CN" altLang="en-US" dirty="0"/>
              <a:t> </a:t>
            </a:r>
            <a:r>
              <a:rPr lang="en-US" altLang="zh-CN" dirty="0"/>
              <a:t>index,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age,</a:t>
            </a:r>
            <a:r>
              <a:rPr lang="zh-CN" altLang="en-US" dirty="0"/>
              <a:t> </a:t>
            </a:r>
            <a:r>
              <a:rPr lang="en-US" altLang="zh-CN" strike="sngStrike" dirty="0"/>
              <a:t>visit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(if</a:t>
            </a:r>
            <a:r>
              <a:rPr lang="zh-CN" altLang="en-US" dirty="0"/>
              <a:t> </a:t>
            </a:r>
            <a:r>
              <a:rPr lang="en-US" altLang="zh-CN" dirty="0"/>
              <a:t>any)</a:t>
            </a:r>
          </a:p>
          <a:p>
            <a:r>
              <a:rPr lang="en-US" altLang="zh-CN" b="1" dirty="0"/>
              <a:t>Patient</a:t>
            </a:r>
            <a:r>
              <a:rPr lang="zh-CN" altLang="en-US" b="1" dirty="0"/>
              <a:t> </a:t>
            </a:r>
            <a:r>
              <a:rPr lang="en-US" altLang="zh-CN" b="1" dirty="0"/>
              <a:t>level:</a:t>
            </a:r>
            <a:r>
              <a:rPr lang="zh-CN" altLang="en-US" b="1" dirty="0"/>
              <a:t> </a:t>
            </a:r>
            <a:r>
              <a:rPr lang="en-US" altLang="zh-CN" dirty="0"/>
              <a:t>sex,</a:t>
            </a:r>
            <a:r>
              <a:rPr lang="zh-CN" altLang="en-US" dirty="0"/>
              <a:t> </a:t>
            </a:r>
            <a:r>
              <a:rPr lang="en-US" altLang="zh-CN" strike="sngStrike" dirty="0"/>
              <a:t>race</a:t>
            </a:r>
            <a:r>
              <a:rPr lang="zh-CN" altLang="en-US" strike="sngStrike" dirty="0"/>
              <a:t> </a:t>
            </a:r>
            <a:r>
              <a:rPr lang="en-US" altLang="zh-CN" dirty="0"/>
              <a:t>(if</a:t>
            </a:r>
            <a:r>
              <a:rPr lang="zh-CN" altLang="en-US" dirty="0"/>
              <a:t> </a:t>
            </a:r>
            <a:r>
              <a:rPr lang="en-US" altLang="zh-CN" dirty="0"/>
              <a:t>any)</a:t>
            </a:r>
            <a:endParaRPr lang="en-US" strike="sngStrike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69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D1F38-4527-3E2C-1584-108E8B633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information should be communicated?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9EAA-C764-AE47-3A13-6D0A2227C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It has been shown that code can benefit from message-passing in a </a:t>
            </a:r>
            <a:r>
              <a:rPr lang="en-US" b="1" dirty="0"/>
              <a:t>graphical manner</a:t>
            </a:r>
            <a:r>
              <a:rPr lang="en-US" dirty="0"/>
              <a:t>, rather than temporal manner (LSTM), though temporal information is important.</a:t>
            </a:r>
          </a:p>
          <a:p>
            <a:r>
              <a:rPr lang="en-US" dirty="0"/>
              <a:t>2. On the encounter level, I propose that allowing codes to have </a:t>
            </a:r>
            <a:r>
              <a:rPr lang="en-US" b="1" dirty="0"/>
              <a:t>cross-encounter interaction</a:t>
            </a:r>
            <a:r>
              <a:rPr lang="en-US" dirty="0"/>
              <a:t> can benefit the quality of the code representation (DeepJ).</a:t>
            </a:r>
          </a:p>
          <a:p>
            <a:r>
              <a:rPr lang="en-US" dirty="0"/>
              <a:t>3. On the patient level, it has been shown that allowing patient level embedding to communication in a </a:t>
            </a:r>
            <a:r>
              <a:rPr lang="en-US" b="1" dirty="0"/>
              <a:t>hypergraph</a:t>
            </a:r>
            <a:r>
              <a:rPr lang="en-US" dirty="0"/>
              <a:t>, connected through one patient’s last diagnosis, can capture high-order interaction information in a disease population (TACCO).</a:t>
            </a:r>
            <a:r>
              <a:rPr lang="zh-CN" altLang="en-US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5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F3E09-EA1E-9773-5AF0-4E0D14600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D58711C-27C2-74A4-930F-A236E0C12FEB}"/>
              </a:ext>
            </a:extLst>
          </p:cNvPr>
          <p:cNvGrpSpPr/>
          <p:nvPr/>
        </p:nvGrpSpPr>
        <p:grpSpPr>
          <a:xfrm>
            <a:off x="447884" y="6282782"/>
            <a:ext cx="5709080" cy="387464"/>
            <a:chOff x="447884" y="6282782"/>
            <a:chExt cx="5709080" cy="387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A887A61-62ED-CCA1-C1A5-19BF79A7118F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A1067D-8154-D465-940F-B36B66027D4F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C13154-D5B5-27D0-40CC-CB68F21C6B49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9B0060-1938-9E5D-579A-444EC3BF561F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0AB52B4-6790-B5CD-E66D-B9F146B75BD0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9C9C8E8-4911-8CE2-49A9-4A3B2CEA327E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7E59BD7-A27A-C98F-3BD4-E0060D5CAFD9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F9F88D-E41E-7900-7B7C-C4631E3BA2A4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9BC66A-DE4F-AD60-D79F-83019A8ED7FE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9B6309-987F-5399-AB75-6B200783A0C7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CD154F-7A44-9926-C07F-E8C095507475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74597B-345E-169D-D2A1-98FF99D1DBA5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88E0943-CA9F-C5D6-1013-29A5A8FAC554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24A0AA4-7DC8-D263-778D-454A6145D4B1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A6CD61-E38E-55D6-6552-22760764F341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CB8FFA-7254-792B-DF69-DE1B6EEA4A54}"/>
              </a:ext>
            </a:extLst>
          </p:cNvPr>
          <p:cNvCxnSpPr/>
          <p:nvPr/>
        </p:nvCxnSpPr>
        <p:spPr>
          <a:xfrm flipV="1">
            <a:off x="64161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02209C-427E-271C-3A38-C8173E40C497}"/>
              </a:ext>
            </a:extLst>
          </p:cNvPr>
          <p:cNvCxnSpPr/>
          <p:nvPr/>
        </p:nvCxnSpPr>
        <p:spPr>
          <a:xfrm flipV="1">
            <a:off x="1016543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0938F98-1F57-D028-D641-D6C3FE40ABEE}"/>
              </a:ext>
            </a:extLst>
          </p:cNvPr>
          <p:cNvCxnSpPr/>
          <p:nvPr/>
        </p:nvCxnSpPr>
        <p:spPr>
          <a:xfrm flipV="1">
            <a:off x="139282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0B827BF-D5C7-ACF9-D5A5-A9F65BAAA49D}"/>
              </a:ext>
            </a:extLst>
          </p:cNvPr>
          <p:cNvCxnSpPr/>
          <p:nvPr/>
        </p:nvCxnSpPr>
        <p:spPr>
          <a:xfrm flipV="1">
            <a:off x="1765295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952D973-FA28-52D1-1D52-A96302042CD8}"/>
              </a:ext>
            </a:extLst>
          </p:cNvPr>
          <p:cNvCxnSpPr/>
          <p:nvPr/>
        </p:nvCxnSpPr>
        <p:spPr>
          <a:xfrm flipV="1">
            <a:off x="215386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E19605-D95A-901C-8D0E-8913668AAEB3}"/>
              </a:ext>
            </a:extLst>
          </p:cNvPr>
          <p:cNvCxnSpPr/>
          <p:nvPr/>
        </p:nvCxnSpPr>
        <p:spPr>
          <a:xfrm flipV="1">
            <a:off x="253748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561F3-8D77-3731-A696-9077BB816608}"/>
              </a:ext>
            </a:extLst>
          </p:cNvPr>
          <p:cNvCxnSpPr/>
          <p:nvPr/>
        </p:nvCxnSpPr>
        <p:spPr>
          <a:xfrm flipV="1">
            <a:off x="292875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04071D6-EE4B-95EA-C0EC-0DEA8748DD04}"/>
              </a:ext>
            </a:extLst>
          </p:cNvPr>
          <p:cNvCxnSpPr/>
          <p:nvPr/>
        </p:nvCxnSpPr>
        <p:spPr>
          <a:xfrm flipV="1">
            <a:off x="330728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828F4F8-3979-F5FD-B571-A20023F08F40}"/>
              </a:ext>
            </a:extLst>
          </p:cNvPr>
          <p:cNvCxnSpPr/>
          <p:nvPr/>
        </p:nvCxnSpPr>
        <p:spPr>
          <a:xfrm flipV="1">
            <a:off x="368221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064489D-3480-DEED-FCA0-65C49BB5AE43}"/>
              </a:ext>
            </a:extLst>
          </p:cNvPr>
          <p:cNvCxnSpPr/>
          <p:nvPr/>
        </p:nvCxnSpPr>
        <p:spPr>
          <a:xfrm flipV="1">
            <a:off x="4069676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5D8180-EFAA-C881-3727-F8A511FB5B74}"/>
              </a:ext>
            </a:extLst>
          </p:cNvPr>
          <p:cNvCxnSpPr/>
          <p:nvPr/>
        </p:nvCxnSpPr>
        <p:spPr>
          <a:xfrm flipV="1">
            <a:off x="446844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1182BD4-E9EF-C7A8-4C86-DC9179E94EF9}"/>
              </a:ext>
            </a:extLst>
          </p:cNvPr>
          <p:cNvCxnSpPr/>
          <p:nvPr/>
        </p:nvCxnSpPr>
        <p:spPr>
          <a:xfrm flipV="1">
            <a:off x="482822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5ACFFC-47DA-E480-505E-6DAB3C4DFAE8}"/>
              </a:ext>
            </a:extLst>
          </p:cNvPr>
          <p:cNvCxnSpPr/>
          <p:nvPr/>
        </p:nvCxnSpPr>
        <p:spPr>
          <a:xfrm flipV="1">
            <a:off x="5203158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74BB3-FF11-4EBD-AE09-94568AF38384}"/>
              </a:ext>
            </a:extLst>
          </p:cNvPr>
          <p:cNvCxnSpPr/>
          <p:nvPr/>
        </p:nvCxnSpPr>
        <p:spPr>
          <a:xfrm flipV="1">
            <a:off x="5588304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C48D16E-3D00-E077-6DF2-DDA5BAE7400F}"/>
              </a:ext>
            </a:extLst>
          </p:cNvPr>
          <p:cNvCxnSpPr/>
          <p:nvPr/>
        </p:nvCxnSpPr>
        <p:spPr>
          <a:xfrm flipV="1">
            <a:off x="5963235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0742E66-9987-17B6-3DD3-AB1BBA37EF71}"/>
              </a:ext>
            </a:extLst>
          </p:cNvPr>
          <p:cNvGrpSpPr/>
          <p:nvPr/>
        </p:nvGrpSpPr>
        <p:grpSpPr>
          <a:xfrm>
            <a:off x="596089" y="5311030"/>
            <a:ext cx="91046" cy="271851"/>
            <a:chOff x="1575525" y="3534032"/>
            <a:chExt cx="91046" cy="2718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EF5C1C-D2FF-BBE3-82A0-3C8816A49FF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BD00172-4EA0-466E-1E0E-3A9CE05047A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F5E085-3172-7231-F1D8-51E62F5C773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DE1D96-8C5F-50F3-C058-AC5DD995D828}"/>
              </a:ext>
            </a:extLst>
          </p:cNvPr>
          <p:cNvGrpSpPr/>
          <p:nvPr/>
        </p:nvGrpSpPr>
        <p:grpSpPr>
          <a:xfrm>
            <a:off x="1345951" y="5300418"/>
            <a:ext cx="91046" cy="271851"/>
            <a:chOff x="1575525" y="3534032"/>
            <a:chExt cx="91046" cy="27185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82E556-BFA1-8917-1B7A-A84FE11CC17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0B0980-5D62-8EDE-1C4F-0DD48241048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509EBE5-4683-C307-031C-AA01F3FDEA7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E781845-87BB-4C69-B3F2-5478A9923060}"/>
              </a:ext>
            </a:extLst>
          </p:cNvPr>
          <p:cNvGrpSpPr/>
          <p:nvPr/>
        </p:nvGrpSpPr>
        <p:grpSpPr>
          <a:xfrm>
            <a:off x="5549841" y="5300756"/>
            <a:ext cx="91046" cy="271851"/>
            <a:chOff x="1575525" y="3534032"/>
            <a:chExt cx="91046" cy="27185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5FFD2F1-02DD-A3CA-6511-7757CBA600C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53F58C24-F236-A88C-D1B2-6DC2C4B947D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F71AFD-C895-8082-FC4B-75A787C99F6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BDA2A45-9F87-6EA5-3392-6C18669BE6EA}"/>
              </a:ext>
            </a:extLst>
          </p:cNvPr>
          <p:cNvGrpSpPr/>
          <p:nvPr/>
        </p:nvGrpSpPr>
        <p:grpSpPr>
          <a:xfrm>
            <a:off x="1716718" y="5298044"/>
            <a:ext cx="91046" cy="271851"/>
            <a:chOff x="1575525" y="3534032"/>
            <a:chExt cx="91046" cy="27185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0F21B85-BFCA-65CE-6B2C-C4A0EFD4882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741E0DF-8464-C6F4-4AD9-01E7D8899B1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40503646-D786-A27B-0E6B-DF084054564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FC3AD1E-B181-62E8-0235-3847F8C78CC3}"/>
              </a:ext>
            </a:extLst>
          </p:cNvPr>
          <p:cNvGrpSpPr/>
          <p:nvPr/>
        </p:nvGrpSpPr>
        <p:grpSpPr>
          <a:xfrm>
            <a:off x="2108339" y="5298043"/>
            <a:ext cx="91046" cy="271851"/>
            <a:chOff x="1575525" y="3534032"/>
            <a:chExt cx="91046" cy="27185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93172F5-B83E-A5F8-86BC-38855165029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B9ACCF5-3155-4C90-82A5-6B9F7A32FD9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DCD0C7E-A0F0-F271-18A3-ADFCE2A8649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9CA58AA-0415-DDA6-D137-29CC272AFC01}"/>
              </a:ext>
            </a:extLst>
          </p:cNvPr>
          <p:cNvGrpSpPr/>
          <p:nvPr/>
        </p:nvGrpSpPr>
        <p:grpSpPr>
          <a:xfrm>
            <a:off x="2481766" y="5299158"/>
            <a:ext cx="91046" cy="271851"/>
            <a:chOff x="1575525" y="3534032"/>
            <a:chExt cx="91046" cy="2718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D27CBCE-68A4-070E-0424-0B20A34DCC6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E7467DE1-8EE0-4624-B7FE-11574B7B37C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17CA30A-AF48-15BC-E2BB-368EF24BAA33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4015404-C1EA-9D30-454D-2F9795961FD7}"/>
              </a:ext>
            </a:extLst>
          </p:cNvPr>
          <p:cNvGrpSpPr/>
          <p:nvPr/>
        </p:nvGrpSpPr>
        <p:grpSpPr>
          <a:xfrm>
            <a:off x="2883235" y="5304536"/>
            <a:ext cx="91046" cy="271851"/>
            <a:chOff x="1575525" y="3534032"/>
            <a:chExt cx="91046" cy="2718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C07C91A-CCAE-33C1-4710-4D672061A82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83CA5E5-4A4A-4ED3-DE29-29590B3FDF3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AD0E1A0-FCAF-B1AA-E25D-C376A215996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B859FC2-FCFC-18FB-AC93-7A72CE07CA18}"/>
              </a:ext>
            </a:extLst>
          </p:cNvPr>
          <p:cNvGrpSpPr/>
          <p:nvPr/>
        </p:nvGrpSpPr>
        <p:grpSpPr>
          <a:xfrm>
            <a:off x="3261765" y="5298043"/>
            <a:ext cx="91046" cy="271851"/>
            <a:chOff x="1575525" y="3534032"/>
            <a:chExt cx="91046" cy="27185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42110C0-1038-3B05-D960-64F0FC61A75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E8D91C46-A399-CE20-2AF3-4276BCF5B1C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E4448E0-80BD-0DE6-CDC6-927E56BCAAA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9F14045-B346-6501-6BC2-5E202BB446A0}"/>
              </a:ext>
            </a:extLst>
          </p:cNvPr>
          <p:cNvGrpSpPr/>
          <p:nvPr/>
        </p:nvGrpSpPr>
        <p:grpSpPr>
          <a:xfrm>
            <a:off x="3639866" y="5298043"/>
            <a:ext cx="91046" cy="271851"/>
            <a:chOff x="1575525" y="3534032"/>
            <a:chExt cx="91046" cy="27185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6F85E8DF-3420-E3C3-4B42-94B64967963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55D72BC4-533C-93AE-0267-138FBD608BA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DAF5CA6-CD44-8B7C-7A65-C97665337DF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0530F37-9CA6-9CE5-7435-5ADA5CF11206}"/>
              </a:ext>
            </a:extLst>
          </p:cNvPr>
          <p:cNvGrpSpPr/>
          <p:nvPr/>
        </p:nvGrpSpPr>
        <p:grpSpPr>
          <a:xfrm>
            <a:off x="4017538" y="5298043"/>
            <a:ext cx="91046" cy="271851"/>
            <a:chOff x="1575525" y="3534032"/>
            <a:chExt cx="91046" cy="27185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00588575-8E02-6AA0-AF64-30B915678C7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C65AFC-C299-A7C8-D089-367324EAEDE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05ACCB1-7752-F0F9-C16F-BFE76BA68C0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1892537-D0A8-C388-38EE-7490EECB9B9E}"/>
              </a:ext>
            </a:extLst>
          </p:cNvPr>
          <p:cNvGrpSpPr/>
          <p:nvPr/>
        </p:nvGrpSpPr>
        <p:grpSpPr>
          <a:xfrm>
            <a:off x="4399084" y="5295038"/>
            <a:ext cx="91046" cy="271851"/>
            <a:chOff x="1575525" y="3534032"/>
            <a:chExt cx="91046" cy="27185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43F2996D-512E-F3A0-62B4-C7FF9359FFB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26B1CF1-4958-3604-5554-6BE05CE27F7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B3BFDE3F-1128-17DA-BA8F-B666ADB5100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253BCB0-7433-7289-8355-E8B9803181EE}"/>
              </a:ext>
            </a:extLst>
          </p:cNvPr>
          <p:cNvGrpSpPr/>
          <p:nvPr/>
        </p:nvGrpSpPr>
        <p:grpSpPr>
          <a:xfrm>
            <a:off x="4782704" y="5292664"/>
            <a:ext cx="91046" cy="271851"/>
            <a:chOff x="1575525" y="3534032"/>
            <a:chExt cx="91046" cy="27185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050B613E-AD7A-8F9B-CC51-5AAF02A27A6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5B8C1EE9-9F1D-1440-04C4-68DBE43B6FDD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4CE2C51-1E2C-5674-1267-5C3C5381E9C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28EB9BD-A657-84E5-1947-801B2F8EAB39}"/>
              </a:ext>
            </a:extLst>
          </p:cNvPr>
          <p:cNvGrpSpPr/>
          <p:nvPr/>
        </p:nvGrpSpPr>
        <p:grpSpPr>
          <a:xfrm>
            <a:off x="5157635" y="5299157"/>
            <a:ext cx="91046" cy="271851"/>
            <a:chOff x="1575525" y="3534032"/>
            <a:chExt cx="91046" cy="27185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2CDE173F-BBCD-BF04-D2EA-0C2E7E5BC13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DE1D2F0-2CA1-E9C6-B05B-A7D846C1104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4FA0B97-4768-FCEF-2831-8D0453521FC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5E1224F6-0D28-2A29-6C26-44A904F6619B}"/>
              </a:ext>
            </a:extLst>
          </p:cNvPr>
          <p:cNvGrpSpPr/>
          <p:nvPr/>
        </p:nvGrpSpPr>
        <p:grpSpPr>
          <a:xfrm>
            <a:off x="5903698" y="5309160"/>
            <a:ext cx="91046" cy="271851"/>
            <a:chOff x="1575525" y="3534032"/>
            <a:chExt cx="91046" cy="2718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70E43FFB-29D3-4E0D-355F-D858285319E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FBAA4C48-C689-479D-5059-166F1D0A61A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02AAC4FC-2D4D-C8A4-2DDC-D61DB75E12B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7480442-8647-5BED-4FAB-8183AB5362E9}"/>
              </a:ext>
            </a:extLst>
          </p:cNvPr>
          <p:cNvGrpSpPr/>
          <p:nvPr/>
        </p:nvGrpSpPr>
        <p:grpSpPr>
          <a:xfrm>
            <a:off x="966392" y="5319122"/>
            <a:ext cx="91046" cy="271851"/>
            <a:chOff x="1575525" y="3534032"/>
            <a:chExt cx="91046" cy="27185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0F1FEC26-5715-C49C-07B2-1F7F2D5BCD9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2333080-B78D-6226-AD8D-5ED13EAE8BF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88319D6-E77F-BC3B-F7C8-FEE4544E37C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24B6C6F-B174-DCCC-C089-C06B39B649E5}"/>
              </a:ext>
            </a:extLst>
          </p:cNvPr>
          <p:cNvGrpSpPr/>
          <p:nvPr/>
        </p:nvGrpSpPr>
        <p:grpSpPr>
          <a:xfrm>
            <a:off x="591866" y="4870305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A6F9D88-B89F-7522-32E9-7BFCD23FB1E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1BC029C-F9CC-604C-8023-20EBDF2B51C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BB9D0A2-9D4A-AC77-A6B0-3577DBEEF5B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2A351520-EBAB-4816-6048-16FF553B1795}"/>
              </a:ext>
            </a:extLst>
          </p:cNvPr>
          <p:cNvGrpSpPr/>
          <p:nvPr/>
        </p:nvGrpSpPr>
        <p:grpSpPr>
          <a:xfrm>
            <a:off x="1341728" y="485969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BE27D28-11BA-DD12-7502-2CE43267AF1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C1FBFB7-F9D8-0308-8E62-04B065947D2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BF30ACC6-37EC-E10B-9AD5-9ACBD7CC51E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932FB6D-F9C6-90FF-7259-9736F485C1A5}"/>
              </a:ext>
            </a:extLst>
          </p:cNvPr>
          <p:cNvGrpSpPr/>
          <p:nvPr/>
        </p:nvGrpSpPr>
        <p:grpSpPr>
          <a:xfrm>
            <a:off x="5545618" y="4860031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BCA0D0DE-C767-9563-77B9-EE8B68EDAF6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5596CA5-2C40-57D5-A990-3E99891CBCE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905E30C-BB02-30E7-B785-EA5BD2C874C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3281822-AAEE-A4A8-405F-AF884DADDA76}"/>
              </a:ext>
            </a:extLst>
          </p:cNvPr>
          <p:cNvGrpSpPr/>
          <p:nvPr/>
        </p:nvGrpSpPr>
        <p:grpSpPr>
          <a:xfrm>
            <a:off x="1712495" y="4857319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B61246E-9D29-0A88-E9A6-741D59C1D1B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CDB82D1-ECCE-4918-5B95-7AA83F8F352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6862018-AFB3-0052-0334-81834F1E670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1468CD1B-CE49-AFA2-BC71-0A8D3DBB07E7}"/>
              </a:ext>
            </a:extLst>
          </p:cNvPr>
          <p:cNvGrpSpPr/>
          <p:nvPr/>
        </p:nvGrpSpPr>
        <p:grpSpPr>
          <a:xfrm>
            <a:off x="2104116" y="4857318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4F057FCE-603E-2627-8F63-33CC4A0E1D2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C0A7AE8-4567-D2E8-501E-ECCAC41694D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E88213F-4941-6327-12C4-940EEF91BEC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D442221-81C1-2BE4-59F0-13D7816902F1}"/>
              </a:ext>
            </a:extLst>
          </p:cNvPr>
          <p:cNvGrpSpPr/>
          <p:nvPr/>
        </p:nvGrpSpPr>
        <p:grpSpPr>
          <a:xfrm>
            <a:off x="2477543" y="4858433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4DB7B8D-CE44-B7AD-43C9-97AF4C9839B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CB2F67AF-07E7-DA7B-8C82-A2E6E0843ED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A105F3B-D25A-C5F7-D9EE-0E51DC930C6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DE039729-64A5-A51D-144F-2AC49AEDB51A}"/>
              </a:ext>
            </a:extLst>
          </p:cNvPr>
          <p:cNvGrpSpPr/>
          <p:nvPr/>
        </p:nvGrpSpPr>
        <p:grpSpPr>
          <a:xfrm>
            <a:off x="2876473" y="4870051"/>
            <a:ext cx="93156" cy="265611"/>
            <a:chOff x="1572986" y="3540272"/>
            <a:chExt cx="93156" cy="2656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E7DC80B-C751-2E61-8CFB-19162C9A57A7}"/>
                </a:ext>
              </a:extLst>
            </p:cNvPr>
            <p:cNvSpPr/>
            <p:nvPr/>
          </p:nvSpPr>
          <p:spPr>
            <a:xfrm>
              <a:off x="1572986" y="354027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AF25E07-08A7-3AF0-145B-1D465D02D16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493B7483-3FE2-AFF9-FC6E-2D126095BF4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6E3D21E5-5407-7F03-3F05-F78C810AAE76}"/>
              </a:ext>
            </a:extLst>
          </p:cNvPr>
          <p:cNvGrpSpPr/>
          <p:nvPr/>
        </p:nvGrpSpPr>
        <p:grpSpPr>
          <a:xfrm>
            <a:off x="3257542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76F914D4-3279-1496-85BF-088DADDE3D3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D3366A9E-6A09-2841-48E8-35064F68988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A8509E2F-1714-E6DE-F786-7AF41FA4EF1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E27447BF-D3DB-4B2C-FAD9-3ED75D727907}"/>
              </a:ext>
            </a:extLst>
          </p:cNvPr>
          <p:cNvGrpSpPr/>
          <p:nvPr/>
        </p:nvGrpSpPr>
        <p:grpSpPr>
          <a:xfrm>
            <a:off x="3635643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324EDA66-81E0-E6EF-ED43-8F50830EFC4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B835A04-49A9-E80B-DBFD-7D2D4491EEF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0BBAD7C-3AD3-8B51-EAB7-5886866C381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1E4917EB-D6AB-6204-F074-66B3FF0DC221}"/>
              </a:ext>
            </a:extLst>
          </p:cNvPr>
          <p:cNvGrpSpPr/>
          <p:nvPr/>
        </p:nvGrpSpPr>
        <p:grpSpPr>
          <a:xfrm>
            <a:off x="4013315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60C26644-8350-CFCD-30E3-E291A1581CE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5A284CB-712A-AFA0-BB6A-6DAC734D709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7C6E85DA-110E-1379-3974-37F874113D7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CEB77D2-3DAE-5065-D032-486819B97D94}"/>
              </a:ext>
            </a:extLst>
          </p:cNvPr>
          <p:cNvGrpSpPr/>
          <p:nvPr/>
        </p:nvGrpSpPr>
        <p:grpSpPr>
          <a:xfrm>
            <a:off x="4394861" y="4854313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53605EA6-252D-1982-AE9A-3AE70F62A80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761D032D-8070-9FCB-3451-ECC49ACFA76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7A0F59BB-9195-0CEF-8042-E0451C0C930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F1C2DB2-4744-B5AB-4D9D-7F3D27498B21}"/>
              </a:ext>
            </a:extLst>
          </p:cNvPr>
          <p:cNvGrpSpPr/>
          <p:nvPr/>
        </p:nvGrpSpPr>
        <p:grpSpPr>
          <a:xfrm>
            <a:off x="4778481" y="4851939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5F36476E-CA05-962B-3AD9-BEFCD8EF988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82D671A-CDC8-48D8-52EF-0EB36007712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3FD734E-5CE5-F7F1-AC3E-181CB418ABC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BF97490-4F4A-1036-C7F4-60E39402F1E2}"/>
              </a:ext>
            </a:extLst>
          </p:cNvPr>
          <p:cNvGrpSpPr/>
          <p:nvPr/>
        </p:nvGrpSpPr>
        <p:grpSpPr>
          <a:xfrm>
            <a:off x="5153412" y="4858432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FFCC4E3E-1E34-8DBE-0E70-53F8AB1D7CC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F787B68B-2310-59BD-A702-9C0BCB5D3EA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24678ED3-6E42-1B53-361E-C9F65B24199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849ADE50-B044-257E-8BA5-39D1A95BF3CE}"/>
              </a:ext>
            </a:extLst>
          </p:cNvPr>
          <p:cNvGrpSpPr/>
          <p:nvPr/>
        </p:nvGrpSpPr>
        <p:grpSpPr>
          <a:xfrm>
            <a:off x="5899475" y="4868435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1B335B2C-B320-D6BF-BF22-237F48DBED9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781DC35-55CC-9BF4-D45A-814D76E079D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B5957425-88ED-9CC8-0939-C05B9249C84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7707AB3-6DAC-F9CF-FEDF-C397B9B27EFD}"/>
              </a:ext>
            </a:extLst>
          </p:cNvPr>
          <p:cNvGrpSpPr/>
          <p:nvPr/>
        </p:nvGrpSpPr>
        <p:grpSpPr>
          <a:xfrm>
            <a:off x="962169" y="4878397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3A346224-5DB5-8AC3-1C08-DE0B4C7469A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B51BACA4-E47C-C01A-3B6A-94643C9B107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706F2EEB-1E56-2A7F-B1B4-2DAEEAD1227F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D3863E94-A30C-1E3B-4C21-80617A6BD879}"/>
              </a:ext>
            </a:extLst>
          </p:cNvPr>
          <p:cNvSpPr txBox="1"/>
          <p:nvPr/>
        </p:nvSpPr>
        <p:spPr>
          <a:xfrm>
            <a:off x="501189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E58BAD8-C9F5-4790-9098-6FACB82D4C7C}"/>
              </a:ext>
            </a:extLst>
          </p:cNvPr>
          <p:cNvSpPr txBox="1"/>
          <p:nvPr/>
        </p:nvSpPr>
        <p:spPr>
          <a:xfrm>
            <a:off x="876120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90EE8C18-8153-0FD2-CCAB-2612FF663747}"/>
              </a:ext>
            </a:extLst>
          </p:cNvPr>
          <p:cNvSpPr txBox="1"/>
          <p:nvPr/>
        </p:nvSpPr>
        <p:spPr>
          <a:xfrm>
            <a:off x="1251051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2D38910-83FC-FEC6-E414-DC10F2A956B7}"/>
              </a:ext>
            </a:extLst>
          </p:cNvPr>
          <p:cNvSpPr txBox="1"/>
          <p:nvPr/>
        </p:nvSpPr>
        <p:spPr>
          <a:xfrm>
            <a:off x="1625982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1A3A1D2-C072-1CF3-AB23-EF7BF628F993}"/>
              </a:ext>
            </a:extLst>
          </p:cNvPr>
          <p:cNvSpPr txBox="1"/>
          <p:nvPr/>
        </p:nvSpPr>
        <p:spPr>
          <a:xfrm>
            <a:off x="2013439" y="50827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7FB61A38-7F53-13AC-291B-5C8B98FAB412}"/>
              </a:ext>
            </a:extLst>
          </p:cNvPr>
          <p:cNvSpPr txBox="1"/>
          <p:nvPr/>
        </p:nvSpPr>
        <p:spPr>
          <a:xfrm>
            <a:off x="2400896" y="50827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72B1C40-0209-A8AE-8D5D-164DB6D98F83}"/>
              </a:ext>
            </a:extLst>
          </p:cNvPr>
          <p:cNvSpPr txBox="1"/>
          <p:nvPr/>
        </p:nvSpPr>
        <p:spPr>
          <a:xfrm>
            <a:off x="2788353" y="50827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1729AA2-43D5-2C65-0866-4E0BE2B56357}"/>
              </a:ext>
            </a:extLst>
          </p:cNvPr>
          <p:cNvSpPr txBox="1"/>
          <p:nvPr/>
        </p:nvSpPr>
        <p:spPr>
          <a:xfrm>
            <a:off x="3163284" y="508274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CE41A6B-4EB6-A269-89AA-7C1F21E90778}"/>
              </a:ext>
            </a:extLst>
          </p:cNvPr>
          <p:cNvSpPr txBox="1"/>
          <p:nvPr/>
        </p:nvSpPr>
        <p:spPr>
          <a:xfrm>
            <a:off x="3541796" y="508274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88B07E3-3B9D-9C90-DC04-D21C505D3D0B}"/>
              </a:ext>
            </a:extLst>
          </p:cNvPr>
          <p:cNvSpPr txBox="1"/>
          <p:nvPr/>
        </p:nvSpPr>
        <p:spPr>
          <a:xfrm>
            <a:off x="3938198" y="508274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8A07B8B-51EC-E752-F2E9-C8AA1C9EFF26}"/>
              </a:ext>
            </a:extLst>
          </p:cNvPr>
          <p:cNvSpPr txBox="1"/>
          <p:nvPr/>
        </p:nvSpPr>
        <p:spPr>
          <a:xfrm>
            <a:off x="4309551" y="508273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39FC87A-1EAF-5D99-20E8-31C9720AA0A1}"/>
              </a:ext>
            </a:extLst>
          </p:cNvPr>
          <p:cNvSpPr txBox="1"/>
          <p:nvPr/>
        </p:nvSpPr>
        <p:spPr>
          <a:xfrm>
            <a:off x="4682696" y="50827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52826178-CF2D-FC92-59DE-735D6D780C07}"/>
              </a:ext>
            </a:extLst>
          </p:cNvPr>
          <p:cNvSpPr txBox="1"/>
          <p:nvPr/>
        </p:nvSpPr>
        <p:spPr>
          <a:xfrm>
            <a:off x="507015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5EC2025-EE8B-50EC-4E4A-8D9C11E224C4}"/>
              </a:ext>
            </a:extLst>
          </p:cNvPr>
          <p:cNvSpPr txBox="1"/>
          <p:nvPr/>
        </p:nvSpPr>
        <p:spPr>
          <a:xfrm>
            <a:off x="5462974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5051AAE-6AC9-5960-1AA6-B8A0F959D52A}"/>
              </a:ext>
            </a:extLst>
          </p:cNvPr>
          <p:cNvSpPr txBox="1"/>
          <p:nvPr/>
        </p:nvSpPr>
        <p:spPr>
          <a:xfrm>
            <a:off x="580808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DF512D-EA36-20EF-0E99-59C60871E5B8}"/>
              </a:ext>
            </a:extLst>
          </p:cNvPr>
          <p:cNvSpPr txBox="1"/>
          <p:nvPr/>
        </p:nvSpPr>
        <p:spPr>
          <a:xfrm>
            <a:off x="5968865" y="5332319"/>
            <a:ext cx="2170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Vanilla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code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embedding</a:t>
            </a:r>
            <a:endParaRPr lang="en-US" sz="105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5A808B9-E09F-30C6-CF4A-16BD1CCAFC68}"/>
              </a:ext>
            </a:extLst>
          </p:cNvPr>
          <p:cNvSpPr txBox="1"/>
          <p:nvPr/>
        </p:nvSpPr>
        <p:spPr>
          <a:xfrm>
            <a:off x="5968865" y="4467831"/>
            <a:ext cx="2170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Encounter index embedding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5491B4B0-ACA2-FE67-5218-CF6B52AF1B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9" t="2971" r="33544" b="19469"/>
          <a:stretch>
            <a:fillRect/>
          </a:stretch>
        </p:blipFill>
        <p:spPr>
          <a:xfrm>
            <a:off x="1765295" y="1459766"/>
            <a:ext cx="3030531" cy="2536785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D2644F41-B2E3-F355-D108-E3E946A9CED9}"/>
              </a:ext>
            </a:extLst>
          </p:cNvPr>
          <p:cNvCxnSpPr>
            <a:cxnSpLocks/>
            <a:stCxn id="455" idx="0"/>
          </p:cNvCxnSpPr>
          <p:nvPr/>
        </p:nvCxnSpPr>
        <p:spPr>
          <a:xfrm flipV="1">
            <a:off x="258481" y="3952929"/>
            <a:ext cx="3022080" cy="505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DC9CEB61-CF3B-EC3A-5537-24095C748F3D}"/>
              </a:ext>
            </a:extLst>
          </p:cNvPr>
          <p:cNvCxnSpPr>
            <a:cxnSpLocks/>
          </p:cNvCxnSpPr>
          <p:nvPr/>
        </p:nvCxnSpPr>
        <p:spPr>
          <a:xfrm flipH="1" flipV="1">
            <a:off x="3280561" y="3952928"/>
            <a:ext cx="2664652" cy="47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6ED72DA-4D26-BB62-6D25-388AD7451962}"/>
              </a:ext>
            </a:extLst>
          </p:cNvPr>
          <p:cNvSpPr/>
          <p:nvPr/>
        </p:nvSpPr>
        <p:spPr>
          <a:xfrm>
            <a:off x="3782002" y="2485411"/>
            <a:ext cx="1003664" cy="24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Co-occurrence inductive bias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C583852B-19CE-717C-A229-44580E268DD4}"/>
              </a:ext>
            </a:extLst>
          </p:cNvPr>
          <p:cNvSpPr/>
          <p:nvPr/>
        </p:nvSpPr>
        <p:spPr>
          <a:xfrm>
            <a:off x="3782002" y="3752683"/>
            <a:ext cx="1003664" cy="24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Time –interval inductive bias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6EBC9DF4-B7F6-2BC6-DAC0-3409956350E7}"/>
              </a:ext>
            </a:extLst>
          </p:cNvPr>
          <p:cNvGrpSpPr/>
          <p:nvPr/>
        </p:nvGrpSpPr>
        <p:grpSpPr>
          <a:xfrm>
            <a:off x="224564" y="5324122"/>
            <a:ext cx="91046" cy="271851"/>
            <a:chOff x="1575525" y="3534032"/>
            <a:chExt cx="91046" cy="271851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CD2943F-1312-1AE1-5D30-D4B6105E865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185CD1DC-7912-D9F9-BCFD-BBD9AB86482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37C5850-27F2-0955-9CC9-91E1D996576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D9D13153-1F8B-4337-B5A8-437915985069}"/>
              </a:ext>
            </a:extLst>
          </p:cNvPr>
          <p:cNvGrpSpPr/>
          <p:nvPr/>
        </p:nvGrpSpPr>
        <p:grpSpPr>
          <a:xfrm>
            <a:off x="217403" y="4872688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9CCA74F5-6D6B-0961-660E-E6ACC29F6A9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2FB1747E-7B84-52C7-E5C6-2348462A17B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95586124-EF7D-E1F1-9E17-5961E7CAD26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2BDAE74F-6DA9-A925-81FB-1F039EB3B11E}"/>
              </a:ext>
            </a:extLst>
          </p:cNvPr>
          <p:cNvSpPr txBox="1"/>
          <p:nvPr/>
        </p:nvSpPr>
        <p:spPr>
          <a:xfrm>
            <a:off x="127888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892EE13E-8360-127F-8EF3-832C58F2422D}"/>
              </a:ext>
            </a:extLst>
          </p:cNvPr>
          <p:cNvSpPr txBox="1"/>
          <p:nvPr/>
        </p:nvSpPr>
        <p:spPr>
          <a:xfrm>
            <a:off x="-5778" y="5604194"/>
            <a:ext cx="586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&lt;PAT&gt;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C3A3F91-DD25-2805-B987-3C52A34A6F56}"/>
              </a:ext>
            </a:extLst>
          </p:cNvPr>
          <p:cNvGrpSpPr/>
          <p:nvPr/>
        </p:nvGrpSpPr>
        <p:grpSpPr>
          <a:xfrm>
            <a:off x="2723934" y="1296008"/>
            <a:ext cx="91046" cy="271851"/>
            <a:chOff x="1575525" y="3534032"/>
            <a:chExt cx="91046" cy="2718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B5A8C7E-4868-18B7-C266-4DC04D4C5459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4923F04-7929-0456-A696-1CEEBC02F04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4C22FEB1-5DC2-1E49-A91C-EFF3BCA9C1B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Oval 366">
            <a:extLst>
              <a:ext uri="{FF2B5EF4-FFF2-40B4-BE49-F238E27FC236}">
                <a16:creationId xmlns:a16="http://schemas.microsoft.com/office/drawing/2014/main" id="{A014781E-1005-3D85-8D41-06A8E2380342}"/>
              </a:ext>
            </a:extLst>
          </p:cNvPr>
          <p:cNvSpPr/>
          <p:nvPr/>
        </p:nvSpPr>
        <p:spPr>
          <a:xfrm>
            <a:off x="127887" y="1686005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17228243-A08F-319A-B90C-8BEC7203BE2F}"/>
              </a:ext>
            </a:extLst>
          </p:cNvPr>
          <p:cNvSpPr/>
          <p:nvPr/>
        </p:nvSpPr>
        <p:spPr>
          <a:xfrm>
            <a:off x="280287" y="1838405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90971C7A-4EEC-254F-CFE2-BFC73CB56168}"/>
              </a:ext>
            </a:extLst>
          </p:cNvPr>
          <p:cNvSpPr/>
          <p:nvPr/>
        </p:nvSpPr>
        <p:spPr>
          <a:xfrm>
            <a:off x="136123" y="1949616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AAF4D120-BD35-67CF-4F03-1646E6E41172}"/>
              </a:ext>
            </a:extLst>
          </p:cNvPr>
          <p:cNvSpPr/>
          <p:nvPr/>
        </p:nvSpPr>
        <p:spPr>
          <a:xfrm>
            <a:off x="432687" y="1974329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FF87B4A0-728E-83E3-CEF0-F5B13B357369}"/>
              </a:ext>
            </a:extLst>
          </p:cNvPr>
          <p:cNvSpPr/>
          <p:nvPr/>
        </p:nvSpPr>
        <p:spPr>
          <a:xfrm>
            <a:off x="712776" y="1677763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EF0C321E-841E-5A9B-9E24-F726816E33F0}"/>
              </a:ext>
            </a:extLst>
          </p:cNvPr>
          <p:cNvSpPr/>
          <p:nvPr/>
        </p:nvSpPr>
        <p:spPr>
          <a:xfrm>
            <a:off x="729251" y="1933140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C4D3FF58-3B2D-2F45-3D7D-B635C98E644C}"/>
              </a:ext>
            </a:extLst>
          </p:cNvPr>
          <p:cNvSpPr/>
          <p:nvPr/>
        </p:nvSpPr>
        <p:spPr>
          <a:xfrm>
            <a:off x="976386" y="1817808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5C769816-2040-2CB1-589F-38034E7DAE8A}"/>
              </a:ext>
            </a:extLst>
          </p:cNvPr>
          <p:cNvSpPr/>
          <p:nvPr/>
        </p:nvSpPr>
        <p:spPr>
          <a:xfrm>
            <a:off x="762207" y="1817807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65267BF8-1A7B-6267-74A4-23FF28D8CC43}"/>
              </a:ext>
            </a:extLst>
          </p:cNvPr>
          <p:cNvSpPr/>
          <p:nvPr/>
        </p:nvSpPr>
        <p:spPr>
          <a:xfrm>
            <a:off x="1487134" y="1611863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4C50EAEA-9B3C-5DE3-E461-822DE13641E3}"/>
              </a:ext>
            </a:extLst>
          </p:cNvPr>
          <p:cNvSpPr/>
          <p:nvPr/>
        </p:nvSpPr>
        <p:spPr>
          <a:xfrm>
            <a:off x="1404755" y="1990805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17CCEE1E-CA7F-83B4-7786-E8353632FEDA}"/>
              </a:ext>
            </a:extLst>
          </p:cNvPr>
          <p:cNvSpPr/>
          <p:nvPr/>
        </p:nvSpPr>
        <p:spPr>
          <a:xfrm>
            <a:off x="1322377" y="1842522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E6950A7F-D713-A9D7-F160-92790DFFF503}"/>
              </a:ext>
            </a:extLst>
          </p:cNvPr>
          <p:cNvSpPr/>
          <p:nvPr/>
        </p:nvSpPr>
        <p:spPr>
          <a:xfrm>
            <a:off x="1553037" y="1941377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946665F7-519C-1299-4FB9-2BFEA607A0A1}"/>
              </a:ext>
            </a:extLst>
          </p:cNvPr>
          <p:cNvSpPr/>
          <p:nvPr/>
        </p:nvSpPr>
        <p:spPr>
          <a:xfrm>
            <a:off x="791035" y="1191337"/>
            <a:ext cx="111210" cy="1112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33C4D33B-EA8B-29C8-3876-0D2C683296AC}"/>
              </a:ext>
            </a:extLst>
          </p:cNvPr>
          <p:cNvSpPr txBox="1"/>
          <p:nvPr/>
        </p:nvSpPr>
        <p:spPr>
          <a:xfrm>
            <a:off x="562748" y="971485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&lt;PAT&gt;</a:t>
            </a:r>
          </a:p>
        </p:txBody>
      </p: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B0F166B3-E93A-3DED-2150-29ADBE808000}"/>
              </a:ext>
            </a:extLst>
          </p:cNvPr>
          <p:cNvCxnSpPr>
            <a:stCxn id="367" idx="5"/>
            <a:endCxn id="368" idx="0"/>
          </p:cNvCxnSpPr>
          <p:nvPr/>
        </p:nvCxnSpPr>
        <p:spPr>
          <a:xfrm rot="16200000" flipH="1">
            <a:off x="228049" y="1740784"/>
            <a:ext cx="74929" cy="12031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504AC1C1-C62F-5AB8-B1B4-1A6A3294DF95}"/>
              </a:ext>
            </a:extLst>
          </p:cNvPr>
          <p:cNvCxnSpPr>
            <a:cxnSpLocks/>
            <a:stCxn id="367" idx="4"/>
            <a:endCxn id="370" idx="2"/>
          </p:cNvCxnSpPr>
          <p:nvPr/>
        </p:nvCxnSpPr>
        <p:spPr>
          <a:xfrm rot="16200000" flipH="1">
            <a:off x="181507" y="1768530"/>
            <a:ext cx="242943" cy="259418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21D62536-D50D-8285-BE81-F6E44EEDFF98}"/>
              </a:ext>
            </a:extLst>
          </p:cNvPr>
          <p:cNvCxnSpPr>
            <a:cxnSpLocks/>
            <a:stCxn id="369" idx="4"/>
            <a:endCxn id="370" idx="5"/>
          </p:cNvCxnSpPr>
          <p:nvPr/>
        </p:nvCxnSpPr>
        <p:spPr>
          <a:xfrm rot="16200000" flipH="1">
            <a:off x="340121" y="1881762"/>
            <a:ext cx="11421" cy="328653"/>
          </a:xfrm>
          <a:prstGeom prst="curvedConnector3">
            <a:avLst>
              <a:gd name="adj1" fmla="val 22179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53A99F1A-69FA-82B0-EA8A-2534F29C30FF}"/>
              </a:ext>
            </a:extLst>
          </p:cNvPr>
          <p:cNvCxnSpPr>
            <a:cxnSpLocks/>
            <a:stCxn id="367" idx="6"/>
            <a:endCxn id="371" idx="1"/>
          </p:cNvCxnSpPr>
          <p:nvPr/>
        </p:nvCxnSpPr>
        <p:spPr>
          <a:xfrm flipV="1">
            <a:off x="218650" y="1691055"/>
            <a:ext cx="507418" cy="40332"/>
          </a:xfrm>
          <a:prstGeom prst="curvedConnector4">
            <a:avLst>
              <a:gd name="adj1" fmla="val 48690"/>
              <a:gd name="adj2" fmla="val 6997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urved Connector 398">
            <a:extLst>
              <a:ext uri="{FF2B5EF4-FFF2-40B4-BE49-F238E27FC236}">
                <a16:creationId xmlns:a16="http://schemas.microsoft.com/office/drawing/2014/main" id="{FE41C908-9344-261C-3100-B835CBB55E80}"/>
              </a:ext>
            </a:extLst>
          </p:cNvPr>
          <p:cNvCxnSpPr>
            <a:cxnSpLocks/>
            <a:stCxn id="367" idx="6"/>
            <a:endCxn id="374" idx="2"/>
          </p:cNvCxnSpPr>
          <p:nvPr/>
        </p:nvCxnSpPr>
        <p:spPr>
          <a:xfrm>
            <a:off x="218650" y="1731387"/>
            <a:ext cx="543557" cy="1318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F62F1337-BADB-FDCA-0DE9-BC184C9D6432}"/>
              </a:ext>
            </a:extLst>
          </p:cNvPr>
          <p:cNvCxnSpPr>
            <a:cxnSpLocks/>
            <a:stCxn id="371" idx="6"/>
            <a:endCxn id="373" idx="0"/>
          </p:cNvCxnSpPr>
          <p:nvPr/>
        </p:nvCxnSpPr>
        <p:spPr>
          <a:xfrm>
            <a:off x="803539" y="1723145"/>
            <a:ext cx="218229" cy="9466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39AADAEA-841C-0CBD-C4BD-DD4385063241}"/>
              </a:ext>
            </a:extLst>
          </p:cNvPr>
          <p:cNvCxnSpPr>
            <a:cxnSpLocks/>
            <a:stCxn id="372" idx="5"/>
            <a:endCxn id="373" idx="4"/>
          </p:cNvCxnSpPr>
          <p:nvPr/>
        </p:nvCxnSpPr>
        <p:spPr>
          <a:xfrm rot="5400000" flipH="1" flipV="1">
            <a:off x="863225" y="1852068"/>
            <a:ext cx="102040" cy="215046"/>
          </a:xfrm>
          <a:prstGeom prst="curvedConnector3">
            <a:avLst>
              <a:gd name="adj1" fmla="val -23705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31E85C24-8877-F6C3-738C-CC83B3350904}"/>
              </a:ext>
            </a:extLst>
          </p:cNvPr>
          <p:cNvCxnSpPr>
            <a:cxnSpLocks/>
            <a:stCxn id="375" idx="2"/>
            <a:endCxn id="373" idx="6"/>
          </p:cNvCxnSpPr>
          <p:nvPr/>
        </p:nvCxnSpPr>
        <p:spPr>
          <a:xfrm rot="10800000" flipV="1">
            <a:off x="1067150" y="1657244"/>
            <a:ext cx="419985" cy="20594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urved Connector 410">
            <a:extLst>
              <a:ext uri="{FF2B5EF4-FFF2-40B4-BE49-F238E27FC236}">
                <a16:creationId xmlns:a16="http://schemas.microsoft.com/office/drawing/2014/main" id="{4FA39D60-C223-2B39-0367-21CA2ECB66AF}"/>
              </a:ext>
            </a:extLst>
          </p:cNvPr>
          <p:cNvCxnSpPr>
            <a:cxnSpLocks/>
            <a:stCxn id="377" idx="2"/>
            <a:endCxn id="371" idx="7"/>
          </p:cNvCxnSpPr>
          <p:nvPr/>
        </p:nvCxnSpPr>
        <p:spPr>
          <a:xfrm rot="10800000">
            <a:off x="790247" y="1691056"/>
            <a:ext cx="532130" cy="196849"/>
          </a:xfrm>
          <a:prstGeom prst="curvedConnector4">
            <a:avLst>
              <a:gd name="adj1" fmla="val 48751"/>
              <a:gd name="adj2" fmla="val 2161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481B305E-0322-ACD2-62D8-DFA69E8419F3}"/>
              </a:ext>
            </a:extLst>
          </p:cNvPr>
          <p:cNvCxnSpPr>
            <a:cxnSpLocks/>
            <a:stCxn id="372" idx="5"/>
            <a:endCxn id="376" idx="3"/>
          </p:cNvCxnSpPr>
          <p:nvPr/>
        </p:nvCxnSpPr>
        <p:spPr>
          <a:xfrm rot="16200000" flipH="1">
            <a:off x="1083552" y="1733780"/>
            <a:ext cx="57665" cy="611325"/>
          </a:xfrm>
          <a:prstGeom prst="curvedConnector3">
            <a:avLst>
              <a:gd name="adj1" fmla="val 5194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A67AA235-34E7-657F-5E52-44A82CC11FF5}"/>
              </a:ext>
            </a:extLst>
          </p:cNvPr>
          <p:cNvCxnSpPr>
            <a:cxnSpLocks/>
            <a:stCxn id="378" idx="0"/>
            <a:endCxn id="375" idx="6"/>
          </p:cNvCxnSpPr>
          <p:nvPr/>
        </p:nvCxnSpPr>
        <p:spPr>
          <a:xfrm rot="16200000" flipV="1">
            <a:off x="1446092" y="1789050"/>
            <a:ext cx="284132" cy="20522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BB1B05EA-E302-A1A4-6401-71C2BFC0B8D6}"/>
              </a:ext>
            </a:extLst>
          </p:cNvPr>
          <p:cNvCxnSpPr>
            <a:stCxn id="379" idx="2"/>
            <a:endCxn id="367" idx="1"/>
          </p:cNvCxnSpPr>
          <p:nvPr/>
        </p:nvCxnSpPr>
        <p:spPr>
          <a:xfrm flipH="1">
            <a:off x="141179" y="1246942"/>
            <a:ext cx="649856" cy="45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6C83E379-1325-3DDC-C1D9-4EECCCAC41E4}"/>
              </a:ext>
            </a:extLst>
          </p:cNvPr>
          <p:cNvCxnSpPr>
            <a:cxnSpLocks/>
            <a:stCxn id="379" idx="6"/>
            <a:endCxn id="375" idx="0"/>
          </p:cNvCxnSpPr>
          <p:nvPr/>
        </p:nvCxnSpPr>
        <p:spPr>
          <a:xfrm>
            <a:off x="902245" y="1246942"/>
            <a:ext cx="630271" cy="364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1CA1D6A1-F6AD-2994-550C-86FD60A18F09}"/>
              </a:ext>
            </a:extLst>
          </p:cNvPr>
          <p:cNvCxnSpPr/>
          <p:nvPr/>
        </p:nvCxnSpPr>
        <p:spPr>
          <a:xfrm flipH="1" flipV="1">
            <a:off x="1643800" y="1611863"/>
            <a:ext cx="650485" cy="148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92074422-3F06-30E8-DB75-211D6AFFFE1A}"/>
              </a:ext>
            </a:extLst>
          </p:cNvPr>
          <p:cNvGrpSpPr/>
          <p:nvPr/>
        </p:nvGrpSpPr>
        <p:grpSpPr>
          <a:xfrm>
            <a:off x="212743" y="4458384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B6F99DE9-0117-206B-DEC3-0B435AB6505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69E5BCB9-71C5-7D69-8526-DCF0F68C635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DE1C83D7-47EE-2EBC-CF5B-B7A878600EF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62" name="TextBox 461">
            <a:extLst>
              <a:ext uri="{FF2B5EF4-FFF2-40B4-BE49-F238E27FC236}">
                <a16:creationId xmlns:a16="http://schemas.microsoft.com/office/drawing/2014/main" id="{730D489A-5E21-2E85-F276-0F00FAD2B037}"/>
              </a:ext>
            </a:extLst>
          </p:cNvPr>
          <p:cNvSpPr txBox="1"/>
          <p:nvPr/>
        </p:nvSpPr>
        <p:spPr>
          <a:xfrm>
            <a:off x="131430" y="46609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6DDB0BD5-D87C-6232-BC3F-A83A3D1AC2CA}"/>
              </a:ext>
            </a:extLst>
          </p:cNvPr>
          <p:cNvGrpSpPr/>
          <p:nvPr/>
        </p:nvGrpSpPr>
        <p:grpSpPr>
          <a:xfrm>
            <a:off x="576524" y="4448871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CD1C8707-D59D-A6A8-822E-CE33CE06839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D867E1C3-0F9C-FD6E-0FA9-33F34701296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42980FCC-2501-9D67-1674-BB59421BEA3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F8EE4B6F-65E4-E932-15AB-0E9958E7E1B6}"/>
              </a:ext>
            </a:extLst>
          </p:cNvPr>
          <p:cNvSpPr txBox="1"/>
          <p:nvPr/>
        </p:nvSpPr>
        <p:spPr>
          <a:xfrm>
            <a:off x="495211" y="465146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23797289-F634-DD61-1E21-43E03A58BFB2}"/>
              </a:ext>
            </a:extLst>
          </p:cNvPr>
          <p:cNvGrpSpPr/>
          <p:nvPr/>
        </p:nvGrpSpPr>
        <p:grpSpPr>
          <a:xfrm>
            <a:off x="949949" y="4449084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12510F87-E872-21F9-E784-BD44AABDB75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DB77350D-4E25-A605-C49D-869154FDD1F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49A05D41-5124-A8B2-45C4-E9999A917FE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72" name="TextBox 471">
            <a:extLst>
              <a:ext uri="{FF2B5EF4-FFF2-40B4-BE49-F238E27FC236}">
                <a16:creationId xmlns:a16="http://schemas.microsoft.com/office/drawing/2014/main" id="{502E7E6C-EC29-1648-1937-F2A01879BC64}"/>
              </a:ext>
            </a:extLst>
          </p:cNvPr>
          <p:cNvSpPr txBox="1"/>
          <p:nvPr/>
        </p:nvSpPr>
        <p:spPr>
          <a:xfrm>
            <a:off x="868636" y="46516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648373B5-DD4F-EE84-2C91-E6C548A05AAD}"/>
              </a:ext>
            </a:extLst>
          </p:cNvPr>
          <p:cNvGrpSpPr/>
          <p:nvPr/>
        </p:nvGrpSpPr>
        <p:grpSpPr>
          <a:xfrm>
            <a:off x="1342770" y="4429074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4DDA3D1F-DAE1-8792-5DE9-879B0E93EFF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A6153A92-EC88-B682-E642-10669A9E082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3688A855-8B2E-76C5-BBB8-96E12929D91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77" name="TextBox 476">
            <a:extLst>
              <a:ext uri="{FF2B5EF4-FFF2-40B4-BE49-F238E27FC236}">
                <a16:creationId xmlns:a16="http://schemas.microsoft.com/office/drawing/2014/main" id="{E77DD44B-0253-17D3-894A-27BD6799D774}"/>
              </a:ext>
            </a:extLst>
          </p:cNvPr>
          <p:cNvSpPr txBox="1"/>
          <p:nvPr/>
        </p:nvSpPr>
        <p:spPr>
          <a:xfrm>
            <a:off x="1261457" y="463166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0E484F3C-B6F7-B6A1-BA18-3C05FA2D9F20}"/>
              </a:ext>
            </a:extLst>
          </p:cNvPr>
          <p:cNvGrpSpPr/>
          <p:nvPr/>
        </p:nvGrpSpPr>
        <p:grpSpPr>
          <a:xfrm>
            <a:off x="1687445" y="4429074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8C972B99-BDD1-47C8-807C-299A14153CD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DD5F9519-EA91-E8E3-91A1-4563EA25A3F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76A5B25-E6E7-317D-31B3-79308B73F18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527328C8-E705-EE92-82B5-26A605F4A3D5}"/>
              </a:ext>
            </a:extLst>
          </p:cNvPr>
          <p:cNvSpPr txBox="1"/>
          <p:nvPr/>
        </p:nvSpPr>
        <p:spPr>
          <a:xfrm>
            <a:off x="1606132" y="463166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911D6AEE-545F-36E4-A495-886CF26A10AD}"/>
              </a:ext>
            </a:extLst>
          </p:cNvPr>
          <p:cNvGrpSpPr/>
          <p:nvPr/>
        </p:nvGrpSpPr>
        <p:grpSpPr>
          <a:xfrm>
            <a:off x="2098861" y="443992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C3A81224-DC8D-4075-2B6E-049A0DBE378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D9783647-1D85-9007-1C21-B84C4DE19D1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8671C51B-34EB-6D48-39AA-443401E2148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E680B4B3-E400-A108-1202-0ADECADBFE9F}"/>
              </a:ext>
            </a:extLst>
          </p:cNvPr>
          <p:cNvSpPr txBox="1"/>
          <p:nvPr/>
        </p:nvSpPr>
        <p:spPr>
          <a:xfrm>
            <a:off x="1996283" y="464251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8F2EF2F8-1A4B-5DCC-B4BB-A74F89E4BA5D}"/>
              </a:ext>
            </a:extLst>
          </p:cNvPr>
          <p:cNvGrpSpPr/>
          <p:nvPr/>
        </p:nvGrpSpPr>
        <p:grpSpPr>
          <a:xfrm>
            <a:off x="2462642" y="4430407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449499AA-9814-642A-8D5B-6A305989AC7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53E22EB-51A5-AC70-8B34-6F137C32A69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E67EE971-D7ED-D024-FDF8-C5416645E3F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90325BC7-61D9-5F5C-EA58-96600ABF9746}"/>
              </a:ext>
            </a:extLst>
          </p:cNvPr>
          <p:cNvSpPr txBox="1"/>
          <p:nvPr/>
        </p:nvSpPr>
        <p:spPr>
          <a:xfrm>
            <a:off x="2381329" y="46329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195A4F94-CB8B-6337-8CBC-51325E968556}"/>
              </a:ext>
            </a:extLst>
          </p:cNvPr>
          <p:cNvGrpSpPr/>
          <p:nvPr/>
        </p:nvGrpSpPr>
        <p:grpSpPr>
          <a:xfrm>
            <a:off x="2836067" y="443062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DBCD10B7-D849-356F-D634-E7108BF0136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B5226148-9FA3-069D-64F9-F7904012729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7D1F730-0568-C3F7-B3D0-B79826B5E12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22" name="TextBox 521">
            <a:extLst>
              <a:ext uri="{FF2B5EF4-FFF2-40B4-BE49-F238E27FC236}">
                <a16:creationId xmlns:a16="http://schemas.microsoft.com/office/drawing/2014/main" id="{827DB9B4-4E1C-D57D-FCD7-3F26B446CB6A}"/>
              </a:ext>
            </a:extLst>
          </p:cNvPr>
          <p:cNvSpPr txBox="1"/>
          <p:nvPr/>
        </p:nvSpPr>
        <p:spPr>
          <a:xfrm>
            <a:off x="2754754" y="463321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5CCC1214-6E1F-619B-1FDC-9D1EE87EF230}"/>
              </a:ext>
            </a:extLst>
          </p:cNvPr>
          <p:cNvGrpSpPr/>
          <p:nvPr/>
        </p:nvGrpSpPr>
        <p:grpSpPr>
          <a:xfrm>
            <a:off x="3228888" y="441061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3DB33533-2BFC-74B7-F771-A84E7E8AC4C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15D1058F-EEEC-FA5C-6311-6B10F759DA2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391479EF-CD91-723B-0585-2DEE28C10BF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27" name="TextBox 526">
            <a:extLst>
              <a:ext uri="{FF2B5EF4-FFF2-40B4-BE49-F238E27FC236}">
                <a16:creationId xmlns:a16="http://schemas.microsoft.com/office/drawing/2014/main" id="{82B44580-0E95-AEA0-135F-CB1E458EE93B}"/>
              </a:ext>
            </a:extLst>
          </p:cNvPr>
          <p:cNvSpPr txBox="1"/>
          <p:nvPr/>
        </p:nvSpPr>
        <p:spPr>
          <a:xfrm>
            <a:off x="3147575" y="461320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8A98DCF8-D9D1-5B7E-C165-4C03189836FD}"/>
              </a:ext>
            </a:extLst>
          </p:cNvPr>
          <p:cNvGrpSpPr/>
          <p:nvPr/>
        </p:nvGrpSpPr>
        <p:grpSpPr>
          <a:xfrm>
            <a:off x="3616095" y="4431876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F3CDD83D-80A7-CDE3-2783-61A1780AF2A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91186B4A-BE28-97BD-5476-5258C822378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4C139C98-5BCE-9282-779F-29CEB2FC607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32" name="TextBox 531">
            <a:extLst>
              <a:ext uri="{FF2B5EF4-FFF2-40B4-BE49-F238E27FC236}">
                <a16:creationId xmlns:a16="http://schemas.microsoft.com/office/drawing/2014/main" id="{EE1C503C-9D0C-735D-59C9-FFF8C65A7235}"/>
              </a:ext>
            </a:extLst>
          </p:cNvPr>
          <p:cNvSpPr txBox="1"/>
          <p:nvPr/>
        </p:nvSpPr>
        <p:spPr>
          <a:xfrm>
            <a:off x="3534782" y="463446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ECBDE4BB-B4A8-3DE0-FC00-C4F21F9E1DC5}"/>
              </a:ext>
            </a:extLst>
          </p:cNvPr>
          <p:cNvGrpSpPr/>
          <p:nvPr/>
        </p:nvGrpSpPr>
        <p:grpSpPr>
          <a:xfrm>
            <a:off x="4025547" y="443334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C022FBCC-5DA9-1534-522D-D8388707047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CBA75FF8-04EF-02BE-0936-9A90753937C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3ACCD29-58CF-C553-2005-B128BA4935B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93558968-5F6E-3DC6-3F94-057E6AEE71E5}"/>
              </a:ext>
            </a:extLst>
          </p:cNvPr>
          <p:cNvGrpSpPr/>
          <p:nvPr/>
        </p:nvGrpSpPr>
        <p:grpSpPr>
          <a:xfrm>
            <a:off x="4389328" y="442383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70BA35C2-11C2-CEC1-50EF-C4D2281CB43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C2CD8F46-BF21-3E78-80B0-24E5375F4A8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F12D031-41AD-48A1-BD67-7C6D31C38FF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2A70C266-89C9-7C59-0162-3854AED273ED}"/>
              </a:ext>
            </a:extLst>
          </p:cNvPr>
          <p:cNvGrpSpPr/>
          <p:nvPr/>
        </p:nvGrpSpPr>
        <p:grpSpPr>
          <a:xfrm>
            <a:off x="4762753" y="442404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CC197096-5506-89A7-D3CC-DA70EAE90F0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2396F6D8-3B95-945D-AC9D-26D036EC49E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B06D2616-0238-48B2-31F2-5019013425C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0A8B3EF1-F982-0CDF-9F35-8563BA90CB87}"/>
              </a:ext>
            </a:extLst>
          </p:cNvPr>
          <p:cNvGrpSpPr/>
          <p:nvPr/>
        </p:nvGrpSpPr>
        <p:grpSpPr>
          <a:xfrm>
            <a:off x="5155574" y="4411782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E25BEC27-8868-D7D3-BDE3-9816D76B521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C0F65338-26A5-7F77-B4F3-07EAB4ADBAA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50017748-431E-002E-DBE2-995FE658CC4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3A3256F9-1196-4637-B06B-E919899FAC75}"/>
              </a:ext>
            </a:extLst>
          </p:cNvPr>
          <p:cNvGrpSpPr/>
          <p:nvPr/>
        </p:nvGrpSpPr>
        <p:grpSpPr>
          <a:xfrm>
            <a:off x="5542781" y="4425299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36A1B55E-41F3-9B44-9EAB-D131D137340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6228DED6-8D92-EDE6-575F-62A11E910B9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5C2255AF-A9BD-5773-3FE6-B7FC7327ADA3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AC7C4740-516B-3955-D074-340753D7D939}"/>
              </a:ext>
            </a:extLst>
          </p:cNvPr>
          <p:cNvSpPr txBox="1"/>
          <p:nvPr/>
        </p:nvSpPr>
        <p:spPr>
          <a:xfrm>
            <a:off x="3921989" y="46329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9D1072-0A15-6FBE-D851-060927B68574}"/>
              </a:ext>
            </a:extLst>
          </p:cNvPr>
          <p:cNvSpPr txBox="1"/>
          <p:nvPr/>
        </p:nvSpPr>
        <p:spPr>
          <a:xfrm>
            <a:off x="4304584" y="46255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F05D260C-2A7A-289E-D867-6EEA989920CC}"/>
              </a:ext>
            </a:extLst>
          </p:cNvPr>
          <p:cNvSpPr txBox="1"/>
          <p:nvPr/>
        </p:nvSpPr>
        <p:spPr>
          <a:xfrm>
            <a:off x="4687804" y="462455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7F37DE83-B0BE-760D-5CEC-BB28277A614E}"/>
              </a:ext>
            </a:extLst>
          </p:cNvPr>
          <p:cNvSpPr txBox="1"/>
          <p:nvPr/>
        </p:nvSpPr>
        <p:spPr>
          <a:xfrm>
            <a:off x="5078122" y="461320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4A838073-FD01-9011-7881-69DF33F3905A}"/>
              </a:ext>
            </a:extLst>
          </p:cNvPr>
          <p:cNvSpPr txBox="1"/>
          <p:nvPr/>
        </p:nvSpPr>
        <p:spPr>
          <a:xfrm>
            <a:off x="5458287" y="463446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F3FD44E5-B991-AD79-24F6-DC7C44F83634}"/>
              </a:ext>
            </a:extLst>
          </p:cNvPr>
          <p:cNvGrpSpPr/>
          <p:nvPr/>
        </p:nvGrpSpPr>
        <p:grpSpPr>
          <a:xfrm>
            <a:off x="5899690" y="444138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EC9DCA45-A93B-D9D2-20CF-696012AE444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A4ABC9D8-88B8-FBEA-732B-91612A0F09B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96FBC598-7B97-E71B-FBAA-3D21455F178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82" name="TextBox 581">
            <a:extLst>
              <a:ext uri="{FF2B5EF4-FFF2-40B4-BE49-F238E27FC236}">
                <a16:creationId xmlns:a16="http://schemas.microsoft.com/office/drawing/2014/main" id="{5C0688CE-9E01-6F78-306C-4065F9078357}"/>
              </a:ext>
            </a:extLst>
          </p:cNvPr>
          <p:cNvSpPr txBox="1"/>
          <p:nvPr/>
        </p:nvSpPr>
        <p:spPr>
          <a:xfrm>
            <a:off x="5808083" y="463382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F1D1E904-89D0-A16D-4CDA-231806997887}"/>
              </a:ext>
            </a:extLst>
          </p:cNvPr>
          <p:cNvSpPr txBox="1"/>
          <p:nvPr/>
        </p:nvSpPr>
        <p:spPr>
          <a:xfrm>
            <a:off x="5968865" y="4879776"/>
            <a:ext cx="1728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Code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type</a:t>
            </a:r>
            <a:r>
              <a:rPr lang="zh-CN" altLang="en-US" sz="1050" b="1" dirty="0"/>
              <a:t> </a:t>
            </a:r>
            <a:r>
              <a:rPr lang="en-US" sz="1050" b="1" dirty="0"/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151D934C-D923-9614-BF91-6CC26C2B7F70}"/>
                  </a:ext>
                </a:extLst>
              </p:cNvPr>
              <p:cNvSpPr txBox="1"/>
              <p:nvPr/>
            </p:nvSpPr>
            <p:spPr>
              <a:xfrm>
                <a:off x="4823119" y="1863188"/>
                <a:ext cx="21860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5" name="TextBox 584">
                <a:extLst>
                  <a:ext uri="{FF2B5EF4-FFF2-40B4-BE49-F238E27FC236}">
                    <a16:creationId xmlns:a16="http://schemas.microsoft.com/office/drawing/2014/main" id="{151D934C-D923-9614-BF91-6CC26C2B7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119" y="1863188"/>
                <a:ext cx="2186048" cy="276999"/>
              </a:xfrm>
              <a:prstGeom prst="rect">
                <a:avLst/>
              </a:prstGeom>
              <a:blipFill>
                <a:blip r:embed="rId4"/>
                <a:stretch>
                  <a:fillRect l="-3468" r="-346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94EB2272-4622-3BA9-3F1C-1B4561955CB2}"/>
                  </a:ext>
                </a:extLst>
              </p:cNvPr>
              <p:cNvSpPr txBox="1"/>
              <p:nvPr/>
            </p:nvSpPr>
            <p:spPr>
              <a:xfrm>
                <a:off x="4795826" y="3208710"/>
                <a:ext cx="2111411" cy="2802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Sup>
                        <m:sSub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Sup>
                        <m:sSub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6" name="TextBox 585">
                <a:extLst>
                  <a:ext uri="{FF2B5EF4-FFF2-40B4-BE49-F238E27FC236}">
                    <a16:creationId xmlns:a16="http://schemas.microsoft.com/office/drawing/2014/main" id="{94EB2272-4622-3BA9-3F1C-1B4561955C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826" y="3208710"/>
                <a:ext cx="2111411" cy="280205"/>
              </a:xfrm>
              <a:prstGeom prst="rect">
                <a:avLst/>
              </a:prstGeom>
              <a:blipFill>
                <a:blip r:embed="rId5"/>
                <a:stretch>
                  <a:fillRect l="-3593" r="-4192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09E0BC34-E724-96F0-4A72-4ABAF7F7E2F2}"/>
                  </a:ext>
                </a:extLst>
              </p:cNvPr>
              <p:cNvSpPr txBox="1"/>
              <p:nvPr/>
            </p:nvSpPr>
            <p:spPr>
              <a:xfrm>
                <a:off x="7005429" y="2314461"/>
                <a:ext cx="4036939" cy="585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Att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8" name="TextBox 587">
                <a:extLst>
                  <a:ext uri="{FF2B5EF4-FFF2-40B4-BE49-F238E27FC236}">
                    <a16:creationId xmlns:a16="http://schemas.microsoft.com/office/drawing/2014/main" id="{09E0BC34-E724-96F0-4A72-4ABAF7F7E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429" y="2314461"/>
                <a:ext cx="4036939" cy="585738"/>
              </a:xfrm>
              <a:prstGeom prst="rect">
                <a:avLst/>
              </a:prstGeom>
              <a:blipFill>
                <a:blip r:embed="rId6"/>
                <a:stretch>
                  <a:fillRect l="-940" t="-2128" r="-188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9" name="Group 588">
            <a:extLst>
              <a:ext uri="{FF2B5EF4-FFF2-40B4-BE49-F238E27FC236}">
                <a16:creationId xmlns:a16="http://schemas.microsoft.com/office/drawing/2014/main" id="{2C14731B-3F46-BEF3-5D8D-F5C2681778EB}"/>
              </a:ext>
            </a:extLst>
          </p:cNvPr>
          <p:cNvGrpSpPr/>
          <p:nvPr/>
        </p:nvGrpSpPr>
        <p:grpSpPr>
          <a:xfrm>
            <a:off x="8876247" y="3681077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ED059573-53E3-A493-7E1F-442C17DB0B0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ABCFF3FC-9019-7524-F3C3-531041EA945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6CFF9455-B716-D829-7E7A-D1121F3C7AD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3" name="Group 592">
            <a:extLst>
              <a:ext uri="{FF2B5EF4-FFF2-40B4-BE49-F238E27FC236}">
                <a16:creationId xmlns:a16="http://schemas.microsoft.com/office/drawing/2014/main" id="{7387C2C1-63DE-8C8E-2C18-92D94116F3E4}"/>
              </a:ext>
            </a:extLst>
          </p:cNvPr>
          <p:cNvGrpSpPr/>
          <p:nvPr/>
        </p:nvGrpSpPr>
        <p:grpSpPr>
          <a:xfrm>
            <a:off x="8876247" y="3996896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E416C6E5-B20A-6DCF-2EFA-1D4D1808BF8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85D14D1D-42F6-2148-EDED-FEB37541184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8082C2EA-B87D-91B5-B48C-211B6BAB0B0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98" name="Elbow Connector 597">
            <a:extLst>
              <a:ext uri="{FF2B5EF4-FFF2-40B4-BE49-F238E27FC236}">
                <a16:creationId xmlns:a16="http://schemas.microsoft.com/office/drawing/2014/main" id="{46396F52-8432-90F6-F3D3-7EE4F6761452}"/>
              </a:ext>
            </a:extLst>
          </p:cNvPr>
          <p:cNvCxnSpPr>
            <a:cxnSpLocks/>
            <a:endCxn id="596" idx="2"/>
          </p:cNvCxnSpPr>
          <p:nvPr/>
        </p:nvCxnSpPr>
        <p:spPr>
          <a:xfrm flipV="1">
            <a:off x="7460479" y="4268747"/>
            <a:ext cx="1461077" cy="7000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4964F87F-F424-D75B-1813-EF174B1D4F07}"/>
              </a:ext>
            </a:extLst>
          </p:cNvPr>
          <p:cNvGrpSpPr/>
          <p:nvPr/>
        </p:nvGrpSpPr>
        <p:grpSpPr>
          <a:xfrm rot="5400000">
            <a:off x="9399879" y="3680843"/>
            <a:ext cx="93629" cy="544170"/>
            <a:chOff x="9163529" y="3817002"/>
            <a:chExt cx="93629" cy="544170"/>
          </a:xfrm>
          <a:solidFill>
            <a:schemeClr val="accent2"/>
          </a:solidFill>
        </p:grpSpPr>
        <p:grpSp>
          <p:nvGrpSpPr>
            <p:cNvPr id="601" name="Group 600">
              <a:extLst>
                <a:ext uri="{FF2B5EF4-FFF2-40B4-BE49-F238E27FC236}">
                  <a16:creationId xmlns:a16="http://schemas.microsoft.com/office/drawing/2014/main" id="{D46AEECD-DD2E-A379-3C75-58E401934FBF}"/>
                </a:ext>
              </a:extLst>
            </p:cNvPr>
            <p:cNvGrpSpPr/>
            <p:nvPr/>
          </p:nvGrpSpPr>
          <p:grpSpPr>
            <a:xfrm>
              <a:off x="9166112" y="3817002"/>
              <a:ext cx="91046" cy="271851"/>
              <a:chOff x="1583274" y="3534032"/>
              <a:chExt cx="91046" cy="271851"/>
            </a:xfrm>
            <a:grpFill/>
          </p:grpSpPr>
          <p:sp>
            <p:nvSpPr>
              <p:cNvPr id="602" name="Rectangle 601">
                <a:extLst>
                  <a:ext uri="{FF2B5EF4-FFF2-40B4-BE49-F238E27FC236}">
                    <a16:creationId xmlns:a16="http://schemas.microsoft.com/office/drawing/2014/main" id="{01A5B41F-418F-2428-6201-3A5DF23B8BCE}"/>
                  </a:ext>
                </a:extLst>
              </p:cNvPr>
              <p:cNvSpPr/>
              <p:nvPr/>
            </p:nvSpPr>
            <p:spPr>
              <a:xfrm>
                <a:off x="1583703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3" name="Rectangle 602">
                <a:extLst>
                  <a:ext uri="{FF2B5EF4-FFF2-40B4-BE49-F238E27FC236}">
                    <a16:creationId xmlns:a16="http://schemas.microsoft.com/office/drawing/2014/main" id="{A9FCA986-E632-95AA-F8C1-0529C720FEF9}"/>
                  </a:ext>
                </a:extLst>
              </p:cNvPr>
              <p:cNvSpPr/>
              <p:nvPr/>
            </p:nvSpPr>
            <p:spPr>
              <a:xfrm>
                <a:off x="1583274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4" name="Rectangle 603">
                <a:extLst>
                  <a:ext uri="{FF2B5EF4-FFF2-40B4-BE49-F238E27FC236}">
                    <a16:creationId xmlns:a16="http://schemas.microsoft.com/office/drawing/2014/main" id="{0B683AC0-A0B4-3EEA-529D-0D6E82B98CBE}"/>
                  </a:ext>
                </a:extLst>
              </p:cNvPr>
              <p:cNvSpPr/>
              <p:nvPr/>
            </p:nvSpPr>
            <p:spPr>
              <a:xfrm>
                <a:off x="1583274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05" name="Group 604">
              <a:extLst>
                <a:ext uri="{FF2B5EF4-FFF2-40B4-BE49-F238E27FC236}">
                  <a16:creationId xmlns:a16="http://schemas.microsoft.com/office/drawing/2014/main" id="{5D5F1827-E200-58CF-3E8C-4A4A32850C8D}"/>
                </a:ext>
              </a:extLst>
            </p:cNvPr>
            <p:cNvGrpSpPr/>
            <p:nvPr/>
          </p:nvGrpSpPr>
          <p:grpSpPr>
            <a:xfrm>
              <a:off x="9163529" y="4089321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606" name="Rectangle 605">
                <a:extLst>
                  <a:ext uri="{FF2B5EF4-FFF2-40B4-BE49-F238E27FC236}">
                    <a16:creationId xmlns:a16="http://schemas.microsoft.com/office/drawing/2014/main" id="{425BDECF-92BB-21EF-0F16-4A48646A22C9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7" name="Rectangle 606">
                <a:extLst>
                  <a:ext uri="{FF2B5EF4-FFF2-40B4-BE49-F238E27FC236}">
                    <a16:creationId xmlns:a16="http://schemas.microsoft.com/office/drawing/2014/main" id="{0E12E7FA-C469-C274-B871-EFED992BD1D5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8" name="Rectangle 607">
                <a:extLst>
                  <a:ext uri="{FF2B5EF4-FFF2-40B4-BE49-F238E27FC236}">
                    <a16:creationId xmlns:a16="http://schemas.microsoft.com/office/drawing/2014/main" id="{76C6FCA6-5BD9-0003-7C41-658C76B2DBE1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1AAFAA20-9361-EDF5-1FD2-2D491AF423D8}"/>
                  </a:ext>
                </a:extLst>
              </p:cNvPr>
              <p:cNvSpPr txBox="1"/>
              <p:nvPr/>
            </p:nvSpPr>
            <p:spPr>
              <a:xfrm>
                <a:off x="8872779" y="3776463"/>
                <a:ext cx="3962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0" name="TextBox 609">
                <a:extLst>
                  <a:ext uri="{FF2B5EF4-FFF2-40B4-BE49-F238E27FC236}">
                    <a16:creationId xmlns:a16="http://schemas.microsoft.com/office/drawing/2014/main" id="{1AAFAA20-9361-EDF5-1FD2-2D491AF42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2779" y="3776463"/>
                <a:ext cx="39626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2" name="Straight Arrow Connector 611">
            <a:extLst>
              <a:ext uri="{FF2B5EF4-FFF2-40B4-BE49-F238E27FC236}">
                <a16:creationId xmlns:a16="http://schemas.microsoft.com/office/drawing/2014/main" id="{2837D12A-BDF9-A7A9-EF27-7416F4850AFA}"/>
              </a:ext>
            </a:extLst>
          </p:cNvPr>
          <p:cNvCxnSpPr>
            <a:cxnSpLocks/>
          </p:cNvCxnSpPr>
          <p:nvPr/>
        </p:nvCxnSpPr>
        <p:spPr>
          <a:xfrm flipV="1">
            <a:off x="9027763" y="2797899"/>
            <a:ext cx="0" cy="875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F6F295A8-C92D-9F66-5749-49CDA643DB46}"/>
                  </a:ext>
                </a:extLst>
              </p:cNvPr>
              <p:cNvSpPr txBox="1"/>
              <p:nvPr/>
            </p:nvSpPr>
            <p:spPr>
              <a:xfrm>
                <a:off x="3035600" y="525324"/>
                <a:ext cx="385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F6F295A8-C92D-9F66-5749-49CDA643DB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600" y="525324"/>
                <a:ext cx="385555" cy="276999"/>
              </a:xfrm>
              <a:prstGeom prst="rect">
                <a:avLst/>
              </a:prstGeom>
              <a:blipFill>
                <a:blip r:embed="rId8"/>
                <a:stretch>
                  <a:fillRect l="-12903" r="-1290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C575E2C9-C7A2-3A5B-5668-3E9FF669E26A}"/>
              </a:ext>
            </a:extLst>
          </p:cNvPr>
          <p:cNvSpPr txBox="1"/>
          <p:nvPr/>
        </p:nvSpPr>
        <p:spPr>
          <a:xfrm>
            <a:off x="7868834" y="5742693"/>
            <a:ext cx="32788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Pretraining</a:t>
            </a:r>
            <a:r>
              <a:rPr lang="zh-CN" altLang="en-US" dirty="0"/>
              <a:t> </a:t>
            </a:r>
            <a:r>
              <a:rPr lang="en-US" altLang="zh-CN" dirty="0"/>
              <a:t>tasks:</a:t>
            </a:r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-US" altLang="zh-CN" dirty="0"/>
              <a:t>Masked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order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0879AD-50C8-971C-623D-89BA8D9EAF7F}"/>
              </a:ext>
            </a:extLst>
          </p:cNvPr>
          <p:cNvSpPr txBox="1"/>
          <p:nvPr/>
        </p:nvSpPr>
        <p:spPr>
          <a:xfrm>
            <a:off x="0" y="-347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Pretraining Step 1</a:t>
            </a:r>
          </a:p>
        </p:txBody>
      </p:sp>
    </p:spTree>
    <p:extLst>
      <p:ext uri="{BB962C8B-B14F-4D97-AF65-F5344CB8AC3E}">
        <p14:creationId xmlns:p14="http://schemas.microsoft.com/office/powerpoint/2010/main" val="3872901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F774-5412-6604-3F8C-200CF960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3FDD0-470F-2430-EEB8-4526E8990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Input: </a:t>
            </a:r>
            <a:r>
              <a:rPr lang="en-US" dirty="0"/>
              <a:t>Patients’ disease history (disease codes, separated by encounters)</a:t>
            </a:r>
          </a:p>
          <a:p>
            <a:r>
              <a:rPr lang="en-US" b="1" dirty="0"/>
              <a:t>Output: </a:t>
            </a:r>
            <a:r>
              <a:rPr lang="en-US" dirty="0"/>
              <a:t>Informative representations of patients and diagnose codes.</a:t>
            </a:r>
          </a:p>
          <a:p>
            <a:r>
              <a:rPr lang="en-US" b="1" dirty="0"/>
              <a:t>Training: </a:t>
            </a:r>
            <a:r>
              <a:rPr lang="en-US" dirty="0"/>
              <a:t>Unsupervised hypergraph representation training.</a:t>
            </a:r>
          </a:p>
          <a:p>
            <a:r>
              <a:rPr lang="en-US" b="1" dirty="0"/>
              <a:t>Evaluation: </a:t>
            </a:r>
            <a:r>
              <a:rPr lang="en-US" dirty="0"/>
              <a:t>Add a few outcome labels (mortality / AKI onset) to train a simple classifier, demonstrating better performance than other unsupervised graph learning methods (i.e. based on current patient representations to train a classifier), t-SNE to visualize disease clustering… Check more other papers to gather methods.</a:t>
            </a:r>
          </a:p>
        </p:txBody>
      </p:sp>
    </p:spTree>
    <p:extLst>
      <p:ext uri="{BB962C8B-B14F-4D97-AF65-F5344CB8AC3E}">
        <p14:creationId xmlns:p14="http://schemas.microsoft.com/office/powerpoint/2010/main" val="11167402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7190F-9363-06D0-4FE2-CCDF8D718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A6C1491-71CF-4C82-F4FF-697DF2991D4F}"/>
              </a:ext>
            </a:extLst>
          </p:cNvPr>
          <p:cNvGrpSpPr/>
          <p:nvPr/>
        </p:nvGrpSpPr>
        <p:grpSpPr>
          <a:xfrm>
            <a:off x="447884" y="6282782"/>
            <a:ext cx="5709080" cy="387464"/>
            <a:chOff x="447884" y="6282782"/>
            <a:chExt cx="5709080" cy="387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A67907-078D-C4B6-ED71-1C10DE50969E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8E4321C-C83B-631B-6D83-298B73D2FD9F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7B435D-34A3-96FE-B5DF-33B2F5EA876A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BBF855E-D9CD-9338-76F3-B89D75572BE6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0353AD-5824-7999-0671-CF9C3C139BBD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4A5111-C349-345A-78F4-F88FE3CB6B7A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499588-EC72-77B4-81CD-AC8C81621D28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95069E2-5F16-28A7-785D-6A6F75B225F9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9CFB266-F372-79E7-F759-06E4C5819F44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5E44965-7CBE-F716-1FBF-7D4918A18F38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B2CBD33-8ACD-974A-206D-1CBA467EF32F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73A932F-3D33-372C-D8C8-A39DEDA0B89C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75FA8C-A54C-6B4D-49BB-0C15FA978CFC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379A2F3-0B36-3953-7FFF-F564A33584E0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8FE4045-B496-C8D6-3FA3-BEC333DE151A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0C1F085-41AA-5318-ECE3-2B3E8118369A}"/>
              </a:ext>
            </a:extLst>
          </p:cNvPr>
          <p:cNvCxnSpPr/>
          <p:nvPr/>
        </p:nvCxnSpPr>
        <p:spPr>
          <a:xfrm flipV="1">
            <a:off x="64161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610A7E4-7C3E-204D-FB19-0F9C8329B2E0}"/>
              </a:ext>
            </a:extLst>
          </p:cNvPr>
          <p:cNvCxnSpPr/>
          <p:nvPr/>
        </p:nvCxnSpPr>
        <p:spPr>
          <a:xfrm flipV="1">
            <a:off x="1016543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2B8AA50-5777-16FE-FD2C-914009943559}"/>
              </a:ext>
            </a:extLst>
          </p:cNvPr>
          <p:cNvCxnSpPr/>
          <p:nvPr/>
        </p:nvCxnSpPr>
        <p:spPr>
          <a:xfrm flipV="1">
            <a:off x="139282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1EECC7-EB96-C49E-F35C-503F7BB60AFE}"/>
              </a:ext>
            </a:extLst>
          </p:cNvPr>
          <p:cNvCxnSpPr/>
          <p:nvPr/>
        </p:nvCxnSpPr>
        <p:spPr>
          <a:xfrm flipV="1">
            <a:off x="1765295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3707DB-6ACE-7794-CC6A-2AC0C4F3741C}"/>
              </a:ext>
            </a:extLst>
          </p:cNvPr>
          <p:cNvCxnSpPr/>
          <p:nvPr/>
        </p:nvCxnSpPr>
        <p:spPr>
          <a:xfrm flipV="1">
            <a:off x="215386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59FBD5-A935-1793-81E5-C9656A491B50}"/>
              </a:ext>
            </a:extLst>
          </p:cNvPr>
          <p:cNvCxnSpPr/>
          <p:nvPr/>
        </p:nvCxnSpPr>
        <p:spPr>
          <a:xfrm flipV="1">
            <a:off x="253748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07A3B65-FD00-BE87-1F53-A4AE1234009B}"/>
              </a:ext>
            </a:extLst>
          </p:cNvPr>
          <p:cNvCxnSpPr/>
          <p:nvPr/>
        </p:nvCxnSpPr>
        <p:spPr>
          <a:xfrm flipV="1">
            <a:off x="292875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4167A9-3CEA-CA79-B57A-64AB390994D1}"/>
              </a:ext>
            </a:extLst>
          </p:cNvPr>
          <p:cNvCxnSpPr/>
          <p:nvPr/>
        </p:nvCxnSpPr>
        <p:spPr>
          <a:xfrm flipV="1">
            <a:off x="330728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69F2CE-B87F-BFA9-7207-6B792E5BCBF7}"/>
              </a:ext>
            </a:extLst>
          </p:cNvPr>
          <p:cNvCxnSpPr/>
          <p:nvPr/>
        </p:nvCxnSpPr>
        <p:spPr>
          <a:xfrm flipV="1">
            <a:off x="368221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DB1BF1-6C2A-2C6E-D21E-E2153A4859DC}"/>
              </a:ext>
            </a:extLst>
          </p:cNvPr>
          <p:cNvCxnSpPr/>
          <p:nvPr/>
        </p:nvCxnSpPr>
        <p:spPr>
          <a:xfrm flipV="1">
            <a:off x="4069676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18E3C2-8FAB-E012-B3BE-D1D496238241}"/>
              </a:ext>
            </a:extLst>
          </p:cNvPr>
          <p:cNvCxnSpPr/>
          <p:nvPr/>
        </p:nvCxnSpPr>
        <p:spPr>
          <a:xfrm flipV="1">
            <a:off x="446844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580E2D-0595-1A01-13D3-BAC8BDB33E84}"/>
              </a:ext>
            </a:extLst>
          </p:cNvPr>
          <p:cNvCxnSpPr/>
          <p:nvPr/>
        </p:nvCxnSpPr>
        <p:spPr>
          <a:xfrm flipV="1">
            <a:off x="482822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667114-909A-417E-C1DC-E09AA7336300}"/>
              </a:ext>
            </a:extLst>
          </p:cNvPr>
          <p:cNvCxnSpPr/>
          <p:nvPr/>
        </p:nvCxnSpPr>
        <p:spPr>
          <a:xfrm flipV="1">
            <a:off x="5203158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EDE2F5-784D-1AA4-7429-07D77A8F374E}"/>
              </a:ext>
            </a:extLst>
          </p:cNvPr>
          <p:cNvCxnSpPr/>
          <p:nvPr/>
        </p:nvCxnSpPr>
        <p:spPr>
          <a:xfrm flipV="1">
            <a:off x="5588304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AA348F1-4642-D80B-DA01-4BD6829E3F97}"/>
              </a:ext>
            </a:extLst>
          </p:cNvPr>
          <p:cNvCxnSpPr/>
          <p:nvPr/>
        </p:nvCxnSpPr>
        <p:spPr>
          <a:xfrm flipV="1">
            <a:off x="5963235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FB440A8-A5AD-1145-CAF6-DAAF1C5EDBC7}"/>
              </a:ext>
            </a:extLst>
          </p:cNvPr>
          <p:cNvGrpSpPr/>
          <p:nvPr/>
        </p:nvGrpSpPr>
        <p:grpSpPr>
          <a:xfrm>
            <a:off x="596089" y="5311030"/>
            <a:ext cx="91046" cy="271851"/>
            <a:chOff x="1575525" y="3534032"/>
            <a:chExt cx="91046" cy="27185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9137524-052A-05D5-DC7E-D30776F4D5A9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100BF75-F32F-4391-04E0-A9F9A1B7730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3949C1B-B30B-7EFB-2DEC-960A0F0ACCDF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0DDB6A4-47FA-23FB-FFDF-C0D242EA129F}"/>
              </a:ext>
            </a:extLst>
          </p:cNvPr>
          <p:cNvGrpSpPr/>
          <p:nvPr/>
        </p:nvGrpSpPr>
        <p:grpSpPr>
          <a:xfrm>
            <a:off x="1345951" y="5300418"/>
            <a:ext cx="91046" cy="271851"/>
            <a:chOff x="1575525" y="3534032"/>
            <a:chExt cx="91046" cy="271851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7AEB50C-69C1-1354-9050-6154D419348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42DF5A-86DF-6931-FBA8-A03B7398C2E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F5C4567-2003-EED7-D4B8-54D0E30E706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D74F323-4CCB-850D-069F-70630DB01240}"/>
              </a:ext>
            </a:extLst>
          </p:cNvPr>
          <p:cNvGrpSpPr/>
          <p:nvPr/>
        </p:nvGrpSpPr>
        <p:grpSpPr>
          <a:xfrm>
            <a:off x="5549841" y="5300756"/>
            <a:ext cx="91046" cy="271851"/>
            <a:chOff x="1575525" y="3534032"/>
            <a:chExt cx="91046" cy="271851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28E01A-2ACE-5D62-7D7C-7222A1177EB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7CFF1AC-28E2-7E40-8A16-2464F882394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570AFD7-2B59-D013-95BD-FF7327F0E4D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3432EB5-4A19-F436-68A3-4693EE5BCB9A}"/>
              </a:ext>
            </a:extLst>
          </p:cNvPr>
          <p:cNvGrpSpPr/>
          <p:nvPr/>
        </p:nvGrpSpPr>
        <p:grpSpPr>
          <a:xfrm>
            <a:off x="1716718" y="5298044"/>
            <a:ext cx="91046" cy="271851"/>
            <a:chOff x="1575525" y="3534032"/>
            <a:chExt cx="91046" cy="27185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AA8E701-13F0-51A1-39BF-70C86BCF5F7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52E612D-460C-9B0E-CFFC-51D9ECE3C02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DCFAD7-DEFC-8805-0554-BD80AEAF5ED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08532DF-0CCB-3A51-CAD9-A12A202DC394}"/>
              </a:ext>
            </a:extLst>
          </p:cNvPr>
          <p:cNvGrpSpPr/>
          <p:nvPr/>
        </p:nvGrpSpPr>
        <p:grpSpPr>
          <a:xfrm>
            <a:off x="2108339" y="5298043"/>
            <a:ext cx="91046" cy="271851"/>
            <a:chOff x="1575525" y="3534032"/>
            <a:chExt cx="91046" cy="271851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78BC3A8-4E93-B439-FDDF-84629075D22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08673E8-6DA9-53B4-3FC9-A431A1F8C21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14D1F4-3509-277B-244E-68C66F7FC993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62DE248-2D92-F038-9FF7-66A08E16FB5E}"/>
              </a:ext>
            </a:extLst>
          </p:cNvPr>
          <p:cNvGrpSpPr/>
          <p:nvPr/>
        </p:nvGrpSpPr>
        <p:grpSpPr>
          <a:xfrm>
            <a:off x="2481766" y="5299158"/>
            <a:ext cx="91046" cy="271851"/>
            <a:chOff x="1575525" y="3534032"/>
            <a:chExt cx="91046" cy="271851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448195EE-66C9-6FB8-F016-ABE53F74700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453D989-C65E-80F6-00CC-CADAB8C3D02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687649D-0180-3DB5-4A5B-93A323BAA8AF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DB6F6E5-21DC-3579-AD77-567EC6C4FB55}"/>
              </a:ext>
            </a:extLst>
          </p:cNvPr>
          <p:cNvGrpSpPr/>
          <p:nvPr/>
        </p:nvGrpSpPr>
        <p:grpSpPr>
          <a:xfrm>
            <a:off x="2883235" y="5304536"/>
            <a:ext cx="91046" cy="271851"/>
            <a:chOff x="1575525" y="3534032"/>
            <a:chExt cx="91046" cy="271851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13C6C62D-4F0D-505F-B46C-F12FEE5A77F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7E060CD-6204-A336-A655-29F6734ADB6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A3AE7A4-0FAB-B598-0DDF-7A079E686D8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DC69835F-E4B6-9F74-6302-E29258EC109F}"/>
              </a:ext>
            </a:extLst>
          </p:cNvPr>
          <p:cNvGrpSpPr/>
          <p:nvPr/>
        </p:nvGrpSpPr>
        <p:grpSpPr>
          <a:xfrm>
            <a:off x="3261765" y="5298043"/>
            <a:ext cx="91046" cy="271851"/>
            <a:chOff x="1575525" y="3534032"/>
            <a:chExt cx="91046" cy="271851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7E1CEE64-B69F-5D85-1F19-483DD8CF0A0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6C31948A-44F5-6CF7-A605-602D54B7664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826C1184-DDD7-72A8-DE81-E55E4AD8B30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F231F5-BE49-56A4-4F08-18CB07796C5B}"/>
              </a:ext>
            </a:extLst>
          </p:cNvPr>
          <p:cNvGrpSpPr/>
          <p:nvPr/>
        </p:nvGrpSpPr>
        <p:grpSpPr>
          <a:xfrm>
            <a:off x="3639866" y="5298043"/>
            <a:ext cx="91046" cy="271851"/>
            <a:chOff x="1575525" y="3534032"/>
            <a:chExt cx="91046" cy="27185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ADAC9D4-3E0D-5AE8-743D-02ACB129058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87A41171-0090-3F1D-BA3C-6D1BF4C462F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892168BC-EE65-D483-B2B0-A0FE1999F18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1B9CA70B-AFE1-1B96-62DB-488FB1D794A0}"/>
              </a:ext>
            </a:extLst>
          </p:cNvPr>
          <p:cNvGrpSpPr/>
          <p:nvPr/>
        </p:nvGrpSpPr>
        <p:grpSpPr>
          <a:xfrm>
            <a:off x="4017538" y="5298043"/>
            <a:ext cx="91046" cy="271851"/>
            <a:chOff x="1575525" y="3534032"/>
            <a:chExt cx="91046" cy="271851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AB87E77-62B2-DD41-F46E-5A1342E9F54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140D946-CF87-9C01-5C9F-48EAB6B0681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6DC51DA-6804-44EB-C635-3E079BC384BF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210BEDD3-5B01-CE7C-D990-33D916376804}"/>
              </a:ext>
            </a:extLst>
          </p:cNvPr>
          <p:cNvGrpSpPr/>
          <p:nvPr/>
        </p:nvGrpSpPr>
        <p:grpSpPr>
          <a:xfrm>
            <a:off x="4399084" y="5295038"/>
            <a:ext cx="91046" cy="271851"/>
            <a:chOff x="1575525" y="3534032"/>
            <a:chExt cx="91046" cy="271851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01AF7B49-3B06-F499-7AAF-D43299D49C8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68B9F6F-3DFD-8F0C-D7A5-52EAF2CDA5F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28D18C47-2F46-4D11-0F56-74FC0E3898A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B46C1CA-1B84-BA62-8A12-B7BEABE5C9A6}"/>
              </a:ext>
            </a:extLst>
          </p:cNvPr>
          <p:cNvGrpSpPr/>
          <p:nvPr/>
        </p:nvGrpSpPr>
        <p:grpSpPr>
          <a:xfrm>
            <a:off x="4782704" y="5292664"/>
            <a:ext cx="91046" cy="271851"/>
            <a:chOff x="1575525" y="3534032"/>
            <a:chExt cx="91046" cy="271851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9EC8224-BA7F-62F9-E798-F4D9F431440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E3FA22A1-A075-0B05-3E7C-E5C4BFA4947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A4FAA2D-4643-CE96-CE4F-81E41335FF8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BA49376-393A-88B6-30D7-0B297DB1A738}"/>
              </a:ext>
            </a:extLst>
          </p:cNvPr>
          <p:cNvGrpSpPr/>
          <p:nvPr/>
        </p:nvGrpSpPr>
        <p:grpSpPr>
          <a:xfrm>
            <a:off x="5157635" y="5299157"/>
            <a:ext cx="91046" cy="271851"/>
            <a:chOff x="1575525" y="3534032"/>
            <a:chExt cx="91046" cy="27185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C89B477-FB41-67EC-6A6D-04FD8F31585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F267FAA7-D07C-B46F-110E-698F5728D48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F09AC277-3D5B-D79D-7985-8C3532801CC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269F6761-7D55-7A12-70C8-22EEB516B0AF}"/>
              </a:ext>
            </a:extLst>
          </p:cNvPr>
          <p:cNvGrpSpPr/>
          <p:nvPr/>
        </p:nvGrpSpPr>
        <p:grpSpPr>
          <a:xfrm>
            <a:off x="5903698" y="5309160"/>
            <a:ext cx="91046" cy="271851"/>
            <a:chOff x="1575525" y="3534032"/>
            <a:chExt cx="91046" cy="271851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CDD78CA-C8E3-D0C9-6DDB-4B3D5C307F1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58599AF-9B7E-CBAC-E472-0995866582C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F8D11359-521A-3BF9-BB94-98B5834E118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FC7FF73C-8EEB-136A-94A1-05CE255A0EF5}"/>
              </a:ext>
            </a:extLst>
          </p:cNvPr>
          <p:cNvGrpSpPr/>
          <p:nvPr/>
        </p:nvGrpSpPr>
        <p:grpSpPr>
          <a:xfrm>
            <a:off x="966392" y="5319122"/>
            <a:ext cx="91046" cy="271851"/>
            <a:chOff x="1575525" y="3534032"/>
            <a:chExt cx="91046" cy="27185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D45B501-A749-FDEB-2511-F3B5FD3F7F8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EF424FE-6226-DC13-E4B6-360CC5B6B3D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BA6B9A9-69B9-E993-3783-6EB8492EEB7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E698F69-6AA6-8389-08DB-FE6A962D2B49}"/>
              </a:ext>
            </a:extLst>
          </p:cNvPr>
          <p:cNvGrpSpPr/>
          <p:nvPr/>
        </p:nvGrpSpPr>
        <p:grpSpPr>
          <a:xfrm>
            <a:off x="591866" y="4870305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24CC859-093C-BFB1-32CF-086ED660B1F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4E2B9C3-53EA-A9E5-7A7A-2E79C55ECDE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9EE3944-7596-383A-C840-309DE8ADC64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E04ABA5C-C627-D3BD-A821-1CB916A9318B}"/>
              </a:ext>
            </a:extLst>
          </p:cNvPr>
          <p:cNvGrpSpPr/>
          <p:nvPr/>
        </p:nvGrpSpPr>
        <p:grpSpPr>
          <a:xfrm>
            <a:off x="1341728" y="485969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AAC8FA6-3EDD-6CA3-8846-F3A7C2975DF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5D2F19A7-F07F-C1F9-CA20-5688C1FF429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FD13CB8F-D2D6-BAB5-8AC1-7F149516CE6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F9AAC6E-2A36-5B3D-88BA-C56B3731492E}"/>
              </a:ext>
            </a:extLst>
          </p:cNvPr>
          <p:cNvGrpSpPr/>
          <p:nvPr/>
        </p:nvGrpSpPr>
        <p:grpSpPr>
          <a:xfrm>
            <a:off x="5545618" y="4860031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E37D014-1EE8-7B85-CE7A-A8AE3BC8A1B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AF6CC50C-9491-41C4-2B46-7B56968BE7D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6C0E8861-030F-54C2-026C-7D861A04436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1D12A223-03E3-C3B8-626C-EDF4F7875349}"/>
              </a:ext>
            </a:extLst>
          </p:cNvPr>
          <p:cNvGrpSpPr/>
          <p:nvPr/>
        </p:nvGrpSpPr>
        <p:grpSpPr>
          <a:xfrm>
            <a:off x="1712495" y="4857319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BAE351B-9E3A-06BB-4BE3-479FF700705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6AE1CA9-3A29-42B4-F9A5-E6C23A0C86E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F482A02-7D23-CE0A-407A-41761F215AB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31EC476-049B-8389-E235-7E7D9281A759}"/>
              </a:ext>
            </a:extLst>
          </p:cNvPr>
          <p:cNvGrpSpPr/>
          <p:nvPr/>
        </p:nvGrpSpPr>
        <p:grpSpPr>
          <a:xfrm>
            <a:off x="2104116" y="4857318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454FD93-E30D-73A8-2049-A9E00D09DEC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5FBCA0F-084D-2421-8AA1-CE4D13667DC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24240B7-8C46-4451-5AEB-DBD4404AE1C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E9BE5D88-807B-2374-D6B1-96DF77F46C3C}"/>
              </a:ext>
            </a:extLst>
          </p:cNvPr>
          <p:cNvGrpSpPr/>
          <p:nvPr/>
        </p:nvGrpSpPr>
        <p:grpSpPr>
          <a:xfrm>
            <a:off x="2477543" y="4858433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CB67EAA-F313-BE74-2FAC-D5669629F33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9CF8734-9BDD-759A-81E3-30407057BDC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00505337-ADD5-D713-EE47-084C1B6D502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4A7C3936-213F-475D-9AF8-E07AEC55A8A9}"/>
              </a:ext>
            </a:extLst>
          </p:cNvPr>
          <p:cNvGrpSpPr/>
          <p:nvPr/>
        </p:nvGrpSpPr>
        <p:grpSpPr>
          <a:xfrm>
            <a:off x="2876473" y="4870051"/>
            <a:ext cx="93156" cy="265611"/>
            <a:chOff x="1572986" y="3540272"/>
            <a:chExt cx="93156" cy="2656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C58BD32F-6554-6665-D9E2-FB3C5BB59450}"/>
                </a:ext>
              </a:extLst>
            </p:cNvPr>
            <p:cNvSpPr/>
            <p:nvPr/>
          </p:nvSpPr>
          <p:spPr>
            <a:xfrm>
              <a:off x="1572986" y="354027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6708B1C-19E3-2AA6-2292-93E3A6A5211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0F7844B-72B6-FE34-EA63-E30722BB2C4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0128C4D-981F-F3BD-6D85-CB94C2E61EFD}"/>
              </a:ext>
            </a:extLst>
          </p:cNvPr>
          <p:cNvGrpSpPr/>
          <p:nvPr/>
        </p:nvGrpSpPr>
        <p:grpSpPr>
          <a:xfrm>
            <a:off x="3257542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06753B4-F335-47C8-3DB2-3ED1821857F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906F2582-E9CA-41FA-E794-25D678BC73C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F6611AF-2B4E-F201-FE61-90C05C1054A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379C3FF2-6FBB-3E16-E70C-6302393B5999}"/>
              </a:ext>
            </a:extLst>
          </p:cNvPr>
          <p:cNvGrpSpPr/>
          <p:nvPr/>
        </p:nvGrpSpPr>
        <p:grpSpPr>
          <a:xfrm>
            <a:off x="3635643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9E32C89-B031-6F99-A6F1-480F0BA4064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C1206907-3BFC-D95D-698B-A6C0552F0D0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469FF0D-2EE9-D9D8-1622-12B71C3A642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6669DCD-F678-5B51-73AA-521E82181F1C}"/>
              </a:ext>
            </a:extLst>
          </p:cNvPr>
          <p:cNvGrpSpPr/>
          <p:nvPr/>
        </p:nvGrpSpPr>
        <p:grpSpPr>
          <a:xfrm>
            <a:off x="4013315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7871A42-CCC1-250E-133D-CBD712CF632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EA9F38FD-8351-EBB8-6E9F-AF152DE23E6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3C318924-DC60-8933-735E-0543ED2E2BFF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942DCA1-28C6-646A-C377-58E8C02FEF00}"/>
              </a:ext>
            </a:extLst>
          </p:cNvPr>
          <p:cNvGrpSpPr/>
          <p:nvPr/>
        </p:nvGrpSpPr>
        <p:grpSpPr>
          <a:xfrm>
            <a:off x="4394861" y="4854313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E964DC22-13BD-ECF6-7839-B2E78573E07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9542105D-BED9-0364-95EF-3FD420CA7A0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F6C3F19-5179-343D-55F3-E3425CD895B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6EE5A834-55A9-FEDF-815A-82D33A90EF36}"/>
              </a:ext>
            </a:extLst>
          </p:cNvPr>
          <p:cNvGrpSpPr/>
          <p:nvPr/>
        </p:nvGrpSpPr>
        <p:grpSpPr>
          <a:xfrm>
            <a:off x="4778481" y="4851939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D8E6DE9-6423-EB11-6064-D0CD33DF6A8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E975E658-219E-2126-A4CD-01A6A96B348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F1255D8D-2BB7-2EAF-BF42-19ACC7CDDCF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FEC72D05-429E-CCDA-5A38-5FE9415CD45F}"/>
              </a:ext>
            </a:extLst>
          </p:cNvPr>
          <p:cNvGrpSpPr/>
          <p:nvPr/>
        </p:nvGrpSpPr>
        <p:grpSpPr>
          <a:xfrm>
            <a:off x="5153412" y="4858432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87A00D4B-4EC7-11B2-70D2-6CF93B7DD6D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A9E7ABC6-77B3-44B5-BADF-6CC059B99E0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A965B1FB-9121-CF9A-A237-D5EF148172C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A7AD99AD-33B8-555E-1729-ECA2F6B8DDB8}"/>
              </a:ext>
            </a:extLst>
          </p:cNvPr>
          <p:cNvGrpSpPr/>
          <p:nvPr/>
        </p:nvGrpSpPr>
        <p:grpSpPr>
          <a:xfrm>
            <a:off x="5899475" y="4868435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6C91150E-13D6-645A-A53D-A3AACD08512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DA55A479-91BF-D308-C9B6-3012614DBA9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5DA41585-DBC7-E58A-2404-46E5477BEB1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52441044-CB6D-9B09-0258-644565763F7F}"/>
              </a:ext>
            </a:extLst>
          </p:cNvPr>
          <p:cNvGrpSpPr/>
          <p:nvPr/>
        </p:nvGrpSpPr>
        <p:grpSpPr>
          <a:xfrm>
            <a:off x="962169" y="4878397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6DE26555-BA77-C49B-C122-DF400ACECD0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4273BA33-B7EB-44AC-D520-750DB5A6F68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999392AB-A723-E495-E19A-079909E332F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9DB4E5CC-CD35-9F4E-1C46-E49648B6F5E4}"/>
              </a:ext>
            </a:extLst>
          </p:cNvPr>
          <p:cNvSpPr txBox="1"/>
          <p:nvPr/>
        </p:nvSpPr>
        <p:spPr>
          <a:xfrm>
            <a:off x="501189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6C63BEEF-3D8D-1D0F-8D30-35A974909396}"/>
              </a:ext>
            </a:extLst>
          </p:cNvPr>
          <p:cNvSpPr txBox="1"/>
          <p:nvPr/>
        </p:nvSpPr>
        <p:spPr>
          <a:xfrm>
            <a:off x="876120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8EB25DC-5C8B-D7AA-E7CE-5D4B41E5F345}"/>
              </a:ext>
            </a:extLst>
          </p:cNvPr>
          <p:cNvSpPr txBox="1"/>
          <p:nvPr/>
        </p:nvSpPr>
        <p:spPr>
          <a:xfrm>
            <a:off x="1251051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FC6500B-DE5B-60A9-59F0-42A02F98A4E9}"/>
              </a:ext>
            </a:extLst>
          </p:cNvPr>
          <p:cNvSpPr txBox="1"/>
          <p:nvPr/>
        </p:nvSpPr>
        <p:spPr>
          <a:xfrm>
            <a:off x="1625982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10A1638-61CC-FBEB-3EA6-5B7FB653CC0D}"/>
              </a:ext>
            </a:extLst>
          </p:cNvPr>
          <p:cNvSpPr txBox="1"/>
          <p:nvPr/>
        </p:nvSpPr>
        <p:spPr>
          <a:xfrm>
            <a:off x="2013439" y="50827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93526B3-F265-750C-A2C9-352D43359DD8}"/>
              </a:ext>
            </a:extLst>
          </p:cNvPr>
          <p:cNvSpPr txBox="1"/>
          <p:nvPr/>
        </p:nvSpPr>
        <p:spPr>
          <a:xfrm>
            <a:off x="2400896" y="50827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79145D0-C00B-2196-D7CC-D78809EDC442}"/>
              </a:ext>
            </a:extLst>
          </p:cNvPr>
          <p:cNvSpPr txBox="1"/>
          <p:nvPr/>
        </p:nvSpPr>
        <p:spPr>
          <a:xfrm>
            <a:off x="2788353" y="50827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97964647-95F3-1488-8A34-F87028E812EB}"/>
              </a:ext>
            </a:extLst>
          </p:cNvPr>
          <p:cNvSpPr txBox="1"/>
          <p:nvPr/>
        </p:nvSpPr>
        <p:spPr>
          <a:xfrm>
            <a:off x="3163284" y="508274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B8CFA782-3AB4-3AB3-FCFF-96EB8FC102BA}"/>
              </a:ext>
            </a:extLst>
          </p:cNvPr>
          <p:cNvSpPr txBox="1"/>
          <p:nvPr/>
        </p:nvSpPr>
        <p:spPr>
          <a:xfrm>
            <a:off x="3541796" y="508274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F63AAB1-5D99-8B15-437B-2B687A0F21F6}"/>
              </a:ext>
            </a:extLst>
          </p:cNvPr>
          <p:cNvSpPr txBox="1"/>
          <p:nvPr/>
        </p:nvSpPr>
        <p:spPr>
          <a:xfrm>
            <a:off x="3938198" y="508274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7AA48473-030A-6275-AAE2-BCD65F2C21A0}"/>
              </a:ext>
            </a:extLst>
          </p:cNvPr>
          <p:cNvSpPr txBox="1"/>
          <p:nvPr/>
        </p:nvSpPr>
        <p:spPr>
          <a:xfrm>
            <a:off x="4309551" y="508273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8700F2D3-6863-17D2-E94B-BCD2A0C69300}"/>
              </a:ext>
            </a:extLst>
          </p:cNvPr>
          <p:cNvSpPr txBox="1"/>
          <p:nvPr/>
        </p:nvSpPr>
        <p:spPr>
          <a:xfrm>
            <a:off x="4682696" y="50827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F16C2C5-F1C2-50D1-5F08-2AFD27874D04}"/>
              </a:ext>
            </a:extLst>
          </p:cNvPr>
          <p:cNvSpPr txBox="1"/>
          <p:nvPr/>
        </p:nvSpPr>
        <p:spPr>
          <a:xfrm>
            <a:off x="507015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6A60711-AB39-FF6B-7FCB-233D9FCAC8C7}"/>
              </a:ext>
            </a:extLst>
          </p:cNvPr>
          <p:cNvSpPr txBox="1"/>
          <p:nvPr/>
        </p:nvSpPr>
        <p:spPr>
          <a:xfrm>
            <a:off x="5462974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0FF86A71-1F4B-3C76-30D8-C23B60264354}"/>
              </a:ext>
            </a:extLst>
          </p:cNvPr>
          <p:cNvSpPr txBox="1"/>
          <p:nvPr/>
        </p:nvSpPr>
        <p:spPr>
          <a:xfrm>
            <a:off x="580808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84985A97-2111-BC2E-49D2-62687257FEA8}"/>
              </a:ext>
            </a:extLst>
          </p:cNvPr>
          <p:cNvSpPr txBox="1"/>
          <p:nvPr/>
        </p:nvSpPr>
        <p:spPr>
          <a:xfrm>
            <a:off x="5968865" y="5332319"/>
            <a:ext cx="2170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Vanilla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code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embedding</a:t>
            </a:r>
            <a:endParaRPr lang="en-US" sz="105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E7DA83D-9796-803B-1442-50AAD9FE36C5}"/>
              </a:ext>
            </a:extLst>
          </p:cNvPr>
          <p:cNvSpPr txBox="1"/>
          <p:nvPr/>
        </p:nvSpPr>
        <p:spPr>
          <a:xfrm>
            <a:off x="5968865" y="4467831"/>
            <a:ext cx="217024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Encounter index embedding</a:t>
            </a:r>
          </a:p>
        </p:txBody>
      </p:sp>
      <p:pic>
        <p:nvPicPr>
          <p:cNvPr id="172" name="Picture 171">
            <a:extLst>
              <a:ext uri="{FF2B5EF4-FFF2-40B4-BE49-F238E27FC236}">
                <a16:creationId xmlns:a16="http://schemas.microsoft.com/office/drawing/2014/main" id="{60D540DC-1AF1-E6B4-8163-D71AC29E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9" t="2971" r="33544" b="19469"/>
          <a:stretch>
            <a:fillRect/>
          </a:stretch>
        </p:blipFill>
        <p:spPr>
          <a:xfrm>
            <a:off x="1765295" y="1459766"/>
            <a:ext cx="3030531" cy="2536785"/>
          </a:xfrm>
          <a:prstGeom prst="rect">
            <a:avLst/>
          </a:prstGeom>
        </p:spPr>
      </p:pic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108CBA82-6A86-1C42-B3D5-9BE3D0B2CF7F}"/>
              </a:ext>
            </a:extLst>
          </p:cNvPr>
          <p:cNvCxnSpPr>
            <a:cxnSpLocks/>
            <a:stCxn id="455" idx="0"/>
          </p:cNvCxnSpPr>
          <p:nvPr/>
        </p:nvCxnSpPr>
        <p:spPr>
          <a:xfrm flipV="1">
            <a:off x="258481" y="3952929"/>
            <a:ext cx="3022080" cy="505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0C0A8B04-3BD0-A8DD-5B01-FE3AC9C850A6}"/>
              </a:ext>
            </a:extLst>
          </p:cNvPr>
          <p:cNvCxnSpPr>
            <a:cxnSpLocks/>
          </p:cNvCxnSpPr>
          <p:nvPr/>
        </p:nvCxnSpPr>
        <p:spPr>
          <a:xfrm flipH="1" flipV="1">
            <a:off x="3280561" y="3952928"/>
            <a:ext cx="2664652" cy="472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E87F5B99-42AD-B4EF-17DD-D784AAB6A490}"/>
              </a:ext>
            </a:extLst>
          </p:cNvPr>
          <p:cNvSpPr/>
          <p:nvPr/>
        </p:nvSpPr>
        <p:spPr>
          <a:xfrm>
            <a:off x="3782002" y="2485411"/>
            <a:ext cx="1003664" cy="24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Co-occurrence inductive bias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906998C5-3320-7382-F33E-586836E7039A}"/>
              </a:ext>
            </a:extLst>
          </p:cNvPr>
          <p:cNvSpPr/>
          <p:nvPr/>
        </p:nvSpPr>
        <p:spPr>
          <a:xfrm>
            <a:off x="3782002" y="3752683"/>
            <a:ext cx="1003664" cy="2438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tx1"/>
                </a:solidFill>
              </a:rPr>
              <a:t>Time –interval inductive bias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1CC9827A-7D18-91A9-4AF3-490A6FFFB1BC}"/>
              </a:ext>
            </a:extLst>
          </p:cNvPr>
          <p:cNvGrpSpPr/>
          <p:nvPr/>
        </p:nvGrpSpPr>
        <p:grpSpPr>
          <a:xfrm>
            <a:off x="224564" y="5324122"/>
            <a:ext cx="91046" cy="271851"/>
            <a:chOff x="1575525" y="3534032"/>
            <a:chExt cx="91046" cy="271851"/>
          </a:xfrm>
        </p:grpSpPr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DE2CD4D0-29E4-7240-DF0D-A7A2A2B93E0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C64981D-CF35-6840-8530-7F77668ECCE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9E27CDFD-1969-A07A-9DCD-0022F12B0B0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F4C5FC6C-900D-20AE-9CA8-9AC20948CC68}"/>
              </a:ext>
            </a:extLst>
          </p:cNvPr>
          <p:cNvGrpSpPr/>
          <p:nvPr/>
        </p:nvGrpSpPr>
        <p:grpSpPr>
          <a:xfrm>
            <a:off x="217403" y="4872688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02078F0-F791-A216-E8A1-908FF599AC5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E87C115-E096-7A57-5B3E-A049A504A0F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1CF41079-9CB1-5418-FDCB-1D556C03413F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9" name="TextBox 188">
            <a:extLst>
              <a:ext uri="{FF2B5EF4-FFF2-40B4-BE49-F238E27FC236}">
                <a16:creationId xmlns:a16="http://schemas.microsoft.com/office/drawing/2014/main" id="{CA3280CF-E4A7-F263-E7B2-3420F8F643C5}"/>
              </a:ext>
            </a:extLst>
          </p:cNvPr>
          <p:cNvSpPr txBox="1"/>
          <p:nvPr/>
        </p:nvSpPr>
        <p:spPr>
          <a:xfrm>
            <a:off x="127888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F6EAC741-9F15-52A6-8DC6-1AEB5AACAD7D}"/>
              </a:ext>
            </a:extLst>
          </p:cNvPr>
          <p:cNvSpPr txBox="1"/>
          <p:nvPr/>
        </p:nvSpPr>
        <p:spPr>
          <a:xfrm>
            <a:off x="-5778" y="5604194"/>
            <a:ext cx="586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&lt;PAT&gt;</a:t>
            </a:r>
          </a:p>
        </p:txBody>
      </p: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06ABD5C6-DB7A-FE1D-C1FD-CA3CF2C9AC17}"/>
              </a:ext>
            </a:extLst>
          </p:cNvPr>
          <p:cNvGrpSpPr/>
          <p:nvPr/>
        </p:nvGrpSpPr>
        <p:grpSpPr>
          <a:xfrm>
            <a:off x="2723934" y="1296008"/>
            <a:ext cx="91046" cy="271851"/>
            <a:chOff x="1575525" y="3534032"/>
            <a:chExt cx="91046" cy="271851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98E295E-18AC-20D7-729C-7A0964E20EF9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39944D21-1FC9-68F7-6976-545EC5FDAC9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2272DAF-1943-932A-7833-E6EA43B2FBB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7" name="Oval 366">
            <a:extLst>
              <a:ext uri="{FF2B5EF4-FFF2-40B4-BE49-F238E27FC236}">
                <a16:creationId xmlns:a16="http://schemas.microsoft.com/office/drawing/2014/main" id="{D0FC371A-E43B-AB81-89BB-547103F5132C}"/>
              </a:ext>
            </a:extLst>
          </p:cNvPr>
          <p:cNvSpPr/>
          <p:nvPr/>
        </p:nvSpPr>
        <p:spPr>
          <a:xfrm>
            <a:off x="127887" y="1686005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" name="Oval 367">
            <a:extLst>
              <a:ext uri="{FF2B5EF4-FFF2-40B4-BE49-F238E27FC236}">
                <a16:creationId xmlns:a16="http://schemas.microsoft.com/office/drawing/2014/main" id="{D4417E1C-3977-9F81-695D-B99F3EF7C033}"/>
              </a:ext>
            </a:extLst>
          </p:cNvPr>
          <p:cNvSpPr/>
          <p:nvPr/>
        </p:nvSpPr>
        <p:spPr>
          <a:xfrm>
            <a:off x="280287" y="1838405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Oval 368">
            <a:extLst>
              <a:ext uri="{FF2B5EF4-FFF2-40B4-BE49-F238E27FC236}">
                <a16:creationId xmlns:a16="http://schemas.microsoft.com/office/drawing/2014/main" id="{78BCF73C-1736-3518-6A76-ABCBF740DEB5}"/>
              </a:ext>
            </a:extLst>
          </p:cNvPr>
          <p:cNvSpPr/>
          <p:nvPr/>
        </p:nvSpPr>
        <p:spPr>
          <a:xfrm>
            <a:off x="136123" y="1949616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Oval 369">
            <a:extLst>
              <a:ext uri="{FF2B5EF4-FFF2-40B4-BE49-F238E27FC236}">
                <a16:creationId xmlns:a16="http://schemas.microsoft.com/office/drawing/2014/main" id="{CB6269F8-9C62-BA4A-6577-0DADB40C1E01}"/>
              </a:ext>
            </a:extLst>
          </p:cNvPr>
          <p:cNvSpPr/>
          <p:nvPr/>
        </p:nvSpPr>
        <p:spPr>
          <a:xfrm>
            <a:off x="432687" y="1974329"/>
            <a:ext cx="90763" cy="90763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Oval 370">
            <a:extLst>
              <a:ext uri="{FF2B5EF4-FFF2-40B4-BE49-F238E27FC236}">
                <a16:creationId xmlns:a16="http://schemas.microsoft.com/office/drawing/2014/main" id="{C02E767A-877B-D5C8-7A9F-51EA8A21A24C}"/>
              </a:ext>
            </a:extLst>
          </p:cNvPr>
          <p:cNvSpPr/>
          <p:nvPr/>
        </p:nvSpPr>
        <p:spPr>
          <a:xfrm>
            <a:off x="712776" y="1677763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Oval 371">
            <a:extLst>
              <a:ext uri="{FF2B5EF4-FFF2-40B4-BE49-F238E27FC236}">
                <a16:creationId xmlns:a16="http://schemas.microsoft.com/office/drawing/2014/main" id="{C0131B31-F71B-6DEF-CE26-2D69840BE9D7}"/>
              </a:ext>
            </a:extLst>
          </p:cNvPr>
          <p:cNvSpPr/>
          <p:nvPr/>
        </p:nvSpPr>
        <p:spPr>
          <a:xfrm>
            <a:off x="729251" y="1933140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3" name="Oval 372">
            <a:extLst>
              <a:ext uri="{FF2B5EF4-FFF2-40B4-BE49-F238E27FC236}">
                <a16:creationId xmlns:a16="http://schemas.microsoft.com/office/drawing/2014/main" id="{F02A969B-D58B-2189-EB46-E9215EC65D4C}"/>
              </a:ext>
            </a:extLst>
          </p:cNvPr>
          <p:cNvSpPr/>
          <p:nvPr/>
        </p:nvSpPr>
        <p:spPr>
          <a:xfrm>
            <a:off x="976386" y="1817808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Oval 373">
            <a:extLst>
              <a:ext uri="{FF2B5EF4-FFF2-40B4-BE49-F238E27FC236}">
                <a16:creationId xmlns:a16="http://schemas.microsoft.com/office/drawing/2014/main" id="{BE3ED074-50A8-C246-88F0-701E7640837F}"/>
              </a:ext>
            </a:extLst>
          </p:cNvPr>
          <p:cNvSpPr/>
          <p:nvPr/>
        </p:nvSpPr>
        <p:spPr>
          <a:xfrm>
            <a:off x="762207" y="1817807"/>
            <a:ext cx="90763" cy="9076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5" name="Oval 374">
            <a:extLst>
              <a:ext uri="{FF2B5EF4-FFF2-40B4-BE49-F238E27FC236}">
                <a16:creationId xmlns:a16="http://schemas.microsoft.com/office/drawing/2014/main" id="{7639C32C-BBAB-963E-1AFE-4B3852734492}"/>
              </a:ext>
            </a:extLst>
          </p:cNvPr>
          <p:cNvSpPr/>
          <p:nvPr/>
        </p:nvSpPr>
        <p:spPr>
          <a:xfrm>
            <a:off x="1487134" y="1611863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6" name="Oval 375">
            <a:extLst>
              <a:ext uri="{FF2B5EF4-FFF2-40B4-BE49-F238E27FC236}">
                <a16:creationId xmlns:a16="http://schemas.microsoft.com/office/drawing/2014/main" id="{2B486C95-568F-BEAE-C58A-8ABF47B6306A}"/>
              </a:ext>
            </a:extLst>
          </p:cNvPr>
          <p:cNvSpPr/>
          <p:nvPr/>
        </p:nvSpPr>
        <p:spPr>
          <a:xfrm>
            <a:off x="1404755" y="1990805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Oval 376">
            <a:extLst>
              <a:ext uri="{FF2B5EF4-FFF2-40B4-BE49-F238E27FC236}">
                <a16:creationId xmlns:a16="http://schemas.microsoft.com/office/drawing/2014/main" id="{97B7AABE-6020-42EE-369D-89010A693E1E}"/>
              </a:ext>
            </a:extLst>
          </p:cNvPr>
          <p:cNvSpPr/>
          <p:nvPr/>
        </p:nvSpPr>
        <p:spPr>
          <a:xfrm>
            <a:off x="1322377" y="1842522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Oval 377">
            <a:extLst>
              <a:ext uri="{FF2B5EF4-FFF2-40B4-BE49-F238E27FC236}">
                <a16:creationId xmlns:a16="http://schemas.microsoft.com/office/drawing/2014/main" id="{DB64750A-C386-1089-6996-E41C0958EA2D}"/>
              </a:ext>
            </a:extLst>
          </p:cNvPr>
          <p:cNvSpPr/>
          <p:nvPr/>
        </p:nvSpPr>
        <p:spPr>
          <a:xfrm>
            <a:off x="1553037" y="1941377"/>
            <a:ext cx="90763" cy="9076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>
            <a:extLst>
              <a:ext uri="{FF2B5EF4-FFF2-40B4-BE49-F238E27FC236}">
                <a16:creationId xmlns:a16="http://schemas.microsoft.com/office/drawing/2014/main" id="{7BFAE23A-F159-12F1-6C31-58CC526DFF4D}"/>
              </a:ext>
            </a:extLst>
          </p:cNvPr>
          <p:cNvSpPr/>
          <p:nvPr/>
        </p:nvSpPr>
        <p:spPr>
          <a:xfrm>
            <a:off x="791035" y="1191337"/>
            <a:ext cx="111210" cy="11121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DDEE4866-19A9-A591-992A-BA3E7030E309}"/>
              </a:ext>
            </a:extLst>
          </p:cNvPr>
          <p:cNvSpPr txBox="1"/>
          <p:nvPr/>
        </p:nvSpPr>
        <p:spPr>
          <a:xfrm>
            <a:off x="562748" y="971485"/>
            <a:ext cx="5677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&lt;PAT&gt;</a:t>
            </a:r>
          </a:p>
        </p:txBody>
      </p:sp>
      <p:cxnSp>
        <p:nvCxnSpPr>
          <p:cNvPr id="389" name="Curved Connector 388">
            <a:extLst>
              <a:ext uri="{FF2B5EF4-FFF2-40B4-BE49-F238E27FC236}">
                <a16:creationId xmlns:a16="http://schemas.microsoft.com/office/drawing/2014/main" id="{F0FD462B-6AA9-58B5-9AB5-3FEA066786D6}"/>
              </a:ext>
            </a:extLst>
          </p:cNvPr>
          <p:cNvCxnSpPr>
            <a:stCxn id="367" idx="5"/>
            <a:endCxn id="368" idx="0"/>
          </p:cNvCxnSpPr>
          <p:nvPr/>
        </p:nvCxnSpPr>
        <p:spPr>
          <a:xfrm rot="16200000" flipH="1">
            <a:off x="228049" y="1740784"/>
            <a:ext cx="74929" cy="120311"/>
          </a:xfrm>
          <a:prstGeom prst="curved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0" name="Curved Connector 389">
            <a:extLst>
              <a:ext uri="{FF2B5EF4-FFF2-40B4-BE49-F238E27FC236}">
                <a16:creationId xmlns:a16="http://schemas.microsoft.com/office/drawing/2014/main" id="{8BCB5CAE-9B78-4D98-AF7D-C7CF56FA2999}"/>
              </a:ext>
            </a:extLst>
          </p:cNvPr>
          <p:cNvCxnSpPr>
            <a:cxnSpLocks/>
            <a:stCxn id="367" idx="4"/>
            <a:endCxn id="370" idx="2"/>
          </p:cNvCxnSpPr>
          <p:nvPr/>
        </p:nvCxnSpPr>
        <p:spPr>
          <a:xfrm rot="16200000" flipH="1">
            <a:off x="181507" y="1768530"/>
            <a:ext cx="242943" cy="259418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66576E9E-8EFB-CA59-476D-979FB42E7924}"/>
              </a:ext>
            </a:extLst>
          </p:cNvPr>
          <p:cNvCxnSpPr>
            <a:cxnSpLocks/>
            <a:stCxn id="369" idx="4"/>
            <a:endCxn id="370" idx="5"/>
          </p:cNvCxnSpPr>
          <p:nvPr/>
        </p:nvCxnSpPr>
        <p:spPr>
          <a:xfrm rot="16200000" flipH="1">
            <a:off x="340121" y="1881762"/>
            <a:ext cx="11421" cy="328653"/>
          </a:xfrm>
          <a:prstGeom prst="curvedConnector3">
            <a:avLst>
              <a:gd name="adj1" fmla="val 221795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38CF2A5B-02D9-716E-B149-9FC6732AF8D6}"/>
              </a:ext>
            </a:extLst>
          </p:cNvPr>
          <p:cNvCxnSpPr>
            <a:cxnSpLocks/>
            <a:stCxn id="367" idx="6"/>
            <a:endCxn id="371" idx="1"/>
          </p:cNvCxnSpPr>
          <p:nvPr/>
        </p:nvCxnSpPr>
        <p:spPr>
          <a:xfrm flipV="1">
            <a:off x="218650" y="1691055"/>
            <a:ext cx="507418" cy="40332"/>
          </a:xfrm>
          <a:prstGeom prst="curvedConnector4">
            <a:avLst>
              <a:gd name="adj1" fmla="val 48690"/>
              <a:gd name="adj2" fmla="val 6997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urved Connector 398">
            <a:extLst>
              <a:ext uri="{FF2B5EF4-FFF2-40B4-BE49-F238E27FC236}">
                <a16:creationId xmlns:a16="http://schemas.microsoft.com/office/drawing/2014/main" id="{3E3D3961-B220-8806-8374-D39FD7AA73D4}"/>
              </a:ext>
            </a:extLst>
          </p:cNvPr>
          <p:cNvCxnSpPr>
            <a:cxnSpLocks/>
            <a:stCxn id="367" idx="6"/>
            <a:endCxn id="374" idx="2"/>
          </p:cNvCxnSpPr>
          <p:nvPr/>
        </p:nvCxnSpPr>
        <p:spPr>
          <a:xfrm>
            <a:off x="218650" y="1731387"/>
            <a:ext cx="543557" cy="131802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Curved Connector 401">
            <a:extLst>
              <a:ext uri="{FF2B5EF4-FFF2-40B4-BE49-F238E27FC236}">
                <a16:creationId xmlns:a16="http://schemas.microsoft.com/office/drawing/2014/main" id="{113FEB1F-9CA2-496A-BBF1-DEE79FC72BAE}"/>
              </a:ext>
            </a:extLst>
          </p:cNvPr>
          <p:cNvCxnSpPr>
            <a:cxnSpLocks/>
            <a:stCxn id="371" idx="6"/>
            <a:endCxn id="373" idx="0"/>
          </p:cNvCxnSpPr>
          <p:nvPr/>
        </p:nvCxnSpPr>
        <p:spPr>
          <a:xfrm>
            <a:off x="803539" y="1723145"/>
            <a:ext cx="218229" cy="94663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FE264A5E-9F63-CD6E-0E8F-BD2D0535256E}"/>
              </a:ext>
            </a:extLst>
          </p:cNvPr>
          <p:cNvCxnSpPr>
            <a:cxnSpLocks/>
            <a:stCxn id="372" idx="5"/>
            <a:endCxn id="373" idx="4"/>
          </p:cNvCxnSpPr>
          <p:nvPr/>
        </p:nvCxnSpPr>
        <p:spPr>
          <a:xfrm rot="5400000" flipH="1" flipV="1">
            <a:off x="863225" y="1852068"/>
            <a:ext cx="102040" cy="215046"/>
          </a:xfrm>
          <a:prstGeom prst="curvedConnector3">
            <a:avLst>
              <a:gd name="adj1" fmla="val -23705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Curved Connector 407">
            <a:extLst>
              <a:ext uri="{FF2B5EF4-FFF2-40B4-BE49-F238E27FC236}">
                <a16:creationId xmlns:a16="http://schemas.microsoft.com/office/drawing/2014/main" id="{0C53BF38-5AF1-6DD3-6BD1-E557565545EA}"/>
              </a:ext>
            </a:extLst>
          </p:cNvPr>
          <p:cNvCxnSpPr>
            <a:cxnSpLocks/>
            <a:stCxn id="375" idx="2"/>
            <a:endCxn id="373" idx="6"/>
          </p:cNvCxnSpPr>
          <p:nvPr/>
        </p:nvCxnSpPr>
        <p:spPr>
          <a:xfrm rot="10800000" flipV="1">
            <a:off x="1067150" y="1657244"/>
            <a:ext cx="419985" cy="205945"/>
          </a:xfrm>
          <a:prstGeom prst="curved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1" name="Curved Connector 410">
            <a:extLst>
              <a:ext uri="{FF2B5EF4-FFF2-40B4-BE49-F238E27FC236}">
                <a16:creationId xmlns:a16="http://schemas.microsoft.com/office/drawing/2014/main" id="{DCE1FCB4-B072-C109-2116-B7A6CAB1BA3F}"/>
              </a:ext>
            </a:extLst>
          </p:cNvPr>
          <p:cNvCxnSpPr>
            <a:cxnSpLocks/>
            <a:stCxn id="377" idx="2"/>
            <a:endCxn id="371" idx="7"/>
          </p:cNvCxnSpPr>
          <p:nvPr/>
        </p:nvCxnSpPr>
        <p:spPr>
          <a:xfrm rot="10800000">
            <a:off x="790247" y="1691056"/>
            <a:ext cx="532130" cy="196849"/>
          </a:xfrm>
          <a:prstGeom prst="curvedConnector4">
            <a:avLst>
              <a:gd name="adj1" fmla="val 48751"/>
              <a:gd name="adj2" fmla="val 21613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FDBC1CEA-C5E8-F2B9-EB7A-94B16EBDB858}"/>
              </a:ext>
            </a:extLst>
          </p:cNvPr>
          <p:cNvCxnSpPr>
            <a:cxnSpLocks/>
            <a:stCxn id="372" idx="5"/>
            <a:endCxn id="376" idx="3"/>
          </p:cNvCxnSpPr>
          <p:nvPr/>
        </p:nvCxnSpPr>
        <p:spPr>
          <a:xfrm rot="16200000" flipH="1">
            <a:off x="1083552" y="1733780"/>
            <a:ext cx="57665" cy="611325"/>
          </a:xfrm>
          <a:prstGeom prst="curvedConnector3">
            <a:avLst>
              <a:gd name="adj1" fmla="val 51947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Curved Connector 416">
            <a:extLst>
              <a:ext uri="{FF2B5EF4-FFF2-40B4-BE49-F238E27FC236}">
                <a16:creationId xmlns:a16="http://schemas.microsoft.com/office/drawing/2014/main" id="{58D6BA6D-8C6C-0AC6-DDDD-89D5C5B38FCA}"/>
              </a:ext>
            </a:extLst>
          </p:cNvPr>
          <p:cNvCxnSpPr>
            <a:cxnSpLocks/>
            <a:stCxn id="378" idx="0"/>
            <a:endCxn id="375" idx="6"/>
          </p:cNvCxnSpPr>
          <p:nvPr/>
        </p:nvCxnSpPr>
        <p:spPr>
          <a:xfrm rot="16200000" flipV="1">
            <a:off x="1446092" y="1789050"/>
            <a:ext cx="284132" cy="20522"/>
          </a:xfrm>
          <a:prstGeom prst="curved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D766E0D8-6FC5-DD4C-0DFE-6DC9947B8B84}"/>
              </a:ext>
            </a:extLst>
          </p:cNvPr>
          <p:cNvCxnSpPr>
            <a:stCxn id="379" idx="2"/>
            <a:endCxn id="367" idx="1"/>
          </p:cNvCxnSpPr>
          <p:nvPr/>
        </p:nvCxnSpPr>
        <p:spPr>
          <a:xfrm flipH="1">
            <a:off x="141179" y="1246942"/>
            <a:ext cx="649856" cy="452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0C5183DE-D287-1782-C5A4-365A2F15B2C5}"/>
              </a:ext>
            </a:extLst>
          </p:cNvPr>
          <p:cNvCxnSpPr>
            <a:cxnSpLocks/>
            <a:stCxn id="379" idx="6"/>
            <a:endCxn id="375" idx="0"/>
          </p:cNvCxnSpPr>
          <p:nvPr/>
        </p:nvCxnSpPr>
        <p:spPr>
          <a:xfrm>
            <a:off x="902245" y="1246942"/>
            <a:ext cx="630271" cy="3649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Arrow Connector 426">
            <a:extLst>
              <a:ext uri="{FF2B5EF4-FFF2-40B4-BE49-F238E27FC236}">
                <a16:creationId xmlns:a16="http://schemas.microsoft.com/office/drawing/2014/main" id="{88E38A5F-B3D8-73DB-3B78-069FF2308CB2}"/>
              </a:ext>
            </a:extLst>
          </p:cNvPr>
          <p:cNvCxnSpPr/>
          <p:nvPr/>
        </p:nvCxnSpPr>
        <p:spPr>
          <a:xfrm flipH="1" flipV="1">
            <a:off x="1643800" y="1611863"/>
            <a:ext cx="650485" cy="1483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EC37B21E-53AE-F8CE-3794-FF1115CD672B}"/>
              </a:ext>
            </a:extLst>
          </p:cNvPr>
          <p:cNvGrpSpPr/>
          <p:nvPr/>
        </p:nvGrpSpPr>
        <p:grpSpPr>
          <a:xfrm>
            <a:off x="212743" y="4458384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9FE39F3D-7718-D151-8388-54F702C871B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E153F97-689B-9FDC-0D6C-9D66A0B15E2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A3322648-468F-F36A-39C3-61E07DA3854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62" name="TextBox 461">
            <a:extLst>
              <a:ext uri="{FF2B5EF4-FFF2-40B4-BE49-F238E27FC236}">
                <a16:creationId xmlns:a16="http://schemas.microsoft.com/office/drawing/2014/main" id="{4B6792B4-7031-F21C-C70E-A11EEEB5BB9B}"/>
              </a:ext>
            </a:extLst>
          </p:cNvPr>
          <p:cNvSpPr txBox="1"/>
          <p:nvPr/>
        </p:nvSpPr>
        <p:spPr>
          <a:xfrm>
            <a:off x="131430" y="46609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463" name="Group 462">
            <a:extLst>
              <a:ext uri="{FF2B5EF4-FFF2-40B4-BE49-F238E27FC236}">
                <a16:creationId xmlns:a16="http://schemas.microsoft.com/office/drawing/2014/main" id="{7322A107-830D-2FCF-96A9-4C7060CBC623}"/>
              </a:ext>
            </a:extLst>
          </p:cNvPr>
          <p:cNvGrpSpPr/>
          <p:nvPr/>
        </p:nvGrpSpPr>
        <p:grpSpPr>
          <a:xfrm>
            <a:off x="576524" y="4448871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64" name="Rectangle 463">
              <a:extLst>
                <a:ext uri="{FF2B5EF4-FFF2-40B4-BE49-F238E27FC236}">
                  <a16:creationId xmlns:a16="http://schemas.microsoft.com/office/drawing/2014/main" id="{D7242C42-DF31-5176-D5F3-B0B26480B3D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65" name="Rectangle 464">
              <a:extLst>
                <a:ext uri="{FF2B5EF4-FFF2-40B4-BE49-F238E27FC236}">
                  <a16:creationId xmlns:a16="http://schemas.microsoft.com/office/drawing/2014/main" id="{7759EC2C-A002-B291-67DB-4025F755AEE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6" name="Rectangle 465">
              <a:extLst>
                <a:ext uri="{FF2B5EF4-FFF2-40B4-BE49-F238E27FC236}">
                  <a16:creationId xmlns:a16="http://schemas.microsoft.com/office/drawing/2014/main" id="{D46E21D4-D6CB-602F-C98E-48A5EB132BD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67" name="TextBox 466">
            <a:extLst>
              <a:ext uri="{FF2B5EF4-FFF2-40B4-BE49-F238E27FC236}">
                <a16:creationId xmlns:a16="http://schemas.microsoft.com/office/drawing/2014/main" id="{4CDD347D-9CA7-0528-1762-2E542674E67B}"/>
              </a:ext>
            </a:extLst>
          </p:cNvPr>
          <p:cNvSpPr txBox="1"/>
          <p:nvPr/>
        </p:nvSpPr>
        <p:spPr>
          <a:xfrm>
            <a:off x="495211" y="465146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468" name="Group 467">
            <a:extLst>
              <a:ext uri="{FF2B5EF4-FFF2-40B4-BE49-F238E27FC236}">
                <a16:creationId xmlns:a16="http://schemas.microsoft.com/office/drawing/2014/main" id="{C4A793BE-2BC4-5348-4404-43E1CC125C94}"/>
              </a:ext>
            </a:extLst>
          </p:cNvPr>
          <p:cNvGrpSpPr/>
          <p:nvPr/>
        </p:nvGrpSpPr>
        <p:grpSpPr>
          <a:xfrm>
            <a:off x="949949" y="4449084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F594C73-7904-076D-C085-BE19AE626F6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C7E92391-D84C-E7A8-6DCA-E3B66184B10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BA76E5C3-A301-7AAE-D94E-8BB1B57099B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72" name="TextBox 471">
            <a:extLst>
              <a:ext uri="{FF2B5EF4-FFF2-40B4-BE49-F238E27FC236}">
                <a16:creationId xmlns:a16="http://schemas.microsoft.com/office/drawing/2014/main" id="{5E231AA6-949E-908B-A2F3-7E4C4265146E}"/>
              </a:ext>
            </a:extLst>
          </p:cNvPr>
          <p:cNvSpPr txBox="1"/>
          <p:nvPr/>
        </p:nvSpPr>
        <p:spPr>
          <a:xfrm>
            <a:off x="868636" y="465167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3E6907F3-F727-9E5F-FC06-2EC7D79E46AF}"/>
              </a:ext>
            </a:extLst>
          </p:cNvPr>
          <p:cNvGrpSpPr/>
          <p:nvPr/>
        </p:nvGrpSpPr>
        <p:grpSpPr>
          <a:xfrm>
            <a:off x="1342770" y="4429074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8E08DE61-A3ED-D7D7-0F29-CEAB3007F74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CF397F72-44ED-0561-344B-F4613D6F014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89FE74EA-0246-9EFD-3D40-B3BC3724940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77" name="TextBox 476">
            <a:extLst>
              <a:ext uri="{FF2B5EF4-FFF2-40B4-BE49-F238E27FC236}">
                <a16:creationId xmlns:a16="http://schemas.microsoft.com/office/drawing/2014/main" id="{E2D5AEFB-41C5-2AD5-1F82-2EC09F662953}"/>
              </a:ext>
            </a:extLst>
          </p:cNvPr>
          <p:cNvSpPr txBox="1"/>
          <p:nvPr/>
        </p:nvSpPr>
        <p:spPr>
          <a:xfrm>
            <a:off x="1261457" y="463166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A93388B6-04C2-C446-6901-1E73F69FE3BA}"/>
              </a:ext>
            </a:extLst>
          </p:cNvPr>
          <p:cNvGrpSpPr/>
          <p:nvPr/>
        </p:nvGrpSpPr>
        <p:grpSpPr>
          <a:xfrm>
            <a:off x="1687445" y="4429074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D8627315-574A-BECD-1563-FAC877F7AE3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B2182D15-3E16-995A-4161-DAA0335392D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2EE8A3EC-F68E-43EF-1AE1-D98A3980DC8F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EED7DA1A-CA7A-47C0-84C5-041289865EC1}"/>
              </a:ext>
            </a:extLst>
          </p:cNvPr>
          <p:cNvSpPr txBox="1"/>
          <p:nvPr/>
        </p:nvSpPr>
        <p:spPr>
          <a:xfrm>
            <a:off x="1606132" y="463166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6E088A6D-CA26-5C00-E2B3-63B72554D92A}"/>
              </a:ext>
            </a:extLst>
          </p:cNvPr>
          <p:cNvGrpSpPr/>
          <p:nvPr/>
        </p:nvGrpSpPr>
        <p:grpSpPr>
          <a:xfrm>
            <a:off x="2098861" y="443992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C46ACEAA-8E01-A0A4-8CDB-ADA5BC26203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D3EBBEB9-E30C-E086-CE13-E07086C8146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0FAF28A1-E25D-45F0-9092-C5D01DFFCC4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12" name="TextBox 511">
            <a:extLst>
              <a:ext uri="{FF2B5EF4-FFF2-40B4-BE49-F238E27FC236}">
                <a16:creationId xmlns:a16="http://schemas.microsoft.com/office/drawing/2014/main" id="{4EEF0095-B8D7-5619-784E-1A23F231A7FB}"/>
              </a:ext>
            </a:extLst>
          </p:cNvPr>
          <p:cNvSpPr txBox="1"/>
          <p:nvPr/>
        </p:nvSpPr>
        <p:spPr>
          <a:xfrm>
            <a:off x="1996283" y="464251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13" name="Group 512">
            <a:extLst>
              <a:ext uri="{FF2B5EF4-FFF2-40B4-BE49-F238E27FC236}">
                <a16:creationId xmlns:a16="http://schemas.microsoft.com/office/drawing/2014/main" id="{53CB18ED-5111-BDD7-6CDA-EEC0E138E04E}"/>
              </a:ext>
            </a:extLst>
          </p:cNvPr>
          <p:cNvGrpSpPr/>
          <p:nvPr/>
        </p:nvGrpSpPr>
        <p:grpSpPr>
          <a:xfrm>
            <a:off x="2462642" y="4430407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96F42C5F-CC7B-263B-A148-FC01A63C3EA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54F8FFDD-18E7-B552-375C-0C1A431F8E1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7CA52D85-E79C-1CF7-D23E-D6E23C836333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17" name="TextBox 516">
            <a:extLst>
              <a:ext uri="{FF2B5EF4-FFF2-40B4-BE49-F238E27FC236}">
                <a16:creationId xmlns:a16="http://schemas.microsoft.com/office/drawing/2014/main" id="{C605A96C-0475-EAFE-7B24-FF632AED8DB4}"/>
              </a:ext>
            </a:extLst>
          </p:cNvPr>
          <p:cNvSpPr txBox="1"/>
          <p:nvPr/>
        </p:nvSpPr>
        <p:spPr>
          <a:xfrm>
            <a:off x="2381329" y="46329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9576A416-477D-34C9-B802-5240530E9995}"/>
              </a:ext>
            </a:extLst>
          </p:cNvPr>
          <p:cNvGrpSpPr/>
          <p:nvPr/>
        </p:nvGrpSpPr>
        <p:grpSpPr>
          <a:xfrm>
            <a:off x="2836067" y="443062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B855BA46-806A-F339-B03E-EB58DBF5671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60C55A80-7905-765A-E59B-02BF6573870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BBFA42CA-2FBC-4A17-1E81-0DAC8C79A8A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22" name="TextBox 521">
            <a:extLst>
              <a:ext uri="{FF2B5EF4-FFF2-40B4-BE49-F238E27FC236}">
                <a16:creationId xmlns:a16="http://schemas.microsoft.com/office/drawing/2014/main" id="{EF8BCA3A-D735-8EC1-2B25-BBA11C75A06A}"/>
              </a:ext>
            </a:extLst>
          </p:cNvPr>
          <p:cNvSpPr txBox="1"/>
          <p:nvPr/>
        </p:nvSpPr>
        <p:spPr>
          <a:xfrm>
            <a:off x="2754754" y="463321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1AFBE4B9-5DEE-D82A-5790-6A87BA59B6A6}"/>
              </a:ext>
            </a:extLst>
          </p:cNvPr>
          <p:cNvGrpSpPr/>
          <p:nvPr/>
        </p:nvGrpSpPr>
        <p:grpSpPr>
          <a:xfrm>
            <a:off x="3228888" y="441061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809C14CF-9845-7B76-E28F-A6EA8DC84A0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5CEF1546-1B05-0C9B-0AD8-1A67F57A70C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6FD7E14B-87C7-4FB9-2C8A-054DDEF7609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27" name="TextBox 526">
            <a:extLst>
              <a:ext uri="{FF2B5EF4-FFF2-40B4-BE49-F238E27FC236}">
                <a16:creationId xmlns:a16="http://schemas.microsoft.com/office/drawing/2014/main" id="{10308233-8A85-272C-544E-435481541D30}"/>
              </a:ext>
            </a:extLst>
          </p:cNvPr>
          <p:cNvSpPr txBox="1"/>
          <p:nvPr/>
        </p:nvSpPr>
        <p:spPr>
          <a:xfrm>
            <a:off x="3147575" y="461320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0948766D-7B89-145F-ACC2-83C52125B92A}"/>
              </a:ext>
            </a:extLst>
          </p:cNvPr>
          <p:cNvGrpSpPr/>
          <p:nvPr/>
        </p:nvGrpSpPr>
        <p:grpSpPr>
          <a:xfrm>
            <a:off x="3616095" y="4431876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FE37C97-BB88-1772-ACC5-30C481EE9CD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198F94DB-F7B1-641E-AE5E-DE812651EDE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4D33582-60F9-E9D4-F982-36FEE25A04C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32" name="TextBox 531">
            <a:extLst>
              <a:ext uri="{FF2B5EF4-FFF2-40B4-BE49-F238E27FC236}">
                <a16:creationId xmlns:a16="http://schemas.microsoft.com/office/drawing/2014/main" id="{BCE10A67-F333-F1C8-53E8-B33DB413C93F}"/>
              </a:ext>
            </a:extLst>
          </p:cNvPr>
          <p:cNvSpPr txBox="1"/>
          <p:nvPr/>
        </p:nvSpPr>
        <p:spPr>
          <a:xfrm>
            <a:off x="3534782" y="463446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F3CEC692-66EA-0DD1-539D-A4F6F8270C0C}"/>
              </a:ext>
            </a:extLst>
          </p:cNvPr>
          <p:cNvGrpSpPr/>
          <p:nvPr/>
        </p:nvGrpSpPr>
        <p:grpSpPr>
          <a:xfrm>
            <a:off x="4025547" y="443334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FCDB5FB7-6BFD-E181-5930-20EE5DD923C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DE9FE9E6-D31A-10F1-C534-A1C4FBDA9FA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EA2295E0-6249-CDFD-26ED-D9351CACE8A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grpSp>
        <p:nvGrpSpPr>
          <p:cNvPr id="537" name="Group 536">
            <a:extLst>
              <a:ext uri="{FF2B5EF4-FFF2-40B4-BE49-F238E27FC236}">
                <a16:creationId xmlns:a16="http://schemas.microsoft.com/office/drawing/2014/main" id="{39E8C1E1-2017-89C1-DB71-79E957B9BAAA}"/>
              </a:ext>
            </a:extLst>
          </p:cNvPr>
          <p:cNvGrpSpPr/>
          <p:nvPr/>
        </p:nvGrpSpPr>
        <p:grpSpPr>
          <a:xfrm>
            <a:off x="4389328" y="442383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21C533EE-D13A-9C77-54AA-18022365E55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F0E0CD0E-1E57-349D-B16D-BAC35E7ED2E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05039218-1BFC-421F-FF3D-F8D06DB5CE9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grpSp>
        <p:nvGrpSpPr>
          <p:cNvPr id="541" name="Group 540">
            <a:extLst>
              <a:ext uri="{FF2B5EF4-FFF2-40B4-BE49-F238E27FC236}">
                <a16:creationId xmlns:a16="http://schemas.microsoft.com/office/drawing/2014/main" id="{065F7E36-F3AF-E722-DB4C-78BBD8CD3756}"/>
              </a:ext>
            </a:extLst>
          </p:cNvPr>
          <p:cNvGrpSpPr/>
          <p:nvPr/>
        </p:nvGrpSpPr>
        <p:grpSpPr>
          <a:xfrm>
            <a:off x="4762753" y="442404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FD3C34FD-1848-0461-96B9-61DD139EAE5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980FF0FE-90DB-E35D-3561-73AC84C286A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149BFB6C-5D80-0915-C2C5-AFE03008BC03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grpSp>
        <p:nvGrpSpPr>
          <p:cNvPr id="545" name="Group 544">
            <a:extLst>
              <a:ext uri="{FF2B5EF4-FFF2-40B4-BE49-F238E27FC236}">
                <a16:creationId xmlns:a16="http://schemas.microsoft.com/office/drawing/2014/main" id="{C359D52D-9EFC-048B-57EE-E06E50CDCF0B}"/>
              </a:ext>
            </a:extLst>
          </p:cNvPr>
          <p:cNvGrpSpPr/>
          <p:nvPr/>
        </p:nvGrpSpPr>
        <p:grpSpPr>
          <a:xfrm>
            <a:off x="5155574" y="4411782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087FC706-A0A1-396C-F9B9-AB5BD54465C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83F47F9-B246-37B6-42D3-2345F85F337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331217A5-000D-98FB-DFF5-3F571C9D387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28869FBC-E2C8-9DAB-DB75-488F9FD10C64}"/>
              </a:ext>
            </a:extLst>
          </p:cNvPr>
          <p:cNvGrpSpPr/>
          <p:nvPr/>
        </p:nvGrpSpPr>
        <p:grpSpPr>
          <a:xfrm>
            <a:off x="5542781" y="4425299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449EC0CE-9516-6C70-EFFD-89ADE7070EE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9C5E1EB1-C17B-D177-B6DD-054239E9FB8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9057FF07-74F2-8B42-F1FF-B41AC00633B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73" name="TextBox 572">
            <a:extLst>
              <a:ext uri="{FF2B5EF4-FFF2-40B4-BE49-F238E27FC236}">
                <a16:creationId xmlns:a16="http://schemas.microsoft.com/office/drawing/2014/main" id="{B2E772DD-A655-7DC8-0DA4-222D26E91AAA}"/>
              </a:ext>
            </a:extLst>
          </p:cNvPr>
          <p:cNvSpPr txBox="1"/>
          <p:nvPr/>
        </p:nvSpPr>
        <p:spPr>
          <a:xfrm>
            <a:off x="3921989" y="463299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9E30C6D0-B7F1-A43E-DE80-B0B084114038}"/>
              </a:ext>
            </a:extLst>
          </p:cNvPr>
          <p:cNvSpPr txBox="1"/>
          <p:nvPr/>
        </p:nvSpPr>
        <p:spPr>
          <a:xfrm>
            <a:off x="4304584" y="46255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75" name="TextBox 574">
            <a:extLst>
              <a:ext uri="{FF2B5EF4-FFF2-40B4-BE49-F238E27FC236}">
                <a16:creationId xmlns:a16="http://schemas.microsoft.com/office/drawing/2014/main" id="{A49F4CBE-283B-FA6F-972A-2E925D6C9CE0}"/>
              </a:ext>
            </a:extLst>
          </p:cNvPr>
          <p:cNvSpPr txBox="1"/>
          <p:nvPr/>
        </p:nvSpPr>
        <p:spPr>
          <a:xfrm>
            <a:off x="4687804" y="462455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76" name="TextBox 575">
            <a:extLst>
              <a:ext uri="{FF2B5EF4-FFF2-40B4-BE49-F238E27FC236}">
                <a16:creationId xmlns:a16="http://schemas.microsoft.com/office/drawing/2014/main" id="{4E67405F-927C-C566-8079-3E85592671D2}"/>
              </a:ext>
            </a:extLst>
          </p:cNvPr>
          <p:cNvSpPr txBox="1"/>
          <p:nvPr/>
        </p:nvSpPr>
        <p:spPr>
          <a:xfrm>
            <a:off x="5078122" y="461320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77" name="TextBox 576">
            <a:extLst>
              <a:ext uri="{FF2B5EF4-FFF2-40B4-BE49-F238E27FC236}">
                <a16:creationId xmlns:a16="http://schemas.microsoft.com/office/drawing/2014/main" id="{2CE85F7F-09B3-4D11-6D13-B9829F2AD836}"/>
              </a:ext>
            </a:extLst>
          </p:cNvPr>
          <p:cNvSpPr txBox="1"/>
          <p:nvPr/>
        </p:nvSpPr>
        <p:spPr>
          <a:xfrm>
            <a:off x="5458287" y="463446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grpSp>
        <p:nvGrpSpPr>
          <p:cNvPr id="578" name="Group 577">
            <a:extLst>
              <a:ext uri="{FF2B5EF4-FFF2-40B4-BE49-F238E27FC236}">
                <a16:creationId xmlns:a16="http://schemas.microsoft.com/office/drawing/2014/main" id="{D8408727-4E43-57C9-A5EA-EFC97AFB118E}"/>
              </a:ext>
            </a:extLst>
          </p:cNvPr>
          <p:cNvGrpSpPr/>
          <p:nvPr/>
        </p:nvGrpSpPr>
        <p:grpSpPr>
          <a:xfrm>
            <a:off x="5899690" y="4441380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1185FE80-0C3C-8904-7273-2F4280378FA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375CAA3F-6D71-9D01-8F4A-B1075EB77D1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94589FB3-6F2D-6138-536E-A26AEF951D5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highlight>
                  <a:srgbClr val="FF00FF"/>
                </a:highlight>
              </a:endParaRPr>
            </a:p>
          </p:txBody>
        </p:sp>
      </p:grpSp>
      <p:sp>
        <p:nvSpPr>
          <p:cNvPr id="582" name="TextBox 581">
            <a:extLst>
              <a:ext uri="{FF2B5EF4-FFF2-40B4-BE49-F238E27FC236}">
                <a16:creationId xmlns:a16="http://schemas.microsoft.com/office/drawing/2014/main" id="{8E32FD1F-44A9-5B17-AF4E-E261F9DE5A7E}"/>
              </a:ext>
            </a:extLst>
          </p:cNvPr>
          <p:cNvSpPr txBox="1"/>
          <p:nvPr/>
        </p:nvSpPr>
        <p:spPr>
          <a:xfrm>
            <a:off x="5808083" y="463382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0ED3217B-B31C-7690-77AE-5D1DFD317C6F}"/>
              </a:ext>
            </a:extLst>
          </p:cNvPr>
          <p:cNvSpPr txBox="1"/>
          <p:nvPr/>
        </p:nvSpPr>
        <p:spPr>
          <a:xfrm>
            <a:off x="5968865" y="4879776"/>
            <a:ext cx="17281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Code</a:t>
            </a:r>
            <a:r>
              <a:rPr lang="zh-CN" altLang="en-US" sz="1050" b="1" dirty="0"/>
              <a:t> </a:t>
            </a:r>
            <a:r>
              <a:rPr lang="en-US" altLang="zh-CN" sz="1050" b="1" dirty="0"/>
              <a:t>type</a:t>
            </a:r>
            <a:r>
              <a:rPr lang="zh-CN" altLang="en-US" sz="1050" b="1" dirty="0"/>
              <a:t> </a:t>
            </a:r>
            <a:r>
              <a:rPr lang="en-US" sz="1050" b="1" dirty="0"/>
              <a:t>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7C351922-14E4-A21B-76E2-CB6A7CAF589B}"/>
                  </a:ext>
                </a:extLst>
              </p:cNvPr>
              <p:cNvSpPr txBox="1"/>
              <p:nvPr/>
            </p:nvSpPr>
            <p:spPr>
              <a:xfrm>
                <a:off x="3035600" y="525324"/>
                <a:ext cx="385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5" name="TextBox 614">
                <a:extLst>
                  <a:ext uri="{FF2B5EF4-FFF2-40B4-BE49-F238E27FC236}">
                    <a16:creationId xmlns:a16="http://schemas.microsoft.com/office/drawing/2014/main" id="{7C351922-14E4-A21B-76E2-CB6A7CAF5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600" y="525324"/>
                <a:ext cx="385555" cy="276999"/>
              </a:xfrm>
              <a:prstGeom prst="rect">
                <a:avLst/>
              </a:prstGeom>
              <a:blipFill>
                <a:blip r:embed="rId4"/>
                <a:stretch>
                  <a:fillRect l="-12903" r="-12903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CDECF1C3-8312-DD58-E805-86775F81B8A8}"/>
              </a:ext>
            </a:extLst>
          </p:cNvPr>
          <p:cNvGrpSpPr/>
          <p:nvPr/>
        </p:nvGrpSpPr>
        <p:grpSpPr>
          <a:xfrm>
            <a:off x="5210576" y="161987"/>
            <a:ext cx="6850835" cy="2299949"/>
            <a:chOff x="249317" y="107576"/>
            <a:chExt cx="10414201" cy="3496236"/>
          </a:xfrm>
        </p:grpSpPr>
        <p:sp>
          <p:nvSpPr>
            <p:cNvPr id="448" name="Freeform 447">
              <a:extLst>
                <a:ext uri="{FF2B5EF4-FFF2-40B4-BE49-F238E27FC236}">
                  <a16:creationId xmlns:a16="http://schemas.microsoft.com/office/drawing/2014/main" id="{32B08C92-3BD0-46B8-7596-7B00648654BE}"/>
                </a:ext>
              </a:extLst>
            </p:cNvPr>
            <p:cNvSpPr/>
            <p:nvPr/>
          </p:nvSpPr>
          <p:spPr>
            <a:xfrm>
              <a:off x="4528601" y="143267"/>
              <a:ext cx="3778623" cy="3429000"/>
            </a:xfrm>
            <a:custGeom>
              <a:avLst/>
              <a:gdLst>
                <a:gd name="connsiteX0" fmla="*/ 107576 w 3778623"/>
                <a:gd name="connsiteY0" fmla="*/ 1909483 h 3429000"/>
                <a:gd name="connsiteX1" fmla="*/ 40341 w 3778623"/>
                <a:gd name="connsiteY1" fmla="*/ 2084294 h 3429000"/>
                <a:gd name="connsiteX2" fmla="*/ 26894 w 3778623"/>
                <a:gd name="connsiteY2" fmla="*/ 2124635 h 3429000"/>
                <a:gd name="connsiteX3" fmla="*/ 13447 w 3778623"/>
                <a:gd name="connsiteY3" fmla="*/ 2164977 h 3429000"/>
                <a:gd name="connsiteX4" fmla="*/ 0 w 3778623"/>
                <a:gd name="connsiteY4" fmla="*/ 2299447 h 3429000"/>
                <a:gd name="connsiteX5" fmla="*/ 13447 w 3778623"/>
                <a:gd name="connsiteY5" fmla="*/ 2541494 h 3429000"/>
                <a:gd name="connsiteX6" fmla="*/ 40341 w 3778623"/>
                <a:gd name="connsiteY6" fmla="*/ 2702859 h 3429000"/>
                <a:gd name="connsiteX7" fmla="*/ 94129 w 3778623"/>
                <a:gd name="connsiteY7" fmla="*/ 2891118 h 3429000"/>
                <a:gd name="connsiteX8" fmla="*/ 161365 w 3778623"/>
                <a:gd name="connsiteY8" fmla="*/ 2958353 h 3429000"/>
                <a:gd name="connsiteX9" fmla="*/ 201706 w 3778623"/>
                <a:gd name="connsiteY9" fmla="*/ 2998694 h 3429000"/>
                <a:gd name="connsiteX10" fmla="*/ 242047 w 3778623"/>
                <a:gd name="connsiteY10" fmla="*/ 3025588 h 3429000"/>
                <a:gd name="connsiteX11" fmla="*/ 268941 w 3778623"/>
                <a:gd name="connsiteY11" fmla="*/ 3052483 h 3429000"/>
                <a:gd name="connsiteX12" fmla="*/ 349623 w 3778623"/>
                <a:gd name="connsiteY12" fmla="*/ 3106271 h 3429000"/>
                <a:gd name="connsiteX13" fmla="*/ 389965 w 3778623"/>
                <a:gd name="connsiteY13" fmla="*/ 3133165 h 3429000"/>
                <a:gd name="connsiteX14" fmla="*/ 430306 w 3778623"/>
                <a:gd name="connsiteY14" fmla="*/ 3146612 h 3429000"/>
                <a:gd name="connsiteX15" fmla="*/ 524435 w 3778623"/>
                <a:gd name="connsiteY15" fmla="*/ 3173506 h 3429000"/>
                <a:gd name="connsiteX16" fmla="*/ 645459 w 3778623"/>
                <a:gd name="connsiteY16" fmla="*/ 3227294 h 3429000"/>
                <a:gd name="connsiteX17" fmla="*/ 820270 w 3778623"/>
                <a:gd name="connsiteY17" fmla="*/ 3267635 h 3429000"/>
                <a:gd name="connsiteX18" fmla="*/ 860612 w 3778623"/>
                <a:gd name="connsiteY18" fmla="*/ 3281083 h 3429000"/>
                <a:gd name="connsiteX19" fmla="*/ 941294 w 3778623"/>
                <a:gd name="connsiteY19" fmla="*/ 3294530 h 3429000"/>
                <a:gd name="connsiteX20" fmla="*/ 1048870 w 3778623"/>
                <a:gd name="connsiteY20" fmla="*/ 3321424 h 3429000"/>
                <a:gd name="connsiteX21" fmla="*/ 1102659 w 3778623"/>
                <a:gd name="connsiteY21" fmla="*/ 3334871 h 3429000"/>
                <a:gd name="connsiteX22" fmla="*/ 1331259 w 3778623"/>
                <a:gd name="connsiteY22" fmla="*/ 3361765 h 3429000"/>
                <a:gd name="connsiteX23" fmla="*/ 1452282 w 3778623"/>
                <a:gd name="connsiteY23" fmla="*/ 3375212 h 3429000"/>
                <a:gd name="connsiteX24" fmla="*/ 1613647 w 3778623"/>
                <a:gd name="connsiteY24" fmla="*/ 3402106 h 3429000"/>
                <a:gd name="connsiteX25" fmla="*/ 1801906 w 3778623"/>
                <a:gd name="connsiteY25" fmla="*/ 3415553 h 3429000"/>
                <a:gd name="connsiteX26" fmla="*/ 2487706 w 3778623"/>
                <a:gd name="connsiteY26" fmla="*/ 3429000 h 3429000"/>
                <a:gd name="connsiteX27" fmla="*/ 2716306 w 3778623"/>
                <a:gd name="connsiteY27" fmla="*/ 3402106 h 3429000"/>
                <a:gd name="connsiteX28" fmla="*/ 2931459 w 3778623"/>
                <a:gd name="connsiteY28" fmla="*/ 3361765 h 3429000"/>
                <a:gd name="connsiteX29" fmla="*/ 3012141 w 3778623"/>
                <a:gd name="connsiteY29" fmla="*/ 3334871 h 3429000"/>
                <a:gd name="connsiteX30" fmla="*/ 3092823 w 3778623"/>
                <a:gd name="connsiteY30" fmla="*/ 3281083 h 3429000"/>
                <a:gd name="connsiteX31" fmla="*/ 3173506 w 3778623"/>
                <a:gd name="connsiteY31" fmla="*/ 3254188 h 3429000"/>
                <a:gd name="connsiteX32" fmla="*/ 3254188 w 3778623"/>
                <a:gd name="connsiteY32" fmla="*/ 3200400 h 3429000"/>
                <a:gd name="connsiteX33" fmla="*/ 3334870 w 3778623"/>
                <a:gd name="connsiteY33" fmla="*/ 3133165 h 3429000"/>
                <a:gd name="connsiteX34" fmla="*/ 3375212 w 3778623"/>
                <a:gd name="connsiteY34" fmla="*/ 3119718 h 3429000"/>
                <a:gd name="connsiteX35" fmla="*/ 3469341 w 3778623"/>
                <a:gd name="connsiteY35" fmla="*/ 3012141 h 3429000"/>
                <a:gd name="connsiteX36" fmla="*/ 3496235 w 3778623"/>
                <a:gd name="connsiteY36" fmla="*/ 2971800 h 3429000"/>
                <a:gd name="connsiteX37" fmla="*/ 3509682 w 3778623"/>
                <a:gd name="connsiteY37" fmla="*/ 2931459 h 3429000"/>
                <a:gd name="connsiteX38" fmla="*/ 3563470 w 3778623"/>
                <a:gd name="connsiteY38" fmla="*/ 2850777 h 3429000"/>
                <a:gd name="connsiteX39" fmla="*/ 3630706 w 3778623"/>
                <a:gd name="connsiteY39" fmla="*/ 2649071 h 3429000"/>
                <a:gd name="connsiteX40" fmla="*/ 3657600 w 3778623"/>
                <a:gd name="connsiteY40" fmla="*/ 2568388 h 3429000"/>
                <a:gd name="connsiteX41" fmla="*/ 3671047 w 3778623"/>
                <a:gd name="connsiteY41" fmla="*/ 2528047 h 3429000"/>
                <a:gd name="connsiteX42" fmla="*/ 3697941 w 3778623"/>
                <a:gd name="connsiteY42" fmla="*/ 2407024 h 3429000"/>
                <a:gd name="connsiteX43" fmla="*/ 3724835 w 3778623"/>
                <a:gd name="connsiteY43" fmla="*/ 2164977 h 3429000"/>
                <a:gd name="connsiteX44" fmla="*/ 3751729 w 3778623"/>
                <a:gd name="connsiteY44" fmla="*/ 2043953 h 3429000"/>
                <a:gd name="connsiteX45" fmla="*/ 3765176 w 3778623"/>
                <a:gd name="connsiteY45" fmla="*/ 1869141 h 3429000"/>
                <a:gd name="connsiteX46" fmla="*/ 3778623 w 3778623"/>
                <a:gd name="connsiteY46" fmla="*/ 1761565 h 3429000"/>
                <a:gd name="connsiteX47" fmla="*/ 3765176 w 3778623"/>
                <a:gd name="connsiteY47" fmla="*/ 1277471 h 3429000"/>
                <a:gd name="connsiteX48" fmla="*/ 3751729 w 3778623"/>
                <a:gd name="connsiteY48" fmla="*/ 1156447 h 3429000"/>
                <a:gd name="connsiteX49" fmla="*/ 3738282 w 3778623"/>
                <a:gd name="connsiteY49" fmla="*/ 1008530 h 3429000"/>
                <a:gd name="connsiteX50" fmla="*/ 3711388 w 3778623"/>
                <a:gd name="connsiteY50" fmla="*/ 847165 h 3429000"/>
                <a:gd name="connsiteX51" fmla="*/ 3684494 w 3778623"/>
                <a:gd name="connsiteY51" fmla="*/ 739588 h 3429000"/>
                <a:gd name="connsiteX52" fmla="*/ 3671047 w 3778623"/>
                <a:gd name="connsiteY52" fmla="*/ 699247 h 3429000"/>
                <a:gd name="connsiteX53" fmla="*/ 3657600 w 3778623"/>
                <a:gd name="connsiteY53" fmla="*/ 632012 h 3429000"/>
                <a:gd name="connsiteX54" fmla="*/ 3630706 w 3778623"/>
                <a:gd name="connsiteY54" fmla="*/ 537883 h 3429000"/>
                <a:gd name="connsiteX55" fmla="*/ 3576917 w 3778623"/>
                <a:gd name="connsiteY55" fmla="*/ 403412 h 3429000"/>
                <a:gd name="connsiteX56" fmla="*/ 3536576 w 3778623"/>
                <a:gd name="connsiteY56" fmla="*/ 376518 h 3429000"/>
                <a:gd name="connsiteX57" fmla="*/ 3469341 w 3778623"/>
                <a:gd name="connsiteY57" fmla="*/ 309283 h 3429000"/>
                <a:gd name="connsiteX58" fmla="*/ 3442447 w 3778623"/>
                <a:gd name="connsiteY58" fmla="*/ 282388 h 3429000"/>
                <a:gd name="connsiteX59" fmla="*/ 3361765 w 3778623"/>
                <a:gd name="connsiteY59" fmla="*/ 228600 h 3429000"/>
                <a:gd name="connsiteX60" fmla="*/ 3254188 w 3778623"/>
                <a:gd name="connsiteY60" fmla="*/ 147918 h 3429000"/>
                <a:gd name="connsiteX61" fmla="*/ 3213847 w 3778623"/>
                <a:gd name="connsiteY61" fmla="*/ 134471 h 3429000"/>
                <a:gd name="connsiteX62" fmla="*/ 3173506 w 3778623"/>
                <a:gd name="connsiteY62" fmla="*/ 107577 h 3429000"/>
                <a:gd name="connsiteX63" fmla="*/ 3092823 w 3778623"/>
                <a:gd name="connsiteY63" fmla="*/ 80683 h 3429000"/>
                <a:gd name="connsiteX64" fmla="*/ 2944906 w 3778623"/>
                <a:gd name="connsiteY64" fmla="*/ 40341 h 3429000"/>
                <a:gd name="connsiteX65" fmla="*/ 2877670 w 3778623"/>
                <a:gd name="connsiteY65" fmla="*/ 26894 h 3429000"/>
                <a:gd name="connsiteX66" fmla="*/ 2501153 w 3778623"/>
                <a:gd name="connsiteY66" fmla="*/ 0 h 3429000"/>
                <a:gd name="connsiteX67" fmla="*/ 1761565 w 3778623"/>
                <a:gd name="connsiteY67" fmla="*/ 13447 h 3429000"/>
                <a:gd name="connsiteX68" fmla="*/ 1546412 w 3778623"/>
                <a:gd name="connsiteY68" fmla="*/ 26894 h 3429000"/>
                <a:gd name="connsiteX69" fmla="*/ 1358153 w 3778623"/>
                <a:gd name="connsiteY69" fmla="*/ 67235 h 3429000"/>
                <a:gd name="connsiteX70" fmla="*/ 1277470 w 3778623"/>
                <a:gd name="connsiteY70" fmla="*/ 94130 h 3429000"/>
                <a:gd name="connsiteX71" fmla="*/ 1196788 w 3778623"/>
                <a:gd name="connsiteY71" fmla="*/ 121024 h 3429000"/>
                <a:gd name="connsiteX72" fmla="*/ 1156447 w 3778623"/>
                <a:gd name="connsiteY72" fmla="*/ 134471 h 3429000"/>
                <a:gd name="connsiteX73" fmla="*/ 1075765 w 3778623"/>
                <a:gd name="connsiteY73" fmla="*/ 174812 h 3429000"/>
                <a:gd name="connsiteX74" fmla="*/ 1008529 w 3778623"/>
                <a:gd name="connsiteY74" fmla="*/ 215153 h 3429000"/>
                <a:gd name="connsiteX75" fmla="*/ 900953 w 3778623"/>
                <a:gd name="connsiteY75" fmla="*/ 309283 h 3429000"/>
                <a:gd name="connsiteX76" fmla="*/ 847165 w 3778623"/>
                <a:gd name="connsiteY76" fmla="*/ 389965 h 3429000"/>
                <a:gd name="connsiteX77" fmla="*/ 820270 w 3778623"/>
                <a:gd name="connsiteY77" fmla="*/ 430306 h 3429000"/>
                <a:gd name="connsiteX78" fmla="*/ 806823 w 3778623"/>
                <a:gd name="connsiteY78" fmla="*/ 470647 h 3429000"/>
                <a:gd name="connsiteX79" fmla="*/ 753035 w 3778623"/>
                <a:gd name="connsiteY79" fmla="*/ 551330 h 3429000"/>
                <a:gd name="connsiteX80" fmla="*/ 726141 w 3778623"/>
                <a:gd name="connsiteY80" fmla="*/ 632012 h 3429000"/>
                <a:gd name="connsiteX81" fmla="*/ 699247 w 3778623"/>
                <a:gd name="connsiteY81" fmla="*/ 672353 h 3429000"/>
                <a:gd name="connsiteX82" fmla="*/ 672353 w 3778623"/>
                <a:gd name="connsiteY82" fmla="*/ 753035 h 3429000"/>
                <a:gd name="connsiteX83" fmla="*/ 658906 w 3778623"/>
                <a:gd name="connsiteY83" fmla="*/ 793377 h 3429000"/>
                <a:gd name="connsiteX84" fmla="*/ 605117 w 3778623"/>
                <a:gd name="connsiteY84" fmla="*/ 914400 h 3429000"/>
                <a:gd name="connsiteX85" fmla="*/ 591670 w 3778623"/>
                <a:gd name="connsiteY85" fmla="*/ 954741 h 3429000"/>
                <a:gd name="connsiteX86" fmla="*/ 564776 w 3778623"/>
                <a:gd name="connsiteY86" fmla="*/ 995083 h 3429000"/>
                <a:gd name="connsiteX87" fmla="*/ 537882 w 3778623"/>
                <a:gd name="connsiteY87" fmla="*/ 1089212 h 3429000"/>
                <a:gd name="connsiteX88" fmla="*/ 524435 w 3778623"/>
                <a:gd name="connsiteY88" fmla="*/ 1129553 h 3429000"/>
                <a:gd name="connsiteX89" fmla="*/ 510988 w 3778623"/>
                <a:gd name="connsiteY89" fmla="*/ 1183341 h 3429000"/>
                <a:gd name="connsiteX90" fmla="*/ 484094 w 3778623"/>
                <a:gd name="connsiteY90" fmla="*/ 1264024 h 3429000"/>
                <a:gd name="connsiteX91" fmla="*/ 470647 w 3778623"/>
                <a:gd name="connsiteY91" fmla="*/ 1304365 h 3429000"/>
                <a:gd name="connsiteX92" fmla="*/ 443753 w 3778623"/>
                <a:gd name="connsiteY92" fmla="*/ 1411941 h 3429000"/>
                <a:gd name="connsiteX93" fmla="*/ 430306 w 3778623"/>
                <a:gd name="connsiteY93" fmla="*/ 1452283 h 3429000"/>
                <a:gd name="connsiteX94" fmla="*/ 403412 w 3778623"/>
                <a:gd name="connsiteY94" fmla="*/ 1559859 h 3429000"/>
                <a:gd name="connsiteX95" fmla="*/ 389965 w 3778623"/>
                <a:gd name="connsiteY95" fmla="*/ 1600200 h 3429000"/>
                <a:gd name="connsiteX96" fmla="*/ 349623 w 3778623"/>
                <a:gd name="connsiteY96" fmla="*/ 1734671 h 3429000"/>
                <a:gd name="connsiteX97" fmla="*/ 322729 w 3778623"/>
                <a:gd name="connsiteY97" fmla="*/ 1775012 h 3429000"/>
                <a:gd name="connsiteX98" fmla="*/ 282388 w 3778623"/>
                <a:gd name="connsiteY98" fmla="*/ 1801906 h 3429000"/>
                <a:gd name="connsiteX99" fmla="*/ 255494 w 3778623"/>
                <a:gd name="connsiteY99" fmla="*/ 1842247 h 3429000"/>
                <a:gd name="connsiteX100" fmla="*/ 215153 w 3778623"/>
                <a:gd name="connsiteY100" fmla="*/ 1855694 h 3429000"/>
                <a:gd name="connsiteX101" fmla="*/ 174812 w 3778623"/>
                <a:gd name="connsiteY101" fmla="*/ 1882588 h 3429000"/>
                <a:gd name="connsiteX102" fmla="*/ 147917 w 3778623"/>
                <a:gd name="connsiteY102" fmla="*/ 1909483 h 3429000"/>
                <a:gd name="connsiteX103" fmla="*/ 107576 w 3778623"/>
                <a:gd name="connsiteY103" fmla="*/ 1909483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78623" h="3429000">
                  <a:moveTo>
                    <a:pt x="107576" y="1909483"/>
                  </a:moveTo>
                  <a:cubicBezTo>
                    <a:pt x="56068" y="2029669"/>
                    <a:pt x="78030" y="1971227"/>
                    <a:pt x="40341" y="2084294"/>
                  </a:cubicBezTo>
                  <a:lnTo>
                    <a:pt x="26894" y="2124635"/>
                  </a:lnTo>
                  <a:lnTo>
                    <a:pt x="13447" y="2164977"/>
                  </a:lnTo>
                  <a:cubicBezTo>
                    <a:pt x="8965" y="2209800"/>
                    <a:pt x="0" y="2254400"/>
                    <a:pt x="0" y="2299447"/>
                  </a:cubicBezTo>
                  <a:cubicBezTo>
                    <a:pt x="0" y="2380254"/>
                    <a:pt x="7003" y="2460945"/>
                    <a:pt x="13447" y="2541494"/>
                  </a:cubicBezTo>
                  <a:cubicBezTo>
                    <a:pt x="16667" y="2581750"/>
                    <a:pt x="30383" y="2659709"/>
                    <a:pt x="40341" y="2702859"/>
                  </a:cubicBezTo>
                  <a:cubicBezTo>
                    <a:pt x="40550" y="2703766"/>
                    <a:pt x="81287" y="2878276"/>
                    <a:pt x="94129" y="2891118"/>
                  </a:cubicBezTo>
                  <a:lnTo>
                    <a:pt x="161365" y="2958353"/>
                  </a:lnTo>
                  <a:cubicBezTo>
                    <a:pt x="174812" y="2971800"/>
                    <a:pt x="185883" y="2988145"/>
                    <a:pt x="201706" y="2998694"/>
                  </a:cubicBezTo>
                  <a:cubicBezTo>
                    <a:pt x="215153" y="3007659"/>
                    <a:pt x="229427" y="3015492"/>
                    <a:pt x="242047" y="3025588"/>
                  </a:cubicBezTo>
                  <a:cubicBezTo>
                    <a:pt x="251947" y="3033508"/>
                    <a:pt x="258798" y="3044876"/>
                    <a:pt x="268941" y="3052483"/>
                  </a:cubicBezTo>
                  <a:cubicBezTo>
                    <a:pt x="294799" y="3071877"/>
                    <a:pt x="322729" y="3088342"/>
                    <a:pt x="349623" y="3106271"/>
                  </a:cubicBezTo>
                  <a:cubicBezTo>
                    <a:pt x="363070" y="3115236"/>
                    <a:pt x="374633" y="3128054"/>
                    <a:pt x="389965" y="3133165"/>
                  </a:cubicBezTo>
                  <a:cubicBezTo>
                    <a:pt x="403412" y="3137647"/>
                    <a:pt x="416677" y="3142718"/>
                    <a:pt x="430306" y="3146612"/>
                  </a:cubicBezTo>
                  <a:cubicBezTo>
                    <a:pt x="450412" y="3152357"/>
                    <a:pt x="502941" y="3162759"/>
                    <a:pt x="524435" y="3173506"/>
                  </a:cubicBezTo>
                  <a:cubicBezTo>
                    <a:pt x="599553" y="3211065"/>
                    <a:pt x="529816" y="3204165"/>
                    <a:pt x="645459" y="3227294"/>
                  </a:cubicBezTo>
                  <a:cubicBezTo>
                    <a:pt x="698791" y="3237960"/>
                    <a:pt x="771620" y="3251418"/>
                    <a:pt x="820270" y="3267635"/>
                  </a:cubicBezTo>
                  <a:cubicBezTo>
                    <a:pt x="833717" y="3272118"/>
                    <a:pt x="846775" y="3278008"/>
                    <a:pt x="860612" y="3281083"/>
                  </a:cubicBezTo>
                  <a:cubicBezTo>
                    <a:pt x="887228" y="3286998"/>
                    <a:pt x="914634" y="3288817"/>
                    <a:pt x="941294" y="3294530"/>
                  </a:cubicBezTo>
                  <a:cubicBezTo>
                    <a:pt x="977436" y="3302275"/>
                    <a:pt x="1013011" y="3312459"/>
                    <a:pt x="1048870" y="3321424"/>
                  </a:cubicBezTo>
                  <a:cubicBezTo>
                    <a:pt x="1066800" y="3325906"/>
                    <a:pt x="1084363" y="3332257"/>
                    <a:pt x="1102659" y="3334871"/>
                  </a:cubicBezTo>
                  <a:cubicBezTo>
                    <a:pt x="1257736" y="3357025"/>
                    <a:pt x="1142008" y="3341844"/>
                    <a:pt x="1331259" y="3361765"/>
                  </a:cubicBezTo>
                  <a:cubicBezTo>
                    <a:pt x="1371625" y="3366014"/>
                    <a:pt x="1412101" y="3369472"/>
                    <a:pt x="1452282" y="3375212"/>
                  </a:cubicBezTo>
                  <a:cubicBezTo>
                    <a:pt x="1584382" y="3394083"/>
                    <a:pt x="1450038" y="3386524"/>
                    <a:pt x="1613647" y="3402106"/>
                  </a:cubicBezTo>
                  <a:cubicBezTo>
                    <a:pt x="1676276" y="3408071"/>
                    <a:pt x="1739023" y="3413618"/>
                    <a:pt x="1801906" y="3415553"/>
                  </a:cubicBezTo>
                  <a:cubicBezTo>
                    <a:pt x="2030442" y="3422585"/>
                    <a:pt x="2259106" y="3424518"/>
                    <a:pt x="2487706" y="3429000"/>
                  </a:cubicBezTo>
                  <a:cubicBezTo>
                    <a:pt x="2591396" y="3394437"/>
                    <a:pt x="2497645" y="3421984"/>
                    <a:pt x="2716306" y="3402106"/>
                  </a:cubicBezTo>
                  <a:cubicBezTo>
                    <a:pt x="2792335" y="3395194"/>
                    <a:pt x="2858604" y="3386050"/>
                    <a:pt x="2931459" y="3361765"/>
                  </a:cubicBezTo>
                  <a:cubicBezTo>
                    <a:pt x="2958353" y="3352800"/>
                    <a:pt x="2988553" y="3350596"/>
                    <a:pt x="3012141" y="3334871"/>
                  </a:cubicBezTo>
                  <a:cubicBezTo>
                    <a:pt x="3039035" y="3316942"/>
                    <a:pt x="3062159" y="3291305"/>
                    <a:pt x="3092823" y="3281083"/>
                  </a:cubicBezTo>
                  <a:cubicBezTo>
                    <a:pt x="3119717" y="3272118"/>
                    <a:pt x="3149918" y="3269913"/>
                    <a:pt x="3173506" y="3254188"/>
                  </a:cubicBezTo>
                  <a:cubicBezTo>
                    <a:pt x="3200400" y="3236259"/>
                    <a:pt x="3231332" y="3223256"/>
                    <a:pt x="3254188" y="3200400"/>
                  </a:cubicBezTo>
                  <a:cubicBezTo>
                    <a:pt x="3283927" y="3170661"/>
                    <a:pt x="3297428" y="3151886"/>
                    <a:pt x="3334870" y="3133165"/>
                  </a:cubicBezTo>
                  <a:cubicBezTo>
                    <a:pt x="3347548" y="3126826"/>
                    <a:pt x="3361765" y="3124200"/>
                    <a:pt x="3375212" y="3119718"/>
                  </a:cubicBezTo>
                  <a:cubicBezTo>
                    <a:pt x="3437965" y="3025588"/>
                    <a:pt x="3402106" y="3056964"/>
                    <a:pt x="3469341" y="3012141"/>
                  </a:cubicBezTo>
                  <a:cubicBezTo>
                    <a:pt x="3478306" y="2998694"/>
                    <a:pt x="3489007" y="2986255"/>
                    <a:pt x="3496235" y="2971800"/>
                  </a:cubicBezTo>
                  <a:cubicBezTo>
                    <a:pt x="3502574" y="2959122"/>
                    <a:pt x="3502798" y="2943850"/>
                    <a:pt x="3509682" y="2931459"/>
                  </a:cubicBezTo>
                  <a:cubicBezTo>
                    <a:pt x="3525379" y="2903204"/>
                    <a:pt x="3563470" y="2850777"/>
                    <a:pt x="3563470" y="2850777"/>
                  </a:cubicBezTo>
                  <a:lnTo>
                    <a:pt x="3630706" y="2649071"/>
                  </a:lnTo>
                  <a:lnTo>
                    <a:pt x="3657600" y="2568388"/>
                  </a:lnTo>
                  <a:cubicBezTo>
                    <a:pt x="3662082" y="2554941"/>
                    <a:pt x="3668267" y="2541946"/>
                    <a:pt x="3671047" y="2528047"/>
                  </a:cubicBezTo>
                  <a:cubicBezTo>
                    <a:pt x="3688118" y="2442690"/>
                    <a:pt x="3678951" y="2482985"/>
                    <a:pt x="3697941" y="2407024"/>
                  </a:cubicBezTo>
                  <a:cubicBezTo>
                    <a:pt x="3706906" y="2326342"/>
                    <a:pt x="3705147" y="2243732"/>
                    <a:pt x="3724835" y="2164977"/>
                  </a:cubicBezTo>
                  <a:cubicBezTo>
                    <a:pt x="3743825" y="2089015"/>
                    <a:pt x="3734657" y="2129311"/>
                    <a:pt x="3751729" y="2043953"/>
                  </a:cubicBezTo>
                  <a:cubicBezTo>
                    <a:pt x="3756211" y="1985682"/>
                    <a:pt x="3759635" y="1927321"/>
                    <a:pt x="3765176" y="1869141"/>
                  </a:cubicBezTo>
                  <a:cubicBezTo>
                    <a:pt x="3768602" y="1833166"/>
                    <a:pt x="3778623" y="1797703"/>
                    <a:pt x="3778623" y="1761565"/>
                  </a:cubicBezTo>
                  <a:cubicBezTo>
                    <a:pt x="3778623" y="1600138"/>
                    <a:pt x="3772343" y="1438739"/>
                    <a:pt x="3765176" y="1277471"/>
                  </a:cubicBezTo>
                  <a:cubicBezTo>
                    <a:pt x="3763374" y="1236921"/>
                    <a:pt x="3755768" y="1196835"/>
                    <a:pt x="3751729" y="1156447"/>
                  </a:cubicBezTo>
                  <a:cubicBezTo>
                    <a:pt x="3746803" y="1107184"/>
                    <a:pt x="3743749" y="1057736"/>
                    <a:pt x="3738282" y="1008530"/>
                  </a:cubicBezTo>
                  <a:cubicBezTo>
                    <a:pt x="3732646" y="957807"/>
                    <a:pt x="3723088" y="897863"/>
                    <a:pt x="3711388" y="847165"/>
                  </a:cubicBezTo>
                  <a:cubicBezTo>
                    <a:pt x="3703077" y="811149"/>
                    <a:pt x="3696183" y="774654"/>
                    <a:pt x="3684494" y="739588"/>
                  </a:cubicBezTo>
                  <a:cubicBezTo>
                    <a:pt x="3680012" y="726141"/>
                    <a:pt x="3674485" y="712998"/>
                    <a:pt x="3671047" y="699247"/>
                  </a:cubicBezTo>
                  <a:cubicBezTo>
                    <a:pt x="3665504" y="677074"/>
                    <a:pt x="3662558" y="654323"/>
                    <a:pt x="3657600" y="632012"/>
                  </a:cubicBezTo>
                  <a:cubicBezTo>
                    <a:pt x="3636580" y="537423"/>
                    <a:pt x="3653169" y="616503"/>
                    <a:pt x="3630706" y="537883"/>
                  </a:cubicBezTo>
                  <a:cubicBezTo>
                    <a:pt x="3617557" y="491862"/>
                    <a:pt x="3612925" y="439420"/>
                    <a:pt x="3576917" y="403412"/>
                  </a:cubicBezTo>
                  <a:cubicBezTo>
                    <a:pt x="3565489" y="391984"/>
                    <a:pt x="3550023" y="385483"/>
                    <a:pt x="3536576" y="376518"/>
                  </a:cubicBezTo>
                  <a:cubicBezTo>
                    <a:pt x="3490471" y="307360"/>
                    <a:pt x="3533376" y="360512"/>
                    <a:pt x="3469341" y="309283"/>
                  </a:cubicBezTo>
                  <a:cubicBezTo>
                    <a:pt x="3459441" y="301363"/>
                    <a:pt x="3452590" y="289995"/>
                    <a:pt x="3442447" y="282388"/>
                  </a:cubicBezTo>
                  <a:cubicBezTo>
                    <a:pt x="3416589" y="262994"/>
                    <a:pt x="3384621" y="251455"/>
                    <a:pt x="3361765" y="228600"/>
                  </a:cubicBezTo>
                  <a:cubicBezTo>
                    <a:pt x="3329907" y="196743"/>
                    <a:pt x="3299801" y="163122"/>
                    <a:pt x="3254188" y="147918"/>
                  </a:cubicBezTo>
                  <a:cubicBezTo>
                    <a:pt x="3240741" y="143436"/>
                    <a:pt x="3226525" y="140810"/>
                    <a:pt x="3213847" y="134471"/>
                  </a:cubicBezTo>
                  <a:cubicBezTo>
                    <a:pt x="3199392" y="127243"/>
                    <a:pt x="3188274" y="114141"/>
                    <a:pt x="3173506" y="107577"/>
                  </a:cubicBezTo>
                  <a:cubicBezTo>
                    <a:pt x="3147600" y="96063"/>
                    <a:pt x="3119717" y="89648"/>
                    <a:pt x="3092823" y="80683"/>
                  </a:cubicBezTo>
                  <a:cubicBezTo>
                    <a:pt x="3034854" y="61360"/>
                    <a:pt x="3020764" y="55512"/>
                    <a:pt x="2944906" y="40341"/>
                  </a:cubicBezTo>
                  <a:cubicBezTo>
                    <a:pt x="2922494" y="35859"/>
                    <a:pt x="2900325" y="29915"/>
                    <a:pt x="2877670" y="26894"/>
                  </a:cubicBezTo>
                  <a:cubicBezTo>
                    <a:pt x="2754883" y="10522"/>
                    <a:pt x="2622986" y="6768"/>
                    <a:pt x="2501153" y="0"/>
                  </a:cubicBezTo>
                  <a:lnTo>
                    <a:pt x="1761565" y="13447"/>
                  </a:lnTo>
                  <a:cubicBezTo>
                    <a:pt x="1689736" y="15470"/>
                    <a:pt x="1617796" y="18657"/>
                    <a:pt x="1546412" y="26894"/>
                  </a:cubicBezTo>
                  <a:cubicBezTo>
                    <a:pt x="1529498" y="28846"/>
                    <a:pt x="1401432" y="54251"/>
                    <a:pt x="1358153" y="67235"/>
                  </a:cubicBezTo>
                  <a:cubicBezTo>
                    <a:pt x="1330999" y="75381"/>
                    <a:pt x="1304364" y="85165"/>
                    <a:pt x="1277470" y="94130"/>
                  </a:cubicBezTo>
                  <a:lnTo>
                    <a:pt x="1196788" y="121024"/>
                  </a:lnTo>
                  <a:cubicBezTo>
                    <a:pt x="1183341" y="125506"/>
                    <a:pt x="1168241" y="126608"/>
                    <a:pt x="1156447" y="134471"/>
                  </a:cubicBezTo>
                  <a:cubicBezTo>
                    <a:pt x="1104312" y="169228"/>
                    <a:pt x="1131438" y="156254"/>
                    <a:pt x="1075765" y="174812"/>
                  </a:cubicBezTo>
                  <a:cubicBezTo>
                    <a:pt x="1023232" y="227343"/>
                    <a:pt x="1078355" y="180240"/>
                    <a:pt x="1008529" y="215153"/>
                  </a:cubicBezTo>
                  <a:cubicBezTo>
                    <a:pt x="972989" y="232923"/>
                    <a:pt x="918480" y="282993"/>
                    <a:pt x="900953" y="309283"/>
                  </a:cubicBezTo>
                  <a:lnTo>
                    <a:pt x="847165" y="389965"/>
                  </a:lnTo>
                  <a:lnTo>
                    <a:pt x="820270" y="430306"/>
                  </a:lnTo>
                  <a:cubicBezTo>
                    <a:pt x="815788" y="443753"/>
                    <a:pt x="813707" y="458256"/>
                    <a:pt x="806823" y="470647"/>
                  </a:cubicBezTo>
                  <a:cubicBezTo>
                    <a:pt x="791126" y="498902"/>
                    <a:pt x="763256" y="520666"/>
                    <a:pt x="753035" y="551330"/>
                  </a:cubicBezTo>
                  <a:cubicBezTo>
                    <a:pt x="744070" y="578224"/>
                    <a:pt x="741866" y="608424"/>
                    <a:pt x="726141" y="632012"/>
                  </a:cubicBezTo>
                  <a:cubicBezTo>
                    <a:pt x="717176" y="645459"/>
                    <a:pt x="705811" y="657585"/>
                    <a:pt x="699247" y="672353"/>
                  </a:cubicBezTo>
                  <a:cubicBezTo>
                    <a:pt x="687733" y="698258"/>
                    <a:pt x="681318" y="726141"/>
                    <a:pt x="672353" y="753035"/>
                  </a:cubicBezTo>
                  <a:cubicBezTo>
                    <a:pt x="667871" y="766482"/>
                    <a:pt x="666769" y="781583"/>
                    <a:pt x="658906" y="793377"/>
                  </a:cubicBezTo>
                  <a:cubicBezTo>
                    <a:pt x="616287" y="857305"/>
                    <a:pt x="637122" y="818387"/>
                    <a:pt x="605117" y="914400"/>
                  </a:cubicBezTo>
                  <a:cubicBezTo>
                    <a:pt x="600635" y="927847"/>
                    <a:pt x="599532" y="942947"/>
                    <a:pt x="591670" y="954741"/>
                  </a:cubicBezTo>
                  <a:cubicBezTo>
                    <a:pt x="582705" y="968188"/>
                    <a:pt x="572004" y="980628"/>
                    <a:pt x="564776" y="995083"/>
                  </a:cubicBezTo>
                  <a:cubicBezTo>
                    <a:pt x="554029" y="1016578"/>
                    <a:pt x="543627" y="1069105"/>
                    <a:pt x="537882" y="1089212"/>
                  </a:cubicBezTo>
                  <a:cubicBezTo>
                    <a:pt x="533988" y="1102841"/>
                    <a:pt x="528329" y="1115924"/>
                    <a:pt x="524435" y="1129553"/>
                  </a:cubicBezTo>
                  <a:cubicBezTo>
                    <a:pt x="519358" y="1147323"/>
                    <a:pt x="516298" y="1165639"/>
                    <a:pt x="510988" y="1183341"/>
                  </a:cubicBezTo>
                  <a:cubicBezTo>
                    <a:pt x="502842" y="1210495"/>
                    <a:pt x="493059" y="1237130"/>
                    <a:pt x="484094" y="1264024"/>
                  </a:cubicBezTo>
                  <a:cubicBezTo>
                    <a:pt x="479612" y="1277471"/>
                    <a:pt x="474085" y="1290614"/>
                    <a:pt x="470647" y="1304365"/>
                  </a:cubicBezTo>
                  <a:cubicBezTo>
                    <a:pt x="461682" y="1340224"/>
                    <a:pt x="455441" y="1376875"/>
                    <a:pt x="443753" y="1411941"/>
                  </a:cubicBezTo>
                  <a:cubicBezTo>
                    <a:pt x="439271" y="1425388"/>
                    <a:pt x="434036" y="1438608"/>
                    <a:pt x="430306" y="1452283"/>
                  </a:cubicBezTo>
                  <a:cubicBezTo>
                    <a:pt x="420581" y="1487943"/>
                    <a:pt x="415100" y="1524794"/>
                    <a:pt x="403412" y="1559859"/>
                  </a:cubicBezTo>
                  <a:cubicBezTo>
                    <a:pt x="398930" y="1573306"/>
                    <a:pt x="393859" y="1586571"/>
                    <a:pt x="389965" y="1600200"/>
                  </a:cubicBezTo>
                  <a:cubicBezTo>
                    <a:pt x="380570" y="1633083"/>
                    <a:pt x="365597" y="1710710"/>
                    <a:pt x="349623" y="1734671"/>
                  </a:cubicBezTo>
                  <a:cubicBezTo>
                    <a:pt x="340658" y="1748118"/>
                    <a:pt x="334157" y="1763584"/>
                    <a:pt x="322729" y="1775012"/>
                  </a:cubicBezTo>
                  <a:cubicBezTo>
                    <a:pt x="311301" y="1786440"/>
                    <a:pt x="295835" y="1792941"/>
                    <a:pt x="282388" y="1801906"/>
                  </a:cubicBezTo>
                  <a:cubicBezTo>
                    <a:pt x="273423" y="1815353"/>
                    <a:pt x="268114" y="1832151"/>
                    <a:pt x="255494" y="1842247"/>
                  </a:cubicBezTo>
                  <a:cubicBezTo>
                    <a:pt x="244426" y="1851102"/>
                    <a:pt x="227831" y="1849355"/>
                    <a:pt x="215153" y="1855694"/>
                  </a:cubicBezTo>
                  <a:cubicBezTo>
                    <a:pt x="200698" y="1862922"/>
                    <a:pt x="187432" y="1872492"/>
                    <a:pt x="174812" y="1882588"/>
                  </a:cubicBezTo>
                  <a:cubicBezTo>
                    <a:pt x="164912" y="1890508"/>
                    <a:pt x="158789" y="1902960"/>
                    <a:pt x="147917" y="1909483"/>
                  </a:cubicBezTo>
                  <a:cubicBezTo>
                    <a:pt x="70658" y="1955839"/>
                    <a:pt x="131420" y="1899086"/>
                    <a:pt x="107576" y="190948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Freeform 448">
              <a:extLst>
                <a:ext uri="{FF2B5EF4-FFF2-40B4-BE49-F238E27FC236}">
                  <a16:creationId xmlns:a16="http://schemas.microsoft.com/office/drawing/2014/main" id="{1976229D-4FB7-09A8-8F2D-55974B7C5553}"/>
                </a:ext>
              </a:extLst>
            </p:cNvPr>
            <p:cNvSpPr/>
            <p:nvPr/>
          </p:nvSpPr>
          <p:spPr>
            <a:xfrm>
              <a:off x="5402271" y="190839"/>
              <a:ext cx="5144802" cy="3388658"/>
            </a:xfrm>
            <a:custGeom>
              <a:avLst/>
              <a:gdLst>
                <a:gd name="connsiteX0" fmla="*/ 478673 w 5144802"/>
                <a:gd name="connsiteY0" fmla="*/ 40341 h 3388658"/>
                <a:gd name="connsiteX1" fmla="*/ 384543 w 5144802"/>
                <a:gd name="connsiteY1" fmla="*/ 53788 h 3388658"/>
                <a:gd name="connsiteX2" fmla="*/ 263520 w 5144802"/>
                <a:gd name="connsiteY2" fmla="*/ 107576 h 3388658"/>
                <a:gd name="connsiteX3" fmla="*/ 196285 w 5144802"/>
                <a:gd name="connsiteY3" fmla="*/ 188258 h 3388658"/>
                <a:gd name="connsiteX4" fmla="*/ 169390 w 5144802"/>
                <a:gd name="connsiteY4" fmla="*/ 215153 h 3388658"/>
                <a:gd name="connsiteX5" fmla="*/ 142496 w 5144802"/>
                <a:gd name="connsiteY5" fmla="*/ 255494 h 3388658"/>
                <a:gd name="connsiteX6" fmla="*/ 48367 w 5144802"/>
                <a:gd name="connsiteY6" fmla="*/ 376517 h 3388658"/>
                <a:gd name="connsiteX7" fmla="*/ 21473 w 5144802"/>
                <a:gd name="connsiteY7" fmla="*/ 416858 h 3388658"/>
                <a:gd name="connsiteX8" fmla="*/ 21473 w 5144802"/>
                <a:gd name="connsiteY8" fmla="*/ 658905 h 3388658"/>
                <a:gd name="connsiteX9" fmla="*/ 75261 w 5144802"/>
                <a:gd name="connsiteY9" fmla="*/ 847164 h 3388658"/>
                <a:gd name="connsiteX10" fmla="*/ 102155 w 5144802"/>
                <a:gd name="connsiteY10" fmla="*/ 887505 h 3388658"/>
                <a:gd name="connsiteX11" fmla="*/ 182837 w 5144802"/>
                <a:gd name="connsiteY11" fmla="*/ 1048870 h 3388658"/>
                <a:gd name="connsiteX12" fmla="*/ 209732 w 5144802"/>
                <a:gd name="connsiteY12" fmla="*/ 1089211 h 3388658"/>
                <a:gd name="connsiteX13" fmla="*/ 236626 w 5144802"/>
                <a:gd name="connsiteY13" fmla="*/ 1169894 h 3388658"/>
                <a:gd name="connsiteX14" fmla="*/ 263520 w 5144802"/>
                <a:gd name="connsiteY14" fmla="*/ 1210235 h 3388658"/>
                <a:gd name="connsiteX15" fmla="*/ 290414 w 5144802"/>
                <a:gd name="connsiteY15" fmla="*/ 1290917 h 3388658"/>
                <a:gd name="connsiteX16" fmla="*/ 317308 w 5144802"/>
                <a:gd name="connsiteY16" fmla="*/ 1344705 h 3388658"/>
                <a:gd name="connsiteX17" fmla="*/ 357649 w 5144802"/>
                <a:gd name="connsiteY17" fmla="*/ 1438835 h 3388658"/>
                <a:gd name="connsiteX18" fmla="*/ 411437 w 5144802"/>
                <a:gd name="connsiteY18" fmla="*/ 1519517 h 3388658"/>
                <a:gd name="connsiteX19" fmla="*/ 438332 w 5144802"/>
                <a:gd name="connsiteY19" fmla="*/ 1559858 h 3388658"/>
                <a:gd name="connsiteX20" fmla="*/ 465226 w 5144802"/>
                <a:gd name="connsiteY20" fmla="*/ 1613647 h 3388658"/>
                <a:gd name="connsiteX21" fmla="*/ 519014 w 5144802"/>
                <a:gd name="connsiteY21" fmla="*/ 1667435 h 3388658"/>
                <a:gd name="connsiteX22" fmla="*/ 559355 w 5144802"/>
                <a:gd name="connsiteY22" fmla="*/ 1721223 h 3388658"/>
                <a:gd name="connsiteX23" fmla="*/ 653485 w 5144802"/>
                <a:gd name="connsiteY23" fmla="*/ 1815353 h 3388658"/>
                <a:gd name="connsiteX24" fmla="*/ 707273 w 5144802"/>
                <a:gd name="connsiteY24" fmla="*/ 1869141 h 3388658"/>
                <a:gd name="connsiteX25" fmla="*/ 747614 w 5144802"/>
                <a:gd name="connsiteY25" fmla="*/ 1909482 h 3388658"/>
                <a:gd name="connsiteX26" fmla="*/ 787955 w 5144802"/>
                <a:gd name="connsiteY26" fmla="*/ 1936376 h 3388658"/>
                <a:gd name="connsiteX27" fmla="*/ 868637 w 5144802"/>
                <a:gd name="connsiteY27" fmla="*/ 2030505 h 3388658"/>
                <a:gd name="connsiteX28" fmla="*/ 908979 w 5144802"/>
                <a:gd name="connsiteY28" fmla="*/ 2057400 h 3388658"/>
                <a:gd name="connsiteX29" fmla="*/ 989661 w 5144802"/>
                <a:gd name="connsiteY29" fmla="*/ 2138082 h 3388658"/>
                <a:gd name="connsiteX30" fmla="*/ 1124132 w 5144802"/>
                <a:gd name="connsiteY30" fmla="*/ 2245658 h 3388658"/>
                <a:gd name="connsiteX31" fmla="*/ 1191367 w 5144802"/>
                <a:gd name="connsiteY31" fmla="*/ 2312894 h 3388658"/>
                <a:gd name="connsiteX32" fmla="*/ 1272049 w 5144802"/>
                <a:gd name="connsiteY32" fmla="*/ 2366682 h 3388658"/>
                <a:gd name="connsiteX33" fmla="*/ 1312390 w 5144802"/>
                <a:gd name="connsiteY33" fmla="*/ 2393576 h 3388658"/>
                <a:gd name="connsiteX34" fmla="*/ 1339285 w 5144802"/>
                <a:gd name="connsiteY34" fmla="*/ 2420470 h 3388658"/>
                <a:gd name="connsiteX35" fmla="*/ 1379626 w 5144802"/>
                <a:gd name="connsiteY35" fmla="*/ 2447364 h 3388658"/>
                <a:gd name="connsiteX36" fmla="*/ 1419967 w 5144802"/>
                <a:gd name="connsiteY36" fmla="*/ 2487705 h 3388658"/>
                <a:gd name="connsiteX37" fmla="*/ 1514096 w 5144802"/>
                <a:gd name="connsiteY37" fmla="*/ 2554941 h 3388658"/>
                <a:gd name="connsiteX38" fmla="*/ 1581332 w 5144802"/>
                <a:gd name="connsiteY38" fmla="*/ 2622176 h 3388658"/>
                <a:gd name="connsiteX39" fmla="*/ 1662014 w 5144802"/>
                <a:gd name="connsiteY39" fmla="*/ 2689411 h 3388658"/>
                <a:gd name="connsiteX40" fmla="*/ 1742696 w 5144802"/>
                <a:gd name="connsiteY40" fmla="*/ 2743200 h 3388658"/>
                <a:gd name="connsiteX41" fmla="*/ 1783037 w 5144802"/>
                <a:gd name="connsiteY41" fmla="*/ 2770094 h 3388658"/>
                <a:gd name="connsiteX42" fmla="*/ 1823379 w 5144802"/>
                <a:gd name="connsiteY42" fmla="*/ 2783541 h 3388658"/>
                <a:gd name="connsiteX43" fmla="*/ 1917508 w 5144802"/>
                <a:gd name="connsiteY43" fmla="*/ 2837329 h 3388658"/>
                <a:gd name="connsiteX44" fmla="*/ 1957849 w 5144802"/>
                <a:gd name="connsiteY44" fmla="*/ 2864223 h 3388658"/>
                <a:gd name="connsiteX45" fmla="*/ 2011637 w 5144802"/>
                <a:gd name="connsiteY45" fmla="*/ 2877670 h 3388658"/>
                <a:gd name="connsiteX46" fmla="*/ 2159555 w 5144802"/>
                <a:gd name="connsiteY46" fmla="*/ 2944905 h 3388658"/>
                <a:gd name="connsiteX47" fmla="*/ 2199896 w 5144802"/>
                <a:gd name="connsiteY47" fmla="*/ 2971800 h 3388658"/>
                <a:gd name="connsiteX48" fmla="*/ 2294026 w 5144802"/>
                <a:gd name="connsiteY48" fmla="*/ 2998694 h 3388658"/>
                <a:gd name="connsiteX49" fmla="*/ 2361261 w 5144802"/>
                <a:gd name="connsiteY49" fmla="*/ 3025588 h 3388658"/>
                <a:gd name="connsiteX50" fmla="*/ 2455390 w 5144802"/>
                <a:gd name="connsiteY50" fmla="*/ 3052482 h 3388658"/>
                <a:gd name="connsiteX51" fmla="*/ 2522626 w 5144802"/>
                <a:gd name="connsiteY51" fmla="*/ 3079376 h 3388658"/>
                <a:gd name="connsiteX52" fmla="*/ 2603308 w 5144802"/>
                <a:gd name="connsiteY52" fmla="*/ 3106270 h 3388658"/>
                <a:gd name="connsiteX53" fmla="*/ 2657096 w 5144802"/>
                <a:gd name="connsiteY53" fmla="*/ 3133164 h 3388658"/>
                <a:gd name="connsiteX54" fmla="*/ 2751226 w 5144802"/>
                <a:gd name="connsiteY54" fmla="*/ 3160058 h 3388658"/>
                <a:gd name="connsiteX55" fmla="*/ 2818461 w 5144802"/>
                <a:gd name="connsiteY55" fmla="*/ 3186953 h 3388658"/>
                <a:gd name="connsiteX56" fmla="*/ 2926037 w 5144802"/>
                <a:gd name="connsiteY56" fmla="*/ 3213847 h 3388658"/>
                <a:gd name="connsiteX57" fmla="*/ 3006720 w 5144802"/>
                <a:gd name="connsiteY57" fmla="*/ 3240741 h 3388658"/>
                <a:gd name="connsiteX58" fmla="*/ 3073955 w 5144802"/>
                <a:gd name="connsiteY58" fmla="*/ 3267635 h 3388658"/>
                <a:gd name="connsiteX59" fmla="*/ 3194979 w 5144802"/>
                <a:gd name="connsiteY59" fmla="*/ 3294529 h 3388658"/>
                <a:gd name="connsiteX60" fmla="*/ 3275661 w 5144802"/>
                <a:gd name="connsiteY60" fmla="*/ 3321423 h 3388658"/>
                <a:gd name="connsiteX61" fmla="*/ 3316002 w 5144802"/>
                <a:gd name="connsiteY61" fmla="*/ 3334870 h 3388658"/>
                <a:gd name="connsiteX62" fmla="*/ 3356343 w 5144802"/>
                <a:gd name="connsiteY62" fmla="*/ 3348317 h 3388658"/>
                <a:gd name="connsiteX63" fmla="*/ 3410132 w 5144802"/>
                <a:gd name="connsiteY63" fmla="*/ 3361764 h 3388658"/>
                <a:gd name="connsiteX64" fmla="*/ 3544602 w 5144802"/>
                <a:gd name="connsiteY64" fmla="*/ 3388658 h 3388658"/>
                <a:gd name="connsiteX65" fmla="*/ 3894226 w 5144802"/>
                <a:gd name="connsiteY65" fmla="*/ 3375211 h 3388658"/>
                <a:gd name="connsiteX66" fmla="*/ 3948014 w 5144802"/>
                <a:gd name="connsiteY66" fmla="*/ 3361764 h 3388658"/>
                <a:gd name="connsiteX67" fmla="*/ 4028696 w 5144802"/>
                <a:gd name="connsiteY67" fmla="*/ 3348317 h 3388658"/>
                <a:gd name="connsiteX68" fmla="*/ 4109379 w 5144802"/>
                <a:gd name="connsiteY68" fmla="*/ 3321423 h 3388658"/>
                <a:gd name="connsiteX69" fmla="*/ 4149720 w 5144802"/>
                <a:gd name="connsiteY69" fmla="*/ 3307976 h 3388658"/>
                <a:gd name="connsiteX70" fmla="*/ 4203508 w 5144802"/>
                <a:gd name="connsiteY70" fmla="*/ 3281082 h 3388658"/>
                <a:gd name="connsiteX71" fmla="*/ 4270743 w 5144802"/>
                <a:gd name="connsiteY71" fmla="*/ 3254188 h 3388658"/>
                <a:gd name="connsiteX72" fmla="*/ 4337979 w 5144802"/>
                <a:gd name="connsiteY72" fmla="*/ 3200400 h 3388658"/>
                <a:gd name="connsiteX73" fmla="*/ 4378320 w 5144802"/>
                <a:gd name="connsiteY73" fmla="*/ 3173505 h 3388658"/>
                <a:gd name="connsiteX74" fmla="*/ 4418661 w 5144802"/>
                <a:gd name="connsiteY74" fmla="*/ 3133164 h 3388658"/>
                <a:gd name="connsiteX75" fmla="*/ 4553132 w 5144802"/>
                <a:gd name="connsiteY75" fmla="*/ 3025588 h 3388658"/>
                <a:gd name="connsiteX76" fmla="*/ 4606920 w 5144802"/>
                <a:gd name="connsiteY76" fmla="*/ 2971800 h 3388658"/>
                <a:gd name="connsiteX77" fmla="*/ 4660708 w 5144802"/>
                <a:gd name="connsiteY77" fmla="*/ 2931458 h 3388658"/>
                <a:gd name="connsiteX78" fmla="*/ 4741390 w 5144802"/>
                <a:gd name="connsiteY78" fmla="*/ 2837329 h 3388658"/>
                <a:gd name="connsiteX79" fmla="*/ 4768285 w 5144802"/>
                <a:gd name="connsiteY79" fmla="*/ 2810435 h 3388658"/>
                <a:gd name="connsiteX80" fmla="*/ 4795179 w 5144802"/>
                <a:gd name="connsiteY80" fmla="*/ 2770094 h 3388658"/>
                <a:gd name="connsiteX81" fmla="*/ 4835520 w 5144802"/>
                <a:gd name="connsiteY81" fmla="*/ 2716305 h 3388658"/>
                <a:gd name="connsiteX82" fmla="*/ 4889308 w 5144802"/>
                <a:gd name="connsiteY82" fmla="*/ 2635623 h 3388658"/>
                <a:gd name="connsiteX83" fmla="*/ 5010332 w 5144802"/>
                <a:gd name="connsiteY83" fmla="*/ 2474258 h 3388658"/>
                <a:gd name="connsiteX84" fmla="*/ 5037226 w 5144802"/>
                <a:gd name="connsiteY84" fmla="*/ 2420470 h 3388658"/>
                <a:gd name="connsiteX85" fmla="*/ 5077567 w 5144802"/>
                <a:gd name="connsiteY85" fmla="*/ 2339788 h 3388658"/>
                <a:gd name="connsiteX86" fmla="*/ 5091014 w 5144802"/>
                <a:gd name="connsiteY86" fmla="*/ 2286000 h 3388658"/>
                <a:gd name="connsiteX87" fmla="*/ 5117908 w 5144802"/>
                <a:gd name="connsiteY87" fmla="*/ 2205317 h 3388658"/>
                <a:gd name="connsiteX88" fmla="*/ 5144802 w 5144802"/>
                <a:gd name="connsiteY88" fmla="*/ 2070847 h 3388658"/>
                <a:gd name="connsiteX89" fmla="*/ 5131355 w 5144802"/>
                <a:gd name="connsiteY89" fmla="*/ 1788458 h 3388658"/>
                <a:gd name="connsiteX90" fmla="*/ 5104461 w 5144802"/>
                <a:gd name="connsiteY90" fmla="*/ 1653988 h 3388658"/>
                <a:gd name="connsiteX91" fmla="*/ 5064120 w 5144802"/>
                <a:gd name="connsiteY91" fmla="*/ 1519517 h 3388658"/>
                <a:gd name="connsiteX92" fmla="*/ 5050673 w 5144802"/>
                <a:gd name="connsiteY92" fmla="*/ 1479176 h 3388658"/>
                <a:gd name="connsiteX93" fmla="*/ 4996885 w 5144802"/>
                <a:gd name="connsiteY93" fmla="*/ 1371600 h 3388658"/>
                <a:gd name="connsiteX94" fmla="*/ 4983437 w 5144802"/>
                <a:gd name="connsiteY94" fmla="*/ 1331258 h 3388658"/>
                <a:gd name="connsiteX95" fmla="*/ 4943096 w 5144802"/>
                <a:gd name="connsiteY95" fmla="*/ 1264023 h 3388658"/>
                <a:gd name="connsiteX96" fmla="*/ 4916202 w 5144802"/>
                <a:gd name="connsiteY96" fmla="*/ 1223682 h 3388658"/>
                <a:gd name="connsiteX97" fmla="*/ 4902755 w 5144802"/>
                <a:gd name="connsiteY97" fmla="*/ 1183341 h 3388658"/>
                <a:gd name="connsiteX98" fmla="*/ 4822073 w 5144802"/>
                <a:gd name="connsiteY98" fmla="*/ 1048870 h 3388658"/>
                <a:gd name="connsiteX99" fmla="*/ 4795179 w 5144802"/>
                <a:gd name="connsiteY99" fmla="*/ 1008529 h 3388658"/>
                <a:gd name="connsiteX100" fmla="*/ 4768285 w 5144802"/>
                <a:gd name="connsiteY100" fmla="*/ 968188 h 3388658"/>
                <a:gd name="connsiteX101" fmla="*/ 4701049 w 5144802"/>
                <a:gd name="connsiteY101" fmla="*/ 900953 h 3388658"/>
                <a:gd name="connsiteX102" fmla="*/ 4674155 w 5144802"/>
                <a:gd name="connsiteY102" fmla="*/ 860611 h 3388658"/>
                <a:gd name="connsiteX103" fmla="*/ 4593473 w 5144802"/>
                <a:gd name="connsiteY103" fmla="*/ 779929 h 3388658"/>
                <a:gd name="connsiteX104" fmla="*/ 4553132 w 5144802"/>
                <a:gd name="connsiteY104" fmla="*/ 739588 h 3388658"/>
                <a:gd name="connsiteX105" fmla="*/ 4485896 w 5144802"/>
                <a:gd name="connsiteY105" fmla="*/ 672353 h 3388658"/>
                <a:gd name="connsiteX106" fmla="*/ 4418661 w 5144802"/>
                <a:gd name="connsiteY106" fmla="*/ 605117 h 3388658"/>
                <a:gd name="connsiteX107" fmla="*/ 4378320 w 5144802"/>
                <a:gd name="connsiteY107" fmla="*/ 578223 h 3388658"/>
                <a:gd name="connsiteX108" fmla="*/ 4337979 w 5144802"/>
                <a:gd name="connsiteY108" fmla="*/ 537882 h 3388658"/>
                <a:gd name="connsiteX109" fmla="*/ 4284190 w 5144802"/>
                <a:gd name="connsiteY109" fmla="*/ 510988 h 3388658"/>
                <a:gd name="connsiteX110" fmla="*/ 4149720 w 5144802"/>
                <a:gd name="connsiteY110" fmla="*/ 443753 h 3388658"/>
                <a:gd name="connsiteX111" fmla="*/ 4095932 w 5144802"/>
                <a:gd name="connsiteY111" fmla="*/ 416858 h 3388658"/>
                <a:gd name="connsiteX112" fmla="*/ 4055590 w 5144802"/>
                <a:gd name="connsiteY112" fmla="*/ 403411 h 3388658"/>
                <a:gd name="connsiteX113" fmla="*/ 4015249 w 5144802"/>
                <a:gd name="connsiteY113" fmla="*/ 376517 h 3388658"/>
                <a:gd name="connsiteX114" fmla="*/ 3880779 w 5144802"/>
                <a:gd name="connsiteY114" fmla="*/ 336176 h 3388658"/>
                <a:gd name="connsiteX115" fmla="*/ 3759755 w 5144802"/>
                <a:gd name="connsiteY115" fmla="*/ 295835 h 3388658"/>
                <a:gd name="connsiteX116" fmla="*/ 3719414 w 5144802"/>
                <a:gd name="connsiteY116" fmla="*/ 282388 h 3388658"/>
                <a:gd name="connsiteX117" fmla="*/ 3679073 w 5144802"/>
                <a:gd name="connsiteY117" fmla="*/ 268941 h 3388658"/>
                <a:gd name="connsiteX118" fmla="*/ 3625285 w 5144802"/>
                <a:gd name="connsiteY118" fmla="*/ 255494 h 3388658"/>
                <a:gd name="connsiteX119" fmla="*/ 3490814 w 5144802"/>
                <a:gd name="connsiteY119" fmla="*/ 215153 h 3388658"/>
                <a:gd name="connsiteX120" fmla="*/ 3316002 w 5144802"/>
                <a:gd name="connsiteY120" fmla="*/ 174811 h 3388658"/>
                <a:gd name="connsiteX121" fmla="*/ 3127743 w 5144802"/>
                <a:gd name="connsiteY121" fmla="*/ 134470 h 3388658"/>
                <a:gd name="connsiteX122" fmla="*/ 3033614 w 5144802"/>
                <a:gd name="connsiteY122" fmla="*/ 121023 h 3388658"/>
                <a:gd name="connsiteX123" fmla="*/ 2926037 w 5144802"/>
                <a:gd name="connsiteY123" fmla="*/ 107576 h 3388658"/>
                <a:gd name="connsiteX124" fmla="*/ 2562967 w 5144802"/>
                <a:gd name="connsiteY124" fmla="*/ 80682 h 3388658"/>
                <a:gd name="connsiteX125" fmla="*/ 1514096 w 5144802"/>
                <a:gd name="connsiteY125" fmla="*/ 40341 h 3388658"/>
                <a:gd name="connsiteX126" fmla="*/ 801402 w 5144802"/>
                <a:gd name="connsiteY126" fmla="*/ 0 h 3388658"/>
                <a:gd name="connsiteX127" fmla="*/ 519014 w 5144802"/>
                <a:gd name="connsiteY127" fmla="*/ 13447 h 3388658"/>
                <a:gd name="connsiteX128" fmla="*/ 478673 w 5144802"/>
                <a:gd name="connsiteY128" fmla="*/ 40341 h 33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44802" h="3388658">
                  <a:moveTo>
                    <a:pt x="478673" y="40341"/>
                  </a:moveTo>
                  <a:cubicBezTo>
                    <a:pt x="456261" y="47064"/>
                    <a:pt x="415427" y="46661"/>
                    <a:pt x="384543" y="53788"/>
                  </a:cubicBezTo>
                  <a:cubicBezTo>
                    <a:pt x="335889" y="65016"/>
                    <a:pt x="300449" y="76802"/>
                    <a:pt x="263520" y="107576"/>
                  </a:cubicBezTo>
                  <a:cubicBezTo>
                    <a:pt x="206023" y="155490"/>
                    <a:pt x="238596" y="135370"/>
                    <a:pt x="196285" y="188258"/>
                  </a:cubicBezTo>
                  <a:cubicBezTo>
                    <a:pt x="188365" y="198158"/>
                    <a:pt x="177310" y="205253"/>
                    <a:pt x="169390" y="215153"/>
                  </a:cubicBezTo>
                  <a:cubicBezTo>
                    <a:pt x="159294" y="227773"/>
                    <a:pt x="152842" y="243079"/>
                    <a:pt x="142496" y="255494"/>
                  </a:cubicBezTo>
                  <a:cubicBezTo>
                    <a:pt x="37168" y="381887"/>
                    <a:pt x="184313" y="172599"/>
                    <a:pt x="48367" y="376517"/>
                  </a:cubicBezTo>
                  <a:lnTo>
                    <a:pt x="21473" y="416858"/>
                  </a:lnTo>
                  <a:cubicBezTo>
                    <a:pt x="-11201" y="514883"/>
                    <a:pt x="-2810" y="472736"/>
                    <a:pt x="21473" y="658905"/>
                  </a:cubicBezTo>
                  <a:cubicBezTo>
                    <a:pt x="22927" y="670052"/>
                    <a:pt x="61463" y="826467"/>
                    <a:pt x="75261" y="847164"/>
                  </a:cubicBezTo>
                  <a:lnTo>
                    <a:pt x="102155" y="887505"/>
                  </a:lnTo>
                  <a:cubicBezTo>
                    <a:pt x="139269" y="998850"/>
                    <a:pt x="113325" y="944603"/>
                    <a:pt x="182837" y="1048870"/>
                  </a:cubicBezTo>
                  <a:lnTo>
                    <a:pt x="209732" y="1089211"/>
                  </a:lnTo>
                  <a:cubicBezTo>
                    <a:pt x="218697" y="1116105"/>
                    <a:pt x="220901" y="1146306"/>
                    <a:pt x="236626" y="1169894"/>
                  </a:cubicBezTo>
                  <a:cubicBezTo>
                    <a:pt x="245591" y="1183341"/>
                    <a:pt x="256956" y="1195467"/>
                    <a:pt x="263520" y="1210235"/>
                  </a:cubicBezTo>
                  <a:cubicBezTo>
                    <a:pt x="275034" y="1236140"/>
                    <a:pt x="277736" y="1265561"/>
                    <a:pt x="290414" y="1290917"/>
                  </a:cubicBezTo>
                  <a:cubicBezTo>
                    <a:pt x="299379" y="1308846"/>
                    <a:pt x="309412" y="1326280"/>
                    <a:pt x="317308" y="1344705"/>
                  </a:cubicBezTo>
                  <a:cubicBezTo>
                    <a:pt x="345131" y="1409626"/>
                    <a:pt x="313050" y="1364503"/>
                    <a:pt x="357649" y="1438835"/>
                  </a:cubicBezTo>
                  <a:cubicBezTo>
                    <a:pt x="374279" y="1466551"/>
                    <a:pt x="393508" y="1492623"/>
                    <a:pt x="411437" y="1519517"/>
                  </a:cubicBezTo>
                  <a:cubicBezTo>
                    <a:pt x="420402" y="1532964"/>
                    <a:pt x="431104" y="1545403"/>
                    <a:pt x="438332" y="1559858"/>
                  </a:cubicBezTo>
                  <a:cubicBezTo>
                    <a:pt x="447297" y="1577788"/>
                    <a:pt x="453199" y="1597610"/>
                    <a:pt x="465226" y="1613647"/>
                  </a:cubicBezTo>
                  <a:cubicBezTo>
                    <a:pt x="480439" y="1633932"/>
                    <a:pt x="502317" y="1648353"/>
                    <a:pt x="519014" y="1667435"/>
                  </a:cubicBezTo>
                  <a:cubicBezTo>
                    <a:pt x="533772" y="1684301"/>
                    <a:pt x="544279" y="1704640"/>
                    <a:pt x="559355" y="1721223"/>
                  </a:cubicBezTo>
                  <a:cubicBezTo>
                    <a:pt x="589204" y="1754057"/>
                    <a:pt x="622108" y="1783976"/>
                    <a:pt x="653485" y="1815353"/>
                  </a:cubicBezTo>
                  <a:lnTo>
                    <a:pt x="707273" y="1869141"/>
                  </a:lnTo>
                  <a:cubicBezTo>
                    <a:pt x="720720" y="1882588"/>
                    <a:pt x="731791" y="1898933"/>
                    <a:pt x="747614" y="1909482"/>
                  </a:cubicBezTo>
                  <a:lnTo>
                    <a:pt x="787955" y="1936376"/>
                  </a:lnTo>
                  <a:cubicBezTo>
                    <a:pt x="819677" y="1983959"/>
                    <a:pt x="817914" y="1987028"/>
                    <a:pt x="868637" y="2030505"/>
                  </a:cubicBezTo>
                  <a:cubicBezTo>
                    <a:pt x="880908" y="2041023"/>
                    <a:pt x="896900" y="2046663"/>
                    <a:pt x="908979" y="2057400"/>
                  </a:cubicBezTo>
                  <a:cubicBezTo>
                    <a:pt x="937406" y="2082668"/>
                    <a:pt x="959961" y="2114323"/>
                    <a:pt x="989661" y="2138082"/>
                  </a:cubicBezTo>
                  <a:cubicBezTo>
                    <a:pt x="1034485" y="2173941"/>
                    <a:pt x="1083543" y="2205068"/>
                    <a:pt x="1124132" y="2245658"/>
                  </a:cubicBezTo>
                  <a:cubicBezTo>
                    <a:pt x="1146544" y="2268070"/>
                    <a:pt x="1164995" y="2295313"/>
                    <a:pt x="1191367" y="2312894"/>
                  </a:cubicBezTo>
                  <a:lnTo>
                    <a:pt x="1272049" y="2366682"/>
                  </a:lnTo>
                  <a:cubicBezTo>
                    <a:pt x="1285496" y="2375647"/>
                    <a:pt x="1300962" y="2382148"/>
                    <a:pt x="1312390" y="2393576"/>
                  </a:cubicBezTo>
                  <a:cubicBezTo>
                    <a:pt x="1321355" y="2402541"/>
                    <a:pt x="1329385" y="2412550"/>
                    <a:pt x="1339285" y="2420470"/>
                  </a:cubicBezTo>
                  <a:cubicBezTo>
                    <a:pt x="1351905" y="2430566"/>
                    <a:pt x="1367211" y="2437018"/>
                    <a:pt x="1379626" y="2447364"/>
                  </a:cubicBezTo>
                  <a:cubicBezTo>
                    <a:pt x="1394235" y="2459538"/>
                    <a:pt x="1405358" y="2475531"/>
                    <a:pt x="1419967" y="2487705"/>
                  </a:cubicBezTo>
                  <a:cubicBezTo>
                    <a:pt x="1535657" y="2584114"/>
                    <a:pt x="1368749" y="2425745"/>
                    <a:pt x="1514096" y="2554941"/>
                  </a:cubicBezTo>
                  <a:cubicBezTo>
                    <a:pt x="1537785" y="2575998"/>
                    <a:pt x="1554960" y="2604595"/>
                    <a:pt x="1581332" y="2622176"/>
                  </a:cubicBezTo>
                  <a:cubicBezTo>
                    <a:pt x="1725476" y="2718272"/>
                    <a:pt x="1506719" y="2568625"/>
                    <a:pt x="1662014" y="2689411"/>
                  </a:cubicBezTo>
                  <a:cubicBezTo>
                    <a:pt x="1687528" y="2709255"/>
                    <a:pt x="1715802" y="2725270"/>
                    <a:pt x="1742696" y="2743200"/>
                  </a:cubicBezTo>
                  <a:cubicBezTo>
                    <a:pt x="1756143" y="2752165"/>
                    <a:pt x="1767705" y="2764983"/>
                    <a:pt x="1783037" y="2770094"/>
                  </a:cubicBezTo>
                  <a:lnTo>
                    <a:pt x="1823379" y="2783541"/>
                  </a:lnTo>
                  <a:cubicBezTo>
                    <a:pt x="1921663" y="2849064"/>
                    <a:pt x="1798083" y="2769086"/>
                    <a:pt x="1917508" y="2837329"/>
                  </a:cubicBezTo>
                  <a:cubicBezTo>
                    <a:pt x="1931540" y="2845347"/>
                    <a:pt x="1942994" y="2857857"/>
                    <a:pt x="1957849" y="2864223"/>
                  </a:cubicBezTo>
                  <a:cubicBezTo>
                    <a:pt x="1974836" y="2871503"/>
                    <a:pt x="1994577" y="2870562"/>
                    <a:pt x="2011637" y="2877670"/>
                  </a:cubicBezTo>
                  <a:cubicBezTo>
                    <a:pt x="2252148" y="2977882"/>
                    <a:pt x="2038663" y="2904608"/>
                    <a:pt x="2159555" y="2944905"/>
                  </a:cubicBezTo>
                  <a:cubicBezTo>
                    <a:pt x="2173002" y="2953870"/>
                    <a:pt x="2185441" y="2964572"/>
                    <a:pt x="2199896" y="2971800"/>
                  </a:cubicBezTo>
                  <a:cubicBezTo>
                    <a:pt x="2225795" y="2984750"/>
                    <a:pt x="2268177" y="2990078"/>
                    <a:pt x="2294026" y="2998694"/>
                  </a:cubicBezTo>
                  <a:cubicBezTo>
                    <a:pt x="2316925" y="3006327"/>
                    <a:pt x="2338362" y="3017955"/>
                    <a:pt x="2361261" y="3025588"/>
                  </a:cubicBezTo>
                  <a:cubicBezTo>
                    <a:pt x="2488432" y="3067978"/>
                    <a:pt x="2351781" y="3013629"/>
                    <a:pt x="2455390" y="3052482"/>
                  </a:cubicBezTo>
                  <a:cubicBezTo>
                    <a:pt x="2477992" y="3060957"/>
                    <a:pt x="2499941" y="3071127"/>
                    <a:pt x="2522626" y="3079376"/>
                  </a:cubicBezTo>
                  <a:cubicBezTo>
                    <a:pt x="2549268" y="3089064"/>
                    <a:pt x="2577952" y="3093592"/>
                    <a:pt x="2603308" y="3106270"/>
                  </a:cubicBezTo>
                  <a:cubicBezTo>
                    <a:pt x="2621237" y="3115235"/>
                    <a:pt x="2638671" y="3125268"/>
                    <a:pt x="2657096" y="3133164"/>
                  </a:cubicBezTo>
                  <a:cubicBezTo>
                    <a:pt x="2702426" y="3152591"/>
                    <a:pt x="2700042" y="3142996"/>
                    <a:pt x="2751226" y="3160058"/>
                  </a:cubicBezTo>
                  <a:cubicBezTo>
                    <a:pt x="2774125" y="3167691"/>
                    <a:pt x="2795390" y="3179854"/>
                    <a:pt x="2818461" y="3186953"/>
                  </a:cubicBezTo>
                  <a:cubicBezTo>
                    <a:pt x="2853789" y="3197823"/>
                    <a:pt x="2890971" y="3202159"/>
                    <a:pt x="2926037" y="3213847"/>
                  </a:cubicBezTo>
                  <a:cubicBezTo>
                    <a:pt x="2952931" y="3222812"/>
                    <a:pt x="2980399" y="3230212"/>
                    <a:pt x="3006720" y="3240741"/>
                  </a:cubicBezTo>
                  <a:cubicBezTo>
                    <a:pt x="3029132" y="3249706"/>
                    <a:pt x="3051056" y="3260002"/>
                    <a:pt x="3073955" y="3267635"/>
                  </a:cubicBezTo>
                  <a:cubicBezTo>
                    <a:pt x="3128296" y="3285749"/>
                    <a:pt x="3136359" y="3278542"/>
                    <a:pt x="3194979" y="3294529"/>
                  </a:cubicBezTo>
                  <a:cubicBezTo>
                    <a:pt x="3222329" y="3301988"/>
                    <a:pt x="3248767" y="3312458"/>
                    <a:pt x="3275661" y="3321423"/>
                  </a:cubicBezTo>
                  <a:lnTo>
                    <a:pt x="3316002" y="3334870"/>
                  </a:lnTo>
                  <a:cubicBezTo>
                    <a:pt x="3329449" y="3339352"/>
                    <a:pt x="3342592" y="3344879"/>
                    <a:pt x="3356343" y="3348317"/>
                  </a:cubicBezTo>
                  <a:cubicBezTo>
                    <a:pt x="3374273" y="3352799"/>
                    <a:pt x="3392061" y="3357892"/>
                    <a:pt x="3410132" y="3361764"/>
                  </a:cubicBezTo>
                  <a:cubicBezTo>
                    <a:pt x="3454828" y="3371342"/>
                    <a:pt x="3544602" y="3388658"/>
                    <a:pt x="3544602" y="3388658"/>
                  </a:cubicBezTo>
                  <a:cubicBezTo>
                    <a:pt x="3661143" y="3384176"/>
                    <a:pt x="3777857" y="3382969"/>
                    <a:pt x="3894226" y="3375211"/>
                  </a:cubicBezTo>
                  <a:cubicBezTo>
                    <a:pt x="3912666" y="3373982"/>
                    <a:pt x="3929892" y="3365388"/>
                    <a:pt x="3948014" y="3361764"/>
                  </a:cubicBezTo>
                  <a:cubicBezTo>
                    <a:pt x="3974750" y="3356417"/>
                    <a:pt x="4002245" y="3354930"/>
                    <a:pt x="4028696" y="3348317"/>
                  </a:cubicBezTo>
                  <a:cubicBezTo>
                    <a:pt x="4056199" y="3341441"/>
                    <a:pt x="4082485" y="3330388"/>
                    <a:pt x="4109379" y="3321423"/>
                  </a:cubicBezTo>
                  <a:cubicBezTo>
                    <a:pt x="4122826" y="3316941"/>
                    <a:pt x="4137042" y="3314315"/>
                    <a:pt x="4149720" y="3307976"/>
                  </a:cubicBezTo>
                  <a:cubicBezTo>
                    <a:pt x="4167649" y="3299011"/>
                    <a:pt x="4185190" y="3289223"/>
                    <a:pt x="4203508" y="3281082"/>
                  </a:cubicBezTo>
                  <a:cubicBezTo>
                    <a:pt x="4225566" y="3271279"/>
                    <a:pt x="4250045" y="3266607"/>
                    <a:pt x="4270743" y="3254188"/>
                  </a:cubicBezTo>
                  <a:cubicBezTo>
                    <a:pt x="4295354" y="3239421"/>
                    <a:pt x="4315018" y="3217621"/>
                    <a:pt x="4337979" y="3200400"/>
                  </a:cubicBezTo>
                  <a:cubicBezTo>
                    <a:pt x="4350908" y="3190703"/>
                    <a:pt x="4365904" y="3183851"/>
                    <a:pt x="4378320" y="3173505"/>
                  </a:cubicBezTo>
                  <a:cubicBezTo>
                    <a:pt x="4392929" y="3161331"/>
                    <a:pt x="4404144" y="3145448"/>
                    <a:pt x="4418661" y="3133164"/>
                  </a:cubicBezTo>
                  <a:cubicBezTo>
                    <a:pt x="4462481" y="3096086"/>
                    <a:pt x="4512543" y="3066177"/>
                    <a:pt x="4553132" y="3025588"/>
                  </a:cubicBezTo>
                  <a:cubicBezTo>
                    <a:pt x="4571061" y="3007659"/>
                    <a:pt x="4587838" y="2988497"/>
                    <a:pt x="4606920" y="2971800"/>
                  </a:cubicBezTo>
                  <a:cubicBezTo>
                    <a:pt x="4623787" y="2957042"/>
                    <a:pt x="4643692" y="2946044"/>
                    <a:pt x="4660708" y="2931458"/>
                  </a:cubicBezTo>
                  <a:cubicBezTo>
                    <a:pt x="4710565" y="2888723"/>
                    <a:pt x="4697100" y="2890476"/>
                    <a:pt x="4741390" y="2837329"/>
                  </a:cubicBezTo>
                  <a:cubicBezTo>
                    <a:pt x="4749506" y="2827589"/>
                    <a:pt x="4760365" y="2820335"/>
                    <a:pt x="4768285" y="2810435"/>
                  </a:cubicBezTo>
                  <a:cubicBezTo>
                    <a:pt x="4778381" y="2797815"/>
                    <a:pt x="4785786" y="2783245"/>
                    <a:pt x="4795179" y="2770094"/>
                  </a:cubicBezTo>
                  <a:cubicBezTo>
                    <a:pt x="4808206" y="2751857"/>
                    <a:pt x="4822668" y="2734666"/>
                    <a:pt x="4835520" y="2716305"/>
                  </a:cubicBezTo>
                  <a:cubicBezTo>
                    <a:pt x="4854056" y="2689825"/>
                    <a:pt x="4869116" y="2660863"/>
                    <a:pt x="4889308" y="2635623"/>
                  </a:cubicBezTo>
                  <a:cubicBezTo>
                    <a:pt x="4933869" y="2579922"/>
                    <a:pt x="4971171" y="2535796"/>
                    <a:pt x="5010332" y="2474258"/>
                  </a:cubicBezTo>
                  <a:cubicBezTo>
                    <a:pt x="5021094" y="2457346"/>
                    <a:pt x="5027281" y="2437874"/>
                    <a:pt x="5037226" y="2420470"/>
                  </a:cubicBezTo>
                  <a:cubicBezTo>
                    <a:pt x="5070902" y="2361536"/>
                    <a:pt x="5059957" y="2401424"/>
                    <a:pt x="5077567" y="2339788"/>
                  </a:cubicBezTo>
                  <a:cubicBezTo>
                    <a:pt x="5082644" y="2322018"/>
                    <a:pt x="5085704" y="2303702"/>
                    <a:pt x="5091014" y="2286000"/>
                  </a:cubicBezTo>
                  <a:cubicBezTo>
                    <a:pt x="5099160" y="2258846"/>
                    <a:pt x="5112348" y="2233116"/>
                    <a:pt x="5117908" y="2205317"/>
                  </a:cubicBezTo>
                  <a:lnTo>
                    <a:pt x="5144802" y="2070847"/>
                  </a:lnTo>
                  <a:cubicBezTo>
                    <a:pt x="5140320" y="1976717"/>
                    <a:pt x="5140432" y="1882256"/>
                    <a:pt x="5131355" y="1788458"/>
                  </a:cubicBezTo>
                  <a:cubicBezTo>
                    <a:pt x="5126952" y="1742960"/>
                    <a:pt x="5115548" y="1698334"/>
                    <a:pt x="5104461" y="1653988"/>
                  </a:cubicBezTo>
                  <a:cubicBezTo>
                    <a:pt x="5084139" y="1572698"/>
                    <a:pt x="5096858" y="1617731"/>
                    <a:pt x="5064120" y="1519517"/>
                  </a:cubicBezTo>
                  <a:cubicBezTo>
                    <a:pt x="5059638" y="1506070"/>
                    <a:pt x="5057012" y="1491854"/>
                    <a:pt x="5050673" y="1479176"/>
                  </a:cubicBezTo>
                  <a:cubicBezTo>
                    <a:pt x="5032744" y="1443317"/>
                    <a:pt x="5009564" y="1409634"/>
                    <a:pt x="4996885" y="1371600"/>
                  </a:cubicBezTo>
                  <a:cubicBezTo>
                    <a:pt x="4992402" y="1358153"/>
                    <a:pt x="4989776" y="1343936"/>
                    <a:pt x="4983437" y="1331258"/>
                  </a:cubicBezTo>
                  <a:cubicBezTo>
                    <a:pt x="4971748" y="1307881"/>
                    <a:pt x="4956948" y="1286187"/>
                    <a:pt x="4943096" y="1264023"/>
                  </a:cubicBezTo>
                  <a:cubicBezTo>
                    <a:pt x="4934531" y="1250318"/>
                    <a:pt x="4923430" y="1238137"/>
                    <a:pt x="4916202" y="1223682"/>
                  </a:cubicBezTo>
                  <a:cubicBezTo>
                    <a:pt x="4909863" y="1211004"/>
                    <a:pt x="4908339" y="1196369"/>
                    <a:pt x="4902755" y="1183341"/>
                  </a:cubicBezTo>
                  <a:cubicBezTo>
                    <a:pt x="4877946" y="1125453"/>
                    <a:pt x="4860310" y="1106225"/>
                    <a:pt x="4822073" y="1048870"/>
                  </a:cubicBezTo>
                  <a:lnTo>
                    <a:pt x="4795179" y="1008529"/>
                  </a:lnTo>
                  <a:cubicBezTo>
                    <a:pt x="4786214" y="995082"/>
                    <a:pt x="4779713" y="979616"/>
                    <a:pt x="4768285" y="968188"/>
                  </a:cubicBezTo>
                  <a:cubicBezTo>
                    <a:pt x="4745873" y="945776"/>
                    <a:pt x="4718630" y="927325"/>
                    <a:pt x="4701049" y="900953"/>
                  </a:cubicBezTo>
                  <a:cubicBezTo>
                    <a:pt x="4692084" y="887506"/>
                    <a:pt x="4684892" y="872690"/>
                    <a:pt x="4674155" y="860611"/>
                  </a:cubicBezTo>
                  <a:cubicBezTo>
                    <a:pt x="4648887" y="832184"/>
                    <a:pt x="4620367" y="806823"/>
                    <a:pt x="4593473" y="779929"/>
                  </a:cubicBezTo>
                  <a:cubicBezTo>
                    <a:pt x="4580026" y="766482"/>
                    <a:pt x="4563681" y="755411"/>
                    <a:pt x="4553132" y="739588"/>
                  </a:cubicBezTo>
                  <a:cubicBezTo>
                    <a:pt x="4499340" y="658903"/>
                    <a:pt x="4557616" y="735109"/>
                    <a:pt x="4485896" y="672353"/>
                  </a:cubicBezTo>
                  <a:cubicBezTo>
                    <a:pt x="4462043" y="651481"/>
                    <a:pt x="4445033" y="622698"/>
                    <a:pt x="4418661" y="605117"/>
                  </a:cubicBezTo>
                  <a:cubicBezTo>
                    <a:pt x="4405214" y="596152"/>
                    <a:pt x="4390735" y="588569"/>
                    <a:pt x="4378320" y="578223"/>
                  </a:cubicBezTo>
                  <a:cubicBezTo>
                    <a:pt x="4363711" y="566049"/>
                    <a:pt x="4353454" y="548935"/>
                    <a:pt x="4337979" y="537882"/>
                  </a:cubicBezTo>
                  <a:cubicBezTo>
                    <a:pt x="4321667" y="526231"/>
                    <a:pt x="4301379" y="521301"/>
                    <a:pt x="4284190" y="510988"/>
                  </a:cubicBezTo>
                  <a:cubicBezTo>
                    <a:pt x="4169832" y="442374"/>
                    <a:pt x="4245328" y="467655"/>
                    <a:pt x="4149720" y="443753"/>
                  </a:cubicBezTo>
                  <a:cubicBezTo>
                    <a:pt x="4131791" y="434788"/>
                    <a:pt x="4114357" y="424755"/>
                    <a:pt x="4095932" y="416858"/>
                  </a:cubicBezTo>
                  <a:cubicBezTo>
                    <a:pt x="4082903" y="411274"/>
                    <a:pt x="4068268" y="409750"/>
                    <a:pt x="4055590" y="403411"/>
                  </a:cubicBezTo>
                  <a:cubicBezTo>
                    <a:pt x="4041135" y="396184"/>
                    <a:pt x="4030017" y="383081"/>
                    <a:pt x="4015249" y="376517"/>
                  </a:cubicBezTo>
                  <a:cubicBezTo>
                    <a:pt x="3949422" y="347261"/>
                    <a:pt x="3940955" y="354229"/>
                    <a:pt x="3880779" y="336176"/>
                  </a:cubicBezTo>
                  <a:cubicBezTo>
                    <a:pt x="3880767" y="336173"/>
                    <a:pt x="3779932" y="302561"/>
                    <a:pt x="3759755" y="295835"/>
                  </a:cubicBezTo>
                  <a:lnTo>
                    <a:pt x="3719414" y="282388"/>
                  </a:lnTo>
                  <a:cubicBezTo>
                    <a:pt x="3705967" y="277906"/>
                    <a:pt x="3692824" y="272379"/>
                    <a:pt x="3679073" y="268941"/>
                  </a:cubicBezTo>
                  <a:cubicBezTo>
                    <a:pt x="3661144" y="264459"/>
                    <a:pt x="3642589" y="261983"/>
                    <a:pt x="3625285" y="255494"/>
                  </a:cubicBezTo>
                  <a:cubicBezTo>
                    <a:pt x="3500205" y="208590"/>
                    <a:pt x="3655065" y="242528"/>
                    <a:pt x="3490814" y="215153"/>
                  </a:cubicBezTo>
                  <a:cubicBezTo>
                    <a:pt x="3379511" y="178049"/>
                    <a:pt x="3553371" y="234153"/>
                    <a:pt x="3316002" y="174811"/>
                  </a:cubicBezTo>
                  <a:cubicBezTo>
                    <a:pt x="3250770" y="158503"/>
                    <a:pt x="3198955" y="144643"/>
                    <a:pt x="3127743" y="134470"/>
                  </a:cubicBezTo>
                  <a:lnTo>
                    <a:pt x="3033614" y="121023"/>
                  </a:lnTo>
                  <a:cubicBezTo>
                    <a:pt x="2997793" y="116247"/>
                    <a:pt x="2961996" y="111172"/>
                    <a:pt x="2926037" y="107576"/>
                  </a:cubicBezTo>
                  <a:cubicBezTo>
                    <a:pt x="2781628" y="93135"/>
                    <a:pt x="2713524" y="91974"/>
                    <a:pt x="2562967" y="80682"/>
                  </a:cubicBezTo>
                  <a:cubicBezTo>
                    <a:pt x="1938897" y="33877"/>
                    <a:pt x="2447071" y="57944"/>
                    <a:pt x="1514096" y="40341"/>
                  </a:cubicBezTo>
                  <a:lnTo>
                    <a:pt x="801402" y="0"/>
                  </a:lnTo>
                  <a:cubicBezTo>
                    <a:pt x="707273" y="4482"/>
                    <a:pt x="612950" y="5932"/>
                    <a:pt x="519014" y="13447"/>
                  </a:cubicBezTo>
                  <a:cubicBezTo>
                    <a:pt x="470152" y="17356"/>
                    <a:pt x="501085" y="33618"/>
                    <a:pt x="478673" y="40341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0" name="Freeform 449">
              <a:extLst>
                <a:ext uri="{FF2B5EF4-FFF2-40B4-BE49-F238E27FC236}">
                  <a16:creationId xmlns:a16="http://schemas.microsoft.com/office/drawing/2014/main" id="{622114FA-DCED-52D9-BA8D-3DDB1A36680B}"/>
                </a:ext>
              </a:extLst>
            </p:cNvPr>
            <p:cNvSpPr/>
            <p:nvPr/>
          </p:nvSpPr>
          <p:spPr>
            <a:xfrm>
              <a:off x="2622176" y="833718"/>
              <a:ext cx="3052483" cy="2487706"/>
            </a:xfrm>
            <a:custGeom>
              <a:avLst/>
              <a:gdLst>
                <a:gd name="connsiteX0" fmla="*/ 753036 w 3052483"/>
                <a:gd name="connsiteY0" fmla="*/ 26894 h 2487706"/>
                <a:gd name="connsiteX1" fmla="*/ 578224 w 3052483"/>
                <a:gd name="connsiteY1" fmla="*/ 121023 h 2487706"/>
                <a:gd name="connsiteX2" fmla="*/ 537883 w 3052483"/>
                <a:gd name="connsiteY2" fmla="*/ 161364 h 2487706"/>
                <a:gd name="connsiteX3" fmla="*/ 416859 w 3052483"/>
                <a:gd name="connsiteY3" fmla="*/ 268941 h 2487706"/>
                <a:gd name="connsiteX4" fmla="*/ 376518 w 3052483"/>
                <a:gd name="connsiteY4" fmla="*/ 309282 h 2487706"/>
                <a:gd name="connsiteX5" fmla="*/ 349624 w 3052483"/>
                <a:gd name="connsiteY5" fmla="*/ 349623 h 2487706"/>
                <a:gd name="connsiteX6" fmla="*/ 268942 w 3052483"/>
                <a:gd name="connsiteY6" fmla="*/ 430306 h 2487706"/>
                <a:gd name="connsiteX7" fmla="*/ 188259 w 3052483"/>
                <a:gd name="connsiteY7" fmla="*/ 551329 h 2487706"/>
                <a:gd name="connsiteX8" fmla="*/ 161365 w 3052483"/>
                <a:gd name="connsiteY8" fmla="*/ 591670 h 2487706"/>
                <a:gd name="connsiteX9" fmla="*/ 121024 w 3052483"/>
                <a:gd name="connsiteY9" fmla="*/ 672353 h 2487706"/>
                <a:gd name="connsiteX10" fmla="*/ 107577 w 3052483"/>
                <a:gd name="connsiteY10" fmla="*/ 712694 h 2487706"/>
                <a:gd name="connsiteX11" fmla="*/ 80683 w 3052483"/>
                <a:gd name="connsiteY11" fmla="*/ 753035 h 2487706"/>
                <a:gd name="connsiteX12" fmla="*/ 53789 w 3052483"/>
                <a:gd name="connsiteY12" fmla="*/ 833717 h 2487706"/>
                <a:gd name="connsiteX13" fmla="*/ 26895 w 3052483"/>
                <a:gd name="connsiteY13" fmla="*/ 914400 h 2487706"/>
                <a:gd name="connsiteX14" fmla="*/ 13448 w 3052483"/>
                <a:gd name="connsiteY14" fmla="*/ 981635 h 2487706"/>
                <a:gd name="connsiteX15" fmla="*/ 0 w 3052483"/>
                <a:gd name="connsiteY15" fmla="*/ 1169894 h 2487706"/>
                <a:gd name="connsiteX16" fmla="*/ 13448 w 3052483"/>
                <a:gd name="connsiteY16" fmla="*/ 1385047 h 2487706"/>
                <a:gd name="connsiteX17" fmla="*/ 40342 w 3052483"/>
                <a:gd name="connsiteY17" fmla="*/ 1640541 h 2487706"/>
                <a:gd name="connsiteX18" fmla="*/ 67236 w 3052483"/>
                <a:gd name="connsiteY18" fmla="*/ 1788458 h 2487706"/>
                <a:gd name="connsiteX19" fmla="*/ 121024 w 3052483"/>
                <a:gd name="connsiteY19" fmla="*/ 1909482 h 2487706"/>
                <a:gd name="connsiteX20" fmla="*/ 161365 w 3052483"/>
                <a:gd name="connsiteY20" fmla="*/ 1936376 h 2487706"/>
                <a:gd name="connsiteX21" fmla="*/ 188259 w 3052483"/>
                <a:gd name="connsiteY21" fmla="*/ 1976717 h 2487706"/>
                <a:gd name="connsiteX22" fmla="*/ 336177 w 3052483"/>
                <a:gd name="connsiteY22" fmla="*/ 2097741 h 2487706"/>
                <a:gd name="connsiteX23" fmla="*/ 416859 w 3052483"/>
                <a:gd name="connsiteY23" fmla="*/ 2124635 h 2487706"/>
                <a:gd name="connsiteX24" fmla="*/ 457200 w 3052483"/>
                <a:gd name="connsiteY24" fmla="*/ 2151529 h 2487706"/>
                <a:gd name="connsiteX25" fmla="*/ 510989 w 3052483"/>
                <a:gd name="connsiteY25" fmla="*/ 2164976 h 2487706"/>
                <a:gd name="connsiteX26" fmla="*/ 591671 w 3052483"/>
                <a:gd name="connsiteY26" fmla="*/ 2191870 h 2487706"/>
                <a:gd name="connsiteX27" fmla="*/ 632012 w 3052483"/>
                <a:gd name="connsiteY27" fmla="*/ 2205317 h 2487706"/>
                <a:gd name="connsiteX28" fmla="*/ 672353 w 3052483"/>
                <a:gd name="connsiteY28" fmla="*/ 2218764 h 2487706"/>
                <a:gd name="connsiteX29" fmla="*/ 726142 w 3052483"/>
                <a:gd name="connsiteY29" fmla="*/ 2232211 h 2487706"/>
                <a:gd name="connsiteX30" fmla="*/ 806824 w 3052483"/>
                <a:gd name="connsiteY30" fmla="*/ 2259106 h 2487706"/>
                <a:gd name="connsiteX31" fmla="*/ 847165 w 3052483"/>
                <a:gd name="connsiteY31" fmla="*/ 2272553 h 2487706"/>
                <a:gd name="connsiteX32" fmla="*/ 914400 w 3052483"/>
                <a:gd name="connsiteY32" fmla="*/ 2286000 h 2487706"/>
                <a:gd name="connsiteX33" fmla="*/ 995083 w 3052483"/>
                <a:gd name="connsiteY33" fmla="*/ 2312894 h 2487706"/>
                <a:gd name="connsiteX34" fmla="*/ 1089212 w 3052483"/>
                <a:gd name="connsiteY34" fmla="*/ 2339788 h 2487706"/>
                <a:gd name="connsiteX35" fmla="*/ 1169895 w 3052483"/>
                <a:gd name="connsiteY35" fmla="*/ 2353235 h 2487706"/>
                <a:gd name="connsiteX36" fmla="*/ 1223683 w 3052483"/>
                <a:gd name="connsiteY36" fmla="*/ 2366682 h 2487706"/>
                <a:gd name="connsiteX37" fmla="*/ 1290918 w 3052483"/>
                <a:gd name="connsiteY37" fmla="*/ 2380129 h 2487706"/>
                <a:gd name="connsiteX38" fmla="*/ 1344706 w 3052483"/>
                <a:gd name="connsiteY38" fmla="*/ 2393576 h 2487706"/>
                <a:gd name="connsiteX39" fmla="*/ 1425389 w 3052483"/>
                <a:gd name="connsiteY39" fmla="*/ 2407023 h 2487706"/>
                <a:gd name="connsiteX40" fmla="*/ 1559859 w 3052483"/>
                <a:gd name="connsiteY40" fmla="*/ 2433917 h 2487706"/>
                <a:gd name="connsiteX41" fmla="*/ 1694330 w 3052483"/>
                <a:gd name="connsiteY41" fmla="*/ 2447364 h 2487706"/>
                <a:gd name="connsiteX42" fmla="*/ 1775012 w 3052483"/>
                <a:gd name="connsiteY42" fmla="*/ 2460811 h 2487706"/>
                <a:gd name="connsiteX43" fmla="*/ 2030506 w 3052483"/>
                <a:gd name="connsiteY43" fmla="*/ 2487706 h 2487706"/>
                <a:gd name="connsiteX44" fmla="*/ 2393577 w 3052483"/>
                <a:gd name="connsiteY44" fmla="*/ 2460811 h 2487706"/>
                <a:gd name="connsiteX45" fmla="*/ 2474259 w 3052483"/>
                <a:gd name="connsiteY45" fmla="*/ 2433917 h 2487706"/>
                <a:gd name="connsiteX46" fmla="*/ 2514600 w 3052483"/>
                <a:gd name="connsiteY46" fmla="*/ 2420470 h 2487706"/>
                <a:gd name="connsiteX47" fmla="*/ 2541495 w 3052483"/>
                <a:gd name="connsiteY47" fmla="*/ 2393576 h 2487706"/>
                <a:gd name="connsiteX48" fmla="*/ 2622177 w 3052483"/>
                <a:gd name="connsiteY48" fmla="*/ 2366682 h 2487706"/>
                <a:gd name="connsiteX49" fmla="*/ 2662518 w 3052483"/>
                <a:gd name="connsiteY49" fmla="*/ 2353235 h 2487706"/>
                <a:gd name="connsiteX50" fmla="*/ 2743200 w 3052483"/>
                <a:gd name="connsiteY50" fmla="*/ 2312894 h 2487706"/>
                <a:gd name="connsiteX51" fmla="*/ 2770095 w 3052483"/>
                <a:gd name="connsiteY51" fmla="*/ 2286000 h 2487706"/>
                <a:gd name="connsiteX52" fmla="*/ 2823883 w 3052483"/>
                <a:gd name="connsiteY52" fmla="*/ 2245658 h 2487706"/>
                <a:gd name="connsiteX53" fmla="*/ 2904565 w 3052483"/>
                <a:gd name="connsiteY53" fmla="*/ 2124635 h 2487706"/>
                <a:gd name="connsiteX54" fmla="*/ 2958353 w 3052483"/>
                <a:gd name="connsiteY54" fmla="*/ 2043953 h 2487706"/>
                <a:gd name="connsiteX55" fmla="*/ 2985248 w 3052483"/>
                <a:gd name="connsiteY55" fmla="*/ 2003611 h 2487706"/>
                <a:gd name="connsiteX56" fmla="*/ 2998695 w 3052483"/>
                <a:gd name="connsiteY56" fmla="*/ 1949823 h 2487706"/>
                <a:gd name="connsiteX57" fmla="*/ 3025589 w 3052483"/>
                <a:gd name="connsiteY57" fmla="*/ 1855694 h 2487706"/>
                <a:gd name="connsiteX58" fmla="*/ 3052483 w 3052483"/>
                <a:gd name="connsiteY58" fmla="*/ 1627094 h 2487706"/>
                <a:gd name="connsiteX59" fmla="*/ 3025589 w 3052483"/>
                <a:gd name="connsiteY59" fmla="*/ 1223682 h 2487706"/>
                <a:gd name="connsiteX60" fmla="*/ 3012142 w 3052483"/>
                <a:gd name="connsiteY60" fmla="*/ 1143000 h 2487706"/>
                <a:gd name="connsiteX61" fmla="*/ 2971800 w 3052483"/>
                <a:gd name="connsiteY61" fmla="*/ 914400 h 2487706"/>
                <a:gd name="connsiteX62" fmla="*/ 2958353 w 3052483"/>
                <a:gd name="connsiteY62" fmla="*/ 860611 h 2487706"/>
                <a:gd name="connsiteX63" fmla="*/ 2918012 w 3052483"/>
                <a:gd name="connsiteY63" fmla="*/ 739588 h 2487706"/>
                <a:gd name="connsiteX64" fmla="*/ 2904565 w 3052483"/>
                <a:gd name="connsiteY64" fmla="*/ 699247 h 2487706"/>
                <a:gd name="connsiteX65" fmla="*/ 2877671 w 3052483"/>
                <a:gd name="connsiteY65" fmla="*/ 645458 h 2487706"/>
                <a:gd name="connsiteX66" fmla="*/ 2796989 w 3052483"/>
                <a:gd name="connsiteY66" fmla="*/ 484094 h 2487706"/>
                <a:gd name="connsiteX67" fmla="*/ 2770095 w 3052483"/>
                <a:gd name="connsiteY67" fmla="*/ 443753 h 2487706"/>
                <a:gd name="connsiteX68" fmla="*/ 2702859 w 3052483"/>
                <a:gd name="connsiteY68" fmla="*/ 376517 h 2487706"/>
                <a:gd name="connsiteX69" fmla="*/ 2662518 w 3052483"/>
                <a:gd name="connsiteY69" fmla="*/ 336176 h 2487706"/>
                <a:gd name="connsiteX70" fmla="*/ 2581836 w 3052483"/>
                <a:gd name="connsiteY70" fmla="*/ 282388 h 2487706"/>
                <a:gd name="connsiteX71" fmla="*/ 2528048 w 3052483"/>
                <a:gd name="connsiteY71" fmla="*/ 242047 h 2487706"/>
                <a:gd name="connsiteX72" fmla="*/ 2474259 w 3052483"/>
                <a:gd name="connsiteY72" fmla="*/ 215153 h 2487706"/>
                <a:gd name="connsiteX73" fmla="*/ 2407024 w 3052483"/>
                <a:gd name="connsiteY73" fmla="*/ 161364 h 2487706"/>
                <a:gd name="connsiteX74" fmla="*/ 2326342 w 3052483"/>
                <a:gd name="connsiteY74" fmla="*/ 134470 h 2487706"/>
                <a:gd name="connsiteX75" fmla="*/ 2286000 w 3052483"/>
                <a:gd name="connsiteY75" fmla="*/ 121023 h 2487706"/>
                <a:gd name="connsiteX76" fmla="*/ 2245659 w 3052483"/>
                <a:gd name="connsiteY76" fmla="*/ 94129 h 2487706"/>
                <a:gd name="connsiteX77" fmla="*/ 2164977 w 3052483"/>
                <a:gd name="connsiteY77" fmla="*/ 67235 h 2487706"/>
                <a:gd name="connsiteX78" fmla="*/ 2124636 w 3052483"/>
                <a:gd name="connsiteY78" fmla="*/ 53788 h 2487706"/>
                <a:gd name="connsiteX79" fmla="*/ 2030506 w 3052483"/>
                <a:gd name="connsiteY79" fmla="*/ 40341 h 2487706"/>
                <a:gd name="connsiteX80" fmla="*/ 1976718 w 3052483"/>
                <a:gd name="connsiteY80" fmla="*/ 26894 h 2487706"/>
                <a:gd name="connsiteX81" fmla="*/ 1801906 w 3052483"/>
                <a:gd name="connsiteY81" fmla="*/ 0 h 2487706"/>
                <a:gd name="connsiteX82" fmla="*/ 753036 w 3052483"/>
                <a:gd name="connsiteY82" fmla="*/ 26894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52483" h="2487706">
                  <a:moveTo>
                    <a:pt x="753036" y="26894"/>
                  </a:moveTo>
                  <a:cubicBezTo>
                    <a:pt x="696401" y="51166"/>
                    <a:pt x="623677" y="75570"/>
                    <a:pt x="578224" y="121023"/>
                  </a:cubicBezTo>
                  <a:cubicBezTo>
                    <a:pt x="564777" y="134470"/>
                    <a:pt x="552322" y="148988"/>
                    <a:pt x="537883" y="161364"/>
                  </a:cubicBezTo>
                  <a:cubicBezTo>
                    <a:pt x="399380" y="280083"/>
                    <a:pt x="583890" y="101912"/>
                    <a:pt x="416859" y="268941"/>
                  </a:cubicBezTo>
                  <a:cubicBezTo>
                    <a:pt x="403412" y="282388"/>
                    <a:pt x="387067" y="293459"/>
                    <a:pt x="376518" y="309282"/>
                  </a:cubicBezTo>
                  <a:cubicBezTo>
                    <a:pt x="367553" y="322729"/>
                    <a:pt x="360361" y="337544"/>
                    <a:pt x="349624" y="349623"/>
                  </a:cubicBezTo>
                  <a:cubicBezTo>
                    <a:pt x="324356" y="378050"/>
                    <a:pt x="290040" y="398660"/>
                    <a:pt x="268942" y="430306"/>
                  </a:cubicBezTo>
                  <a:lnTo>
                    <a:pt x="188259" y="551329"/>
                  </a:lnTo>
                  <a:cubicBezTo>
                    <a:pt x="179294" y="564776"/>
                    <a:pt x="166476" y="576338"/>
                    <a:pt x="161365" y="591670"/>
                  </a:cubicBezTo>
                  <a:cubicBezTo>
                    <a:pt x="127566" y="693067"/>
                    <a:pt x="173159" y="568083"/>
                    <a:pt x="121024" y="672353"/>
                  </a:cubicBezTo>
                  <a:cubicBezTo>
                    <a:pt x="114685" y="685031"/>
                    <a:pt x="113916" y="700016"/>
                    <a:pt x="107577" y="712694"/>
                  </a:cubicBezTo>
                  <a:cubicBezTo>
                    <a:pt x="100349" y="727149"/>
                    <a:pt x="87247" y="738267"/>
                    <a:pt x="80683" y="753035"/>
                  </a:cubicBezTo>
                  <a:cubicBezTo>
                    <a:pt x="69169" y="778940"/>
                    <a:pt x="62754" y="806823"/>
                    <a:pt x="53789" y="833717"/>
                  </a:cubicBezTo>
                  <a:cubicBezTo>
                    <a:pt x="53788" y="833721"/>
                    <a:pt x="26896" y="914397"/>
                    <a:pt x="26895" y="914400"/>
                  </a:cubicBezTo>
                  <a:lnTo>
                    <a:pt x="13448" y="981635"/>
                  </a:lnTo>
                  <a:cubicBezTo>
                    <a:pt x="8965" y="1044388"/>
                    <a:pt x="0" y="1106981"/>
                    <a:pt x="0" y="1169894"/>
                  </a:cubicBezTo>
                  <a:cubicBezTo>
                    <a:pt x="0" y="1241752"/>
                    <a:pt x="8140" y="1313386"/>
                    <a:pt x="13448" y="1385047"/>
                  </a:cubicBezTo>
                  <a:cubicBezTo>
                    <a:pt x="20965" y="1486519"/>
                    <a:pt x="27471" y="1544009"/>
                    <a:pt x="40342" y="1640541"/>
                  </a:cubicBezTo>
                  <a:cubicBezTo>
                    <a:pt x="48676" y="1703048"/>
                    <a:pt x="50607" y="1733028"/>
                    <a:pt x="67236" y="1788458"/>
                  </a:cubicBezTo>
                  <a:cubicBezTo>
                    <a:pt x="78649" y="1826501"/>
                    <a:pt x="90144" y="1878602"/>
                    <a:pt x="121024" y="1909482"/>
                  </a:cubicBezTo>
                  <a:cubicBezTo>
                    <a:pt x="132452" y="1920910"/>
                    <a:pt x="147918" y="1927411"/>
                    <a:pt x="161365" y="1936376"/>
                  </a:cubicBezTo>
                  <a:cubicBezTo>
                    <a:pt x="170330" y="1949823"/>
                    <a:pt x="177617" y="1964554"/>
                    <a:pt x="188259" y="1976717"/>
                  </a:cubicBezTo>
                  <a:cubicBezTo>
                    <a:pt x="219226" y="2012108"/>
                    <a:pt x="289417" y="2082154"/>
                    <a:pt x="336177" y="2097741"/>
                  </a:cubicBezTo>
                  <a:cubicBezTo>
                    <a:pt x="363071" y="2106706"/>
                    <a:pt x="393271" y="2108910"/>
                    <a:pt x="416859" y="2124635"/>
                  </a:cubicBezTo>
                  <a:cubicBezTo>
                    <a:pt x="430306" y="2133600"/>
                    <a:pt x="442345" y="2145163"/>
                    <a:pt x="457200" y="2151529"/>
                  </a:cubicBezTo>
                  <a:cubicBezTo>
                    <a:pt x="474187" y="2158809"/>
                    <a:pt x="493287" y="2159665"/>
                    <a:pt x="510989" y="2164976"/>
                  </a:cubicBezTo>
                  <a:cubicBezTo>
                    <a:pt x="538142" y="2173122"/>
                    <a:pt x="564777" y="2182905"/>
                    <a:pt x="591671" y="2191870"/>
                  </a:cubicBezTo>
                  <a:lnTo>
                    <a:pt x="632012" y="2205317"/>
                  </a:lnTo>
                  <a:cubicBezTo>
                    <a:pt x="645459" y="2209799"/>
                    <a:pt x="658602" y="2215326"/>
                    <a:pt x="672353" y="2218764"/>
                  </a:cubicBezTo>
                  <a:cubicBezTo>
                    <a:pt x="690283" y="2223246"/>
                    <a:pt x="708440" y="2226900"/>
                    <a:pt x="726142" y="2232211"/>
                  </a:cubicBezTo>
                  <a:cubicBezTo>
                    <a:pt x="753295" y="2240357"/>
                    <a:pt x="779930" y="2250141"/>
                    <a:pt x="806824" y="2259106"/>
                  </a:cubicBezTo>
                  <a:cubicBezTo>
                    <a:pt x="820271" y="2263588"/>
                    <a:pt x="833266" y="2269773"/>
                    <a:pt x="847165" y="2272553"/>
                  </a:cubicBezTo>
                  <a:cubicBezTo>
                    <a:pt x="869577" y="2277035"/>
                    <a:pt x="892350" y="2279986"/>
                    <a:pt x="914400" y="2286000"/>
                  </a:cubicBezTo>
                  <a:cubicBezTo>
                    <a:pt x="941750" y="2293459"/>
                    <a:pt x="968189" y="2303929"/>
                    <a:pt x="995083" y="2312894"/>
                  </a:cubicBezTo>
                  <a:cubicBezTo>
                    <a:pt x="1033532" y="2325710"/>
                    <a:pt x="1046999" y="2331346"/>
                    <a:pt x="1089212" y="2339788"/>
                  </a:cubicBezTo>
                  <a:cubicBezTo>
                    <a:pt x="1115948" y="2345135"/>
                    <a:pt x="1143159" y="2347888"/>
                    <a:pt x="1169895" y="2353235"/>
                  </a:cubicBezTo>
                  <a:cubicBezTo>
                    <a:pt x="1188017" y="2356859"/>
                    <a:pt x="1205642" y="2362673"/>
                    <a:pt x="1223683" y="2366682"/>
                  </a:cubicBezTo>
                  <a:cubicBezTo>
                    <a:pt x="1245994" y="2371640"/>
                    <a:pt x="1268607" y="2375171"/>
                    <a:pt x="1290918" y="2380129"/>
                  </a:cubicBezTo>
                  <a:cubicBezTo>
                    <a:pt x="1308959" y="2384138"/>
                    <a:pt x="1326584" y="2389952"/>
                    <a:pt x="1344706" y="2393576"/>
                  </a:cubicBezTo>
                  <a:cubicBezTo>
                    <a:pt x="1371442" y="2398923"/>
                    <a:pt x="1398653" y="2401676"/>
                    <a:pt x="1425389" y="2407023"/>
                  </a:cubicBezTo>
                  <a:cubicBezTo>
                    <a:pt x="1521874" y="2426320"/>
                    <a:pt x="1436979" y="2418557"/>
                    <a:pt x="1559859" y="2433917"/>
                  </a:cubicBezTo>
                  <a:cubicBezTo>
                    <a:pt x="1604558" y="2439504"/>
                    <a:pt x="1649631" y="2441777"/>
                    <a:pt x="1694330" y="2447364"/>
                  </a:cubicBezTo>
                  <a:cubicBezTo>
                    <a:pt x="1721384" y="2450746"/>
                    <a:pt x="1747941" y="2457562"/>
                    <a:pt x="1775012" y="2460811"/>
                  </a:cubicBezTo>
                  <a:cubicBezTo>
                    <a:pt x="1860037" y="2471014"/>
                    <a:pt x="2030506" y="2487706"/>
                    <a:pt x="2030506" y="2487706"/>
                  </a:cubicBezTo>
                  <a:cubicBezTo>
                    <a:pt x="2071558" y="2485545"/>
                    <a:pt x="2307537" y="2479248"/>
                    <a:pt x="2393577" y="2460811"/>
                  </a:cubicBezTo>
                  <a:cubicBezTo>
                    <a:pt x="2421296" y="2454871"/>
                    <a:pt x="2447365" y="2442882"/>
                    <a:pt x="2474259" y="2433917"/>
                  </a:cubicBezTo>
                  <a:lnTo>
                    <a:pt x="2514600" y="2420470"/>
                  </a:lnTo>
                  <a:cubicBezTo>
                    <a:pt x="2523565" y="2411505"/>
                    <a:pt x="2530155" y="2399246"/>
                    <a:pt x="2541495" y="2393576"/>
                  </a:cubicBezTo>
                  <a:cubicBezTo>
                    <a:pt x="2566851" y="2380898"/>
                    <a:pt x="2595283" y="2375647"/>
                    <a:pt x="2622177" y="2366682"/>
                  </a:cubicBezTo>
                  <a:cubicBezTo>
                    <a:pt x="2635624" y="2362200"/>
                    <a:pt x="2650724" y="2361098"/>
                    <a:pt x="2662518" y="2353235"/>
                  </a:cubicBezTo>
                  <a:cubicBezTo>
                    <a:pt x="2714653" y="2318478"/>
                    <a:pt x="2687527" y="2331452"/>
                    <a:pt x="2743200" y="2312894"/>
                  </a:cubicBezTo>
                  <a:cubicBezTo>
                    <a:pt x="2752165" y="2303929"/>
                    <a:pt x="2760355" y="2294116"/>
                    <a:pt x="2770095" y="2286000"/>
                  </a:cubicBezTo>
                  <a:cubicBezTo>
                    <a:pt x="2787312" y="2271652"/>
                    <a:pt x="2808993" y="2262409"/>
                    <a:pt x="2823883" y="2245658"/>
                  </a:cubicBezTo>
                  <a:lnTo>
                    <a:pt x="2904565" y="2124635"/>
                  </a:lnTo>
                  <a:lnTo>
                    <a:pt x="2958353" y="2043953"/>
                  </a:lnTo>
                  <a:lnTo>
                    <a:pt x="2985248" y="2003611"/>
                  </a:lnTo>
                  <a:cubicBezTo>
                    <a:pt x="2989730" y="1985682"/>
                    <a:pt x="2993618" y="1967593"/>
                    <a:pt x="2998695" y="1949823"/>
                  </a:cubicBezTo>
                  <a:cubicBezTo>
                    <a:pt x="3015783" y="1890015"/>
                    <a:pt x="3011577" y="1925755"/>
                    <a:pt x="3025589" y="1855694"/>
                  </a:cubicBezTo>
                  <a:cubicBezTo>
                    <a:pt x="3043577" y="1765752"/>
                    <a:pt x="3043101" y="1730301"/>
                    <a:pt x="3052483" y="1627094"/>
                  </a:cubicBezTo>
                  <a:cubicBezTo>
                    <a:pt x="3045116" y="1487114"/>
                    <a:pt x="3041717" y="1360771"/>
                    <a:pt x="3025589" y="1223682"/>
                  </a:cubicBezTo>
                  <a:cubicBezTo>
                    <a:pt x="3022403" y="1196604"/>
                    <a:pt x="3016288" y="1169948"/>
                    <a:pt x="3012142" y="1143000"/>
                  </a:cubicBezTo>
                  <a:cubicBezTo>
                    <a:pt x="2997429" y="1047366"/>
                    <a:pt x="2997414" y="1016857"/>
                    <a:pt x="2971800" y="914400"/>
                  </a:cubicBezTo>
                  <a:cubicBezTo>
                    <a:pt x="2967318" y="896470"/>
                    <a:pt x="2963664" y="878313"/>
                    <a:pt x="2958353" y="860611"/>
                  </a:cubicBezTo>
                  <a:lnTo>
                    <a:pt x="2918012" y="739588"/>
                  </a:lnTo>
                  <a:cubicBezTo>
                    <a:pt x="2913530" y="726141"/>
                    <a:pt x="2910904" y="711925"/>
                    <a:pt x="2904565" y="699247"/>
                  </a:cubicBezTo>
                  <a:cubicBezTo>
                    <a:pt x="2895600" y="681317"/>
                    <a:pt x="2885116" y="664070"/>
                    <a:pt x="2877671" y="645458"/>
                  </a:cubicBezTo>
                  <a:cubicBezTo>
                    <a:pt x="2821999" y="506277"/>
                    <a:pt x="2887660" y="620100"/>
                    <a:pt x="2796989" y="484094"/>
                  </a:cubicBezTo>
                  <a:cubicBezTo>
                    <a:pt x="2788024" y="470647"/>
                    <a:pt x="2781523" y="455181"/>
                    <a:pt x="2770095" y="443753"/>
                  </a:cubicBezTo>
                  <a:lnTo>
                    <a:pt x="2702859" y="376517"/>
                  </a:lnTo>
                  <a:cubicBezTo>
                    <a:pt x="2689412" y="363070"/>
                    <a:pt x="2678341" y="346725"/>
                    <a:pt x="2662518" y="336176"/>
                  </a:cubicBezTo>
                  <a:cubicBezTo>
                    <a:pt x="2635624" y="318247"/>
                    <a:pt x="2607694" y="301782"/>
                    <a:pt x="2581836" y="282388"/>
                  </a:cubicBezTo>
                  <a:cubicBezTo>
                    <a:pt x="2563907" y="268941"/>
                    <a:pt x="2547053" y="253925"/>
                    <a:pt x="2528048" y="242047"/>
                  </a:cubicBezTo>
                  <a:cubicBezTo>
                    <a:pt x="2511049" y="231423"/>
                    <a:pt x="2492189" y="224118"/>
                    <a:pt x="2474259" y="215153"/>
                  </a:cubicBezTo>
                  <a:cubicBezTo>
                    <a:pt x="2451905" y="192798"/>
                    <a:pt x="2437559" y="174935"/>
                    <a:pt x="2407024" y="161364"/>
                  </a:cubicBezTo>
                  <a:cubicBezTo>
                    <a:pt x="2381119" y="149850"/>
                    <a:pt x="2353236" y="143435"/>
                    <a:pt x="2326342" y="134470"/>
                  </a:cubicBezTo>
                  <a:lnTo>
                    <a:pt x="2286000" y="121023"/>
                  </a:lnTo>
                  <a:cubicBezTo>
                    <a:pt x="2272553" y="112058"/>
                    <a:pt x="2260427" y="100693"/>
                    <a:pt x="2245659" y="94129"/>
                  </a:cubicBezTo>
                  <a:cubicBezTo>
                    <a:pt x="2219754" y="82615"/>
                    <a:pt x="2191871" y="76200"/>
                    <a:pt x="2164977" y="67235"/>
                  </a:cubicBezTo>
                  <a:cubicBezTo>
                    <a:pt x="2151530" y="62753"/>
                    <a:pt x="2138668" y="55793"/>
                    <a:pt x="2124636" y="53788"/>
                  </a:cubicBezTo>
                  <a:cubicBezTo>
                    <a:pt x="2093259" y="49306"/>
                    <a:pt x="2061690" y="46011"/>
                    <a:pt x="2030506" y="40341"/>
                  </a:cubicBezTo>
                  <a:cubicBezTo>
                    <a:pt x="2012323" y="37035"/>
                    <a:pt x="1994840" y="30518"/>
                    <a:pt x="1976718" y="26894"/>
                  </a:cubicBezTo>
                  <a:cubicBezTo>
                    <a:pt x="1930072" y="17565"/>
                    <a:pt x="1847116" y="6459"/>
                    <a:pt x="1801906" y="0"/>
                  </a:cubicBezTo>
                  <a:lnTo>
                    <a:pt x="753036" y="26894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Freeform 450">
              <a:extLst>
                <a:ext uri="{FF2B5EF4-FFF2-40B4-BE49-F238E27FC236}">
                  <a16:creationId xmlns:a16="http://schemas.microsoft.com/office/drawing/2014/main" id="{5E230286-7223-579E-7E46-0B1E81E0661D}"/>
                </a:ext>
              </a:extLst>
            </p:cNvPr>
            <p:cNvSpPr/>
            <p:nvPr/>
          </p:nvSpPr>
          <p:spPr>
            <a:xfrm>
              <a:off x="484094" y="443753"/>
              <a:ext cx="2232212" cy="3160059"/>
            </a:xfrm>
            <a:custGeom>
              <a:avLst/>
              <a:gdLst>
                <a:gd name="connsiteX0" fmla="*/ 1008530 w 2232212"/>
                <a:gd name="connsiteY0" fmla="*/ 94129 h 3160059"/>
                <a:gd name="connsiteX1" fmla="*/ 806824 w 2232212"/>
                <a:gd name="connsiteY1" fmla="*/ 228600 h 3160059"/>
                <a:gd name="connsiteX2" fmla="*/ 726141 w 2232212"/>
                <a:gd name="connsiteY2" fmla="*/ 309282 h 3160059"/>
                <a:gd name="connsiteX3" fmla="*/ 658906 w 2232212"/>
                <a:gd name="connsiteY3" fmla="*/ 376518 h 3160059"/>
                <a:gd name="connsiteX4" fmla="*/ 632012 w 2232212"/>
                <a:gd name="connsiteY4" fmla="*/ 416859 h 3160059"/>
                <a:gd name="connsiteX5" fmla="*/ 591671 w 2232212"/>
                <a:gd name="connsiteY5" fmla="*/ 443753 h 3160059"/>
                <a:gd name="connsiteX6" fmla="*/ 578224 w 2232212"/>
                <a:gd name="connsiteY6" fmla="*/ 484094 h 3160059"/>
                <a:gd name="connsiteX7" fmla="*/ 510988 w 2232212"/>
                <a:gd name="connsiteY7" fmla="*/ 591671 h 3160059"/>
                <a:gd name="connsiteX8" fmla="*/ 497541 w 2232212"/>
                <a:gd name="connsiteY8" fmla="*/ 632012 h 3160059"/>
                <a:gd name="connsiteX9" fmla="*/ 470647 w 2232212"/>
                <a:gd name="connsiteY9" fmla="*/ 672353 h 3160059"/>
                <a:gd name="connsiteX10" fmla="*/ 457200 w 2232212"/>
                <a:gd name="connsiteY10" fmla="*/ 712694 h 3160059"/>
                <a:gd name="connsiteX11" fmla="*/ 430306 w 2232212"/>
                <a:gd name="connsiteY11" fmla="*/ 753035 h 3160059"/>
                <a:gd name="connsiteX12" fmla="*/ 416859 w 2232212"/>
                <a:gd name="connsiteY12" fmla="*/ 793376 h 3160059"/>
                <a:gd name="connsiteX13" fmla="*/ 389965 w 2232212"/>
                <a:gd name="connsiteY13" fmla="*/ 833718 h 3160059"/>
                <a:gd name="connsiteX14" fmla="*/ 376518 w 2232212"/>
                <a:gd name="connsiteY14" fmla="*/ 874059 h 3160059"/>
                <a:gd name="connsiteX15" fmla="*/ 349624 w 2232212"/>
                <a:gd name="connsiteY15" fmla="*/ 927847 h 3160059"/>
                <a:gd name="connsiteX16" fmla="*/ 322730 w 2232212"/>
                <a:gd name="connsiteY16" fmla="*/ 968188 h 3160059"/>
                <a:gd name="connsiteX17" fmla="*/ 295835 w 2232212"/>
                <a:gd name="connsiteY17" fmla="*/ 1048871 h 3160059"/>
                <a:gd name="connsiteX18" fmla="*/ 282388 w 2232212"/>
                <a:gd name="connsiteY18" fmla="*/ 1089212 h 3160059"/>
                <a:gd name="connsiteX19" fmla="*/ 268941 w 2232212"/>
                <a:gd name="connsiteY19" fmla="*/ 1129553 h 3160059"/>
                <a:gd name="connsiteX20" fmla="*/ 255494 w 2232212"/>
                <a:gd name="connsiteY20" fmla="*/ 1183341 h 3160059"/>
                <a:gd name="connsiteX21" fmla="*/ 242047 w 2232212"/>
                <a:gd name="connsiteY21" fmla="*/ 1250576 h 3160059"/>
                <a:gd name="connsiteX22" fmla="*/ 228600 w 2232212"/>
                <a:gd name="connsiteY22" fmla="*/ 1304365 h 3160059"/>
                <a:gd name="connsiteX23" fmla="*/ 215153 w 2232212"/>
                <a:gd name="connsiteY23" fmla="*/ 1371600 h 3160059"/>
                <a:gd name="connsiteX24" fmla="*/ 188259 w 2232212"/>
                <a:gd name="connsiteY24" fmla="*/ 1465729 h 3160059"/>
                <a:gd name="connsiteX25" fmla="*/ 161365 w 2232212"/>
                <a:gd name="connsiteY25" fmla="*/ 1640541 h 3160059"/>
                <a:gd name="connsiteX26" fmla="*/ 147918 w 2232212"/>
                <a:gd name="connsiteY26" fmla="*/ 1707776 h 3160059"/>
                <a:gd name="connsiteX27" fmla="*/ 121024 w 2232212"/>
                <a:gd name="connsiteY27" fmla="*/ 1855694 h 3160059"/>
                <a:gd name="connsiteX28" fmla="*/ 107577 w 2232212"/>
                <a:gd name="connsiteY28" fmla="*/ 1896035 h 3160059"/>
                <a:gd name="connsiteX29" fmla="*/ 80682 w 2232212"/>
                <a:gd name="connsiteY29" fmla="*/ 2003612 h 3160059"/>
                <a:gd name="connsiteX30" fmla="*/ 53788 w 2232212"/>
                <a:gd name="connsiteY30" fmla="*/ 2097741 h 3160059"/>
                <a:gd name="connsiteX31" fmla="*/ 26894 w 2232212"/>
                <a:gd name="connsiteY31" fmla="*/ 2245659 h 3160059"/>
                <a:gd name="connsiteX32" fmla="*/ 13447 w 2232212"/>
                <a:gd name="connsiteY32" fmla="*/ 2312894 h 3160059"/>
                <a:gd name="connsiteX33" fmla="*/ 0 w 2232212"/>
                <a:gd name="connsiteY33" fmla="*/ 2528047 h 3160059"/>
                <a:gd name="connsiteX34" fmla="*/ 26894 w 2232212"/>
                <a:gd name="connsiteY34" fmla="*/ 2796988 h 3160059"/>
                <a:gd name="connsiteX35" fmla="*/ 53788 w 2232212"/>
                <a:gd name="connsiteY35" fmla="*/ 2877671 h 3160059"/>
                <a:gd name="connsiteX36" fmla="*/ 67235 w 2232212"/>
                <a:gd name="connsiteY36" fmla="*/ 2918012 h 3160059"/>
                <a:gd name="connsiteX37" fmla="*/ 80682 w 2232212"/>
                <a:gd name="connsiteY37" fmla="*/ 2958353 h 3160059"/>
                <a:gd name="connsiteX38" fmla="*/ 174812 w 2232212"/>
                <a:gd name="connsiteY38" fmla="*/ 3079376 h 3160059"/>
                <a:gd name="connsiteX39" fmla="*/ 215153 w 2232212"/>
                <a:gd name="connsiteY39" fmla="*/ 3106271 h 3160059"/>
                <a:gd name="connsiteX40" fmla="*/ 336177 w 2232212"/>
                <a:gd name="connsiteY40" fmla="*/ 3146612 h 3160059"/>
                <a:gd name="connsiteX41" fmla="*/ 376518 w 2232212"/>
                <a:gd name="connsiteY41" fmla="*/ 3160059 h 3160059"/>
                <a:gd name="connsiteX42" fmla="*/ 632012 w 2232212"/>
                <a:gd name="connsiteY42" fmla="*/ 3146612 h 3160059"/>
                <a:gd name="connsiteX43" fmla="*/ 981635 w 2232212"/>
                <a:gd name="connsiteY43" fmla="*/ 3119718 h 3160059"/>
                <a:gd name="connsiteX44" fmla="*/ 1062318 w 2232212"/>
                <a:gd name="connsiteY44" fmla="*/ 3065929 h 3160059"/>
                <a:gd name="connsiteX45" fmla="*/ 1102659 w 2232212"/>
                <a:gd name="connsiteY45" fmla="*/ 3025588 h 3160059"/>
                <a:gd name="connsiteX46" fmla="*/ 1183341 w 2232212"/>
                <a:gd name="connsiteY46" fmla="*/ 2971800 h 3160059"/>
                <a:gd name="connsiteX47" fmla="*/ 1223682 w 2232212"/>
                <a:gd name="connsiteY47" fmla="*/ 2944906 h 3160059"/>
                <a:gd name="connsiteX48" fmla="*/ 1250577 w 2232212"/>
                <a:gd name="connsiteY48" fmla="*/ 2918012 h 3160059"/>
                <a:gd name="connsiteX49" fmla="*/ 1290918 w 2232212"/>
                <a:gd name="connsiteY49" fmla="*/ 2891118 h 3160059"/>
                <a:gd name="connsiteX50" fmla="*/ 1358153 w 2232212"/>
                <a:gd name="connsiteY50" fmla="*/ 2823882 h 3160059"/>
                <a:gd name="connsiteX51" fmla="*/ 1411941 w 2232212"/>
                <a:gd name="connsiteY51" fmla="*/ 2743200 h 3160059"/>
                <a:gd name="connsiteX52" fmla="*/ 1479177 w 2232212"/>
                <a:gd name="connsiteY52" fmla="*/ 2689412 h 3160059"/>
                <a:gd name="connsiteX53" fmla="*/ 1506071 w 2232212"/>
                <a:gd name="connsiteY53" fmla="*/ 2649071 h 3160059"/>
                <a:gd name="connsiteX54" fmla="*/ 1573306 w 2232212"/>
                <a:gd name="connsiteY54" fmla="*/ 2581835 h 3160059"/>
                <a:gd name="connsiteX55" fmla="*/ 1600200 w 2232212"/>
                <a:gd name="connsiteY55" fmla="*/ 2528047 h 3160059"/>
                <a:gd name="connsiteX56" fmla="*/ 1613647 w 2232212"/>
                <a:gd name="connsiteY56" fmla="*/ 2487706 h 3160059"/>
                <a:gd name="connsiteX57" fmla="*/ 1640541 w 2232212"/>
                <a:gd name="connsiteY57" fmla="*/ 2447365 h 3160059"/>
                <a:gd name="connsiteX58" fmla="*/ 1694330 w 2232212"/>
                <a:gd name="connsiteY58" fmla="*/ 2339788 h 3160059"/>
                <a:gd name="connsiteX59" fmla="*/ 1734671 w 2232212"/>
                <a:gd name="connsiteY59" fmla="*/ 2259106 h 3160059"/>
                <a:gd name="connsiteX60" fmla="*/ 1748118 w 2232212"/>
                <a:gd name="connsiteY60" fmla="*/ 2218765 h 3160059"/>
                <a:gd name="connsiteX61" fmla="*/ 1775012 w 2232212"/>
                <a:gd name="connsiteY61" fmla="*/ 2178423 h 3160059"/>
                <a:gd name="connsiteX62" fmla="*/ 1788459 w 2232212"/>
                <a:gd name="connsiteY62" fmla="*/ 2138082 h 3160059"/>
                <a:gd name="connsiteX63" fmla="*/ 1842247 w 2232212"/>
                <a:gd name="connsiteY63" fmla="*/ 2057400 h 3160059"/>
                <a:gd name="connsiteX64" fmla="*/ 1882588 w 2232212"/>
                <a:gd name="connsiteY64" fmla="*/ 1976718 h 3160059"/>
                <a:gd name="connsiteX65" fmla="*/ 1896035 w 2232212"/>
                <a:gd name="connsiteY65" fmla="*/ 1936376 h 3160059"/>
                <a:gd name="connsiteX66" fmla="*/ 1922930 w 2232212"/>
                <a:gd name="connsiteY66" fmla="*/ 1909482 h 3160059"/>
                <a:gd name="connsiteX67" fmla="*/ 1949824 w 2232212"/>
                <a:gd name="connsiteY67" fmla="*/ 1828800 h 3160059"/>
                <a:gd name="connsiteX68" fmla="*/ 1976718 w 2232212"/>
                <a:gd name="connsiteY68" fmla="*/ 1788459 h 3160059"/>
                <a:gd name="connsiteX69" fmla="*/ 2003612 w 2232212"/>
                <a:gd name="connsiteY69" fmla="*/ 1707776 h 3160059"/>
                <a:gd name="connsiteX70" fmla="*/ 2017059 w 2232212"/>
                <a:gd name="connsiteY70" fmla="*/ 1667435 h 3160059"/>
                <a:gd name="connsiteX71" fmla="*/ 2030506 w 2232212"/>
                <a:gd name="connsiteY71" fmla="*/ 1613647 h 3160059"/>
                <a:gd name="connsiteX72" fmla="*/ 2057400 w 2232212"/>
                <a:gd name="connsiteY72" fmla="*/ 1573306 h 3160059"/>
                <a:gd name="connsiteX73" fmla="*/ 2070847 w 2232212"/>
                <a:gd name="connsiteY73" fmla="*/ 1532965 h 3160059"/>
                <a:gd name="connsiteX74" fmla="*/ 2097741 w 2232212"/>
                <a:gd name="connsiteY74" fmla="*/ 1398494 h 3160059"/>
                <a:gd name="connsiteX75" fmla="*/ 2124635 w 2232212"/>
                <a:gd name="connsiteY75" fmla="*/ 1290918 h 3160059"/>
                <a:gd name="connsiteX76" fmla="*/ 2138082 w 2232212"/>
                <a:gd name="connsiteY76" fmla="*/ 1196788 h 3160059"/>
                <a:gd name="connsiteX77" fmla="*/ 2178424 w 2232212"/>
                <a:gd name="connsiteY77" fmla="*/ 1048871 h 3160059"/>
                <a:gd name="connsiteX78" fmla="*/ 2218765 w 2232212"/>
                <a:gd name="connsiteY78" fmla="*/ 779929 h 3160059"/>
                <a:gd name="connsiteX79" fmla="*/ 2232212 w 2232212"/>
                <a:gd name="connsiteY79" fmla="*/ 632012 h 3160059"/>
                <a:gd name="connsiteX80" fmla="*/ 2218765 w 2232212"/>
                <a:gd name="connsiteY80" fmla="*/ 309282 h 3160059"/>
                <a:gd name="connsiteX81" fmla="*/ 2164977 w 2232212"/>
                <a:gd name="connsiteY81" fmla="*/ 188259 h 3160059"/>
                <a:gd name="connsiteX82" fmla="*/ 2138082 w 2232212"/>
                <a:gd name="connsiteY82" fmla="*/ 161365 h 3160059"/>
                <a:gd name="connsiteX83" fmla="*/ 2097741 w 2232212"/>
                <a:gd name="connsiteY83" fmla="*/ 134471 h 3160059"/>
                <a:gd name="connsiteX84" fmla="*/ 2070847 w 2232212"/>
                <a:gd name="connsiteY84" fmla="*/ 107576 h 3160059"/>
                <a:gd name="connsiteX85" fmla="*/ 2030506 w 2232212"/>
                <a:gd name="connsiteY85" fmla="*/ 94129 h 3160059"/>
                <a:gd name="connsiteX86" fmla="*/ 1990165 w 2232212"/>
                <a:gd name="connsiteY86" fmla="*/ 67235 h 3160059"/>
                <a:gd name="connsiteX87" fmla="*/ 1909482 w 2232212"/>
                <a:gd name="connsiteY87" fmla="*/ 40341 h 3160059"/>
                <a:gd name="connsiteX88" fmla="*/ 1869141 w 2232212"/>
                <a:gd name="connsiteY88" fmla="*/ 26894 h 3160059"/>
                <a:gd name="connsiteX89" fmla="*/ 1748118 w 2232212"/>
                <a:gd name="connsiteY89" fmla="*/ 0 h 3160059"/>
                <a:gd name="connsiteX90" fmla="*/ 1304365 w 2232212"/>
                <a:gd name="connsiteY90" fmla="*/ 13447 h 3160059"/>
                <a:gd name="connsiteX91" fmla="*/ 1048871 w 2232212"/>
                <a:gd name="connsiteY91" fmla="*/ 40341 h 3160059"/>
                <a:gd name="connsiteX92" fmla="*/ 968188 w 2232212"/>
                <a:gd name="connsiteY92" fmla="*/ 67235 h 3160059"/>
                <a:gd name="connsiteX93" fmla="*/ 941294 w 2232212"/>
                <a:gd name="connsiteY93" fmla="*/ 107576 h 3160059"/>
                <a:gd name="connsiteX94" fmla="*/ 914400 w 2232212"/>
                <a:gd name="connsiteY94" fmla="*/ 134471 h 3160059"/>
                <a:gd name="connsiteX95" fmla="*/ 887506 w 2232212"/>
                <a:gd name="connsiteY95" fmla="*/ 174812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32212" h="3160059">
                  <a:moveTo>
                    <a:pt x="1008530" y="94129"/>
                  </a:moveTo>
                  <a:cubicBezTo>
                    <a:pt x="964362" y="119368"/>
                    <a:pt x="833071" y="189230"/>
                    <a:pt x="806824" y="228600"/>
                  </a:cubicBezTo>
                  <a:cubicBezTo>
                    <a:pt x="756563" y="303992"/>
                    <a:pt x="808024" y="236497"/>
                    <a:pt x="726141" y="309282"/>
                  </a:cubicBezTo>
                  <a:cubicBezTo>
                    <a:pt x="702452" y="330339"/>
                    <a:pt x="676487" y="350146"/>
                    <a:pt x="658906" y="376518"/>
                  </a:cubicBezTo>
                  <a:cubicBezTo>
                    <a:pt x="649941" y="389965"/>
                    <a:pt x="643440" y="405431"/>
                    <a:pt x="632012" y="416859"/>
                  </a:cubicBezTo>
                  <a:cubicBezTo>
                    <a:pt x="620584" y="428287"/>
                    <a:pt x="605118" y="434788"/>
                    <a:pt x="591671" y="443753"/>
                  </a:cubicBezTo>
                  <a:cubicBezTo>
                    <a:pt x="587189" y="457200"/>
                    <a:pt x="585257" y="471787"/>
                    <a:pt x="578224" y="484094"/>
                  </a:cubicBezTo>
                  <a:cubicBezTo>
                    <a:pt x="512033" y="599926"/>
                    <a:pt x="560267" y="476685"/>
                    <a:pt x="510988" y="591671"/>
                  </a:cubicBezTo>
                  <a:cubicBezTo>
                    <a:pt x="505404" y="604699"/>
                    <a:pt x="503880" y="619334"/>
                    <a:pt x="497541" y="632012"/>
                  </a:cubicBezTo>
                  <a:cubicBezTo>
                    <a:pt x="490313" y="646467"/>
                    <a:pt x="477875" y="657898"/>
                    <a:pt x="470647" y="672353"/>
                  </a:cubicBezTo>
                  <a:cubicBezTo>
                    <a:pt x="464308" y="685031"/>
                    <a:pt x="463539" y="700016"/>
                    <a:pt x="457200" y="712694"/>
                  </a:cubicBezTo>
                  <a:cubicBezTo>
                    <a:pt x="449972" y="727149"/>
                    <a:pt x="437534" y="738580"/>
                    <a:pt x="430306" y="753035"/>
                  </a:cubicBezTo>
                  <a:cubicBezTo>
                    <a:pt x="423967" y="765713"/>
                    <a:pt x="423198" y="780698"/>
                    <a:pt x="416859" y="793376"/>
                  </a:cubicBezTo>
                  <a:cubicBezTo>
                    <a:pt x="409631" y="807831"/>
                    <a:pt x="397193" y="819263"/>
                    <a:pt x="389965" y="833718"/>
                  </a:cubicBezTo>
                  <a:cubicBezTo>
                    <a:pt x="383626" y="846396"/>
                    <a:pt x="382102" y="861031"/>
                    <a:pt x="376518" y="874059"/>
                  </a:cubicBezTo>
                  <a:cubicBezTo>
                    <a:pt x="368622" y="892484"/>
                    <a:pt x="359569" y="910443"/>
                    <a:pt x="349624" y="927847"/>
                  </a:cubicBezTo>
                  <a:cubicBezTo>
                    <a:pt x="341606" y="941879"/>
                    <a:pt x="329294" y="953420"/>
                    <a:pt x="322730" y="968188"/>
                  </a:cubicBezTo>
                  <a:cubicBezTo>
                    <a:pt x="311216" y="994094"/>
                    <a:pt x="304800" y="1021977"/>
                    <a:pt x="295835" y="1048871"/>
                  </a:cubicBezTo>
                  <a:lnTo>
                    <a:pt x="282388" y="1089212"/>
                  </a:lnTo>
                  <a:cubicBezTo>
                    <a:pt x="277906" y="1102659"/>
                    <a:pt x="272379" y="1115802"/>
                    <a:pt x="268941" y="1129553"/>
                  </a:cubicBezTo>
                  <a:cubicBezTo>
                    <a:pt x="264459" y="1147482"/>
                    <a:pt x="259503" y="1165300"/>
                    <a:pt x="255494" y="1183341"/>
                  </a:cubicBezTo>
                  <a:cubicBezTo>
                    <a:pt x="250536" y="1205652"/>
                    <a:pt x="247005" y="1228265"/>
                    <a:pt x="242047" y="1250576"/>
                  </a:cubicBezTo>
                  <a:cubicBezTo>
                    <a:pt x="238038" y="1268617"/>
                    <a:pt x="232609" y="1286324"/>
                    <a:pt x="228600" y="1304365"/>
                  </a:cubicBezTo>
                  <a:cubicBezTo>
                    <a:pt x="223642" y="1326676"/>
                    <a:pt x="220111" y="1349289"/>
                    <a:pt x="215153" y="1371600"/>
                  </a:cubicBezTo>
                  <a:cubicBezTo>
                    <a:pt x="203896" y="1422254"/>
                    <a:pt x="203234" y="1420805"/>
                    <a:pt x="188259" y="1465729"/>
                  </a:cubicBezTo>
                  <a:cubicBezTo>
                    <a:pt x="178186" y="1536244"/>
                    <a:pt x="173804" y="1572128"/>
                    <a:pt x="161365" y="1640541"/>
                  </a:cubicBezTo>
                  <a:cubicBezTo>
                    <a:pt x="157276" y="1663028"/>
                    <a:pt x="152006" y="1685289"/>
                    <a:pt x="147918" y="1707776"/>
                  </a:cubicBezTo>
                  <a:cubicBezTo>
                    <a:pt x="139925" y="1751737"/>
                    <a:pt x="132097" y="1811404"/>
                    <a:pt x="121024" y="1855694"/>
                  </a:cubicBezTo>
                  <a:cubicBezTo>
                    <a:pt x="117586" y="1869445"/>
                    <a:pt x="111307" y="1882360"/>
                    <a:pt x="107577" y="1896035"/>
                  </a:cubicBezTo>
                  <a:cubicBezTo>
                    <a:pt x="97851" y="1931695"/>
                    <a:pt x="92371" y="1968546"/>
                    <a:pt x="80682" y="2003612"/>
                  </a:cubicBezTo>
                  <a:cubicBezTo>
                    <a:pt x="65707" y="2048536"/>
                    <a:pt x="65045" y="2047087"/>
                    <a:pt x="53788" y="2097741"/>
                  </a:cubicBezTo>
                  <a:cubicBezTo>
                    <a:pt x="37179" y="2172480"/>
                    <a:pt x="41491" y="2165374"/>
                    <a:pt x="26894" y="2245659"/>
                  </a:cubicBezTo>
                  <a:cubicBezTo>
                    <a:pt x="22806" y="2268146"/>
                    <a:pt x="17929" y="2290482"/>
                    <a:pt x="13447" y="2312894"/>
                  </a:cubicBezTo>
                  <a:cubicBezTo>
                    <a:pt x="8965" y="2384612"/>
                    <a:pt x="0" y="2456189"/>
                    <a:pt x="0" y="2528047"/>
                  </a:cubicBezTo>
                  <a:cubicBezTo>
                    <a:pt x="0" y="2558896"/>
                    <a:pt x="13793" y="2740216"/>
                    <a:pt x="26894" y="2796988"/>
                  </a:cubicBezTo>
                  <a:cubicBezTo>
                    <a:pt x="33269" y="2824611"/>
                    <a:pt x="44823" y="2850777"/>
                    <a:pt x="53788" y="2877671"/>
                  </a:cubicBezTo>
                  <a:lnTo>
                    <a:pt x="67235" y="2918012"/>
                  </a:lnTo>
                  <a:cubicBezTo>
                    <a:pt x="71717" y="2931459"/>
                    <a:pt x="72819" y="2946559"/>
                    <a:pt x="80682" y="2958353"/>
                  </a:cubicBezTo>
                  <a:cubicBezTo>
                    <a:pt x="118167" y="3014579"/>
                    <a:pt x="127414" y="3039877"/>
                    <a:pt x="174812" y="3079376"/>
                  </a:cubicBezTo>
                  <a:cubicBezTo>
                    <a:pt x="187228" y="3089722"/>
                    <a:pt x="200385" y="3099707"/>
                    <a:pt x="215153" y="3106271"/>
                  </a:cubicBezTo>
                  <a:cubicBezTo>
                    <a:pt x="215161" y="3106275"/>
                    <a:pt x="316002" y="3139887"/>
                    <a:pt x="336177" y="3146612"/>
                  </a:cubicBezTo>
                  <a:lnTo>
                    <a:pt x="376518" y="3160059"/>
                  </a:lnTo>
                  <a:lnTo>
                    <a:pt x="632012" y="3146612"/>
                  </a:lnTo>
                  <a:cubicBezTo>
                    <a:pt x="951504" y="3131027"/>
                    <a:pt x="831108" y="3157350"/>
                    <a:pt x="981635" y="3119718"/>
                  </a:cubicBezTo>
                  <a:cubicBezTo>
                    <a:pt x="1008529" y="3101788"/>
                    <a:pt x="1039462" y="3088785"/>
                    <a:pt x="1062318" y="3065929"/>
                  </a:cubicBezTo>
                  <a:cubicBezTo>
                    <a:pt x="1075765" y="3052482"/>
                    <a:pt x="1087648" y="3037263"/>
                    <a:pt x="1102659" y="3025588"/>
                  </a:cubicBezTo>
                  <a:cubicBezTo>
                    <a:pt x="1128173" y="3005744"/>
                    <a:pt x="1156447" y="2989729"/>
                    <a:pt x="1183341" y="2971800"/>
                  </a:cubicBezTo>
                  <a:cubicBezTo>
                    <a:pt x="1196788" y="2962835"/>
                    <a:pt x="1212254" y="2956334"/>
                    <a:pt x="1223682" y="2944906"/>
                  </a:cubicBezTo>
                  <a:cubicBezTo>
                    <a:pt x="1232647" y="2935941"/>
                    <a:pt x="1240677" y="2925932"/>
                    <a:pt x="1250577" y="2918012"/>
                  </a:cubicBezTo>
                  <a:cubicBezTo>
                    <a:pt x="1263197" y="2907916"/>
                    <a:pt x="1278755" y="2901760"/>
                    <a:pt x="1290918" y="2891118"/>
                  </a:cubicBezTo>
                  <a:cubicBezTo>
                    <a:pt x="1314771" y="2870246"/>
                    <a:pt x="1340572" y="2850254"/>
                    <a:pt x="1358153" y="2823882"/>
                  </a:cubicBezTo>
                  <a:cubicBezTo>
                    <a:pt x="1376082" y="2796988"/>
                    <a:pt x="1385047" y="2761129"/>
                    <a:pt x="1411941" y="2743200"/>
                  </a:cubicBezTo>
                  <a:cubicBezTo>
                    <a:pt x="1441893" y="2723232"/>
                    <a:pt x="1457280" y="2716783"/>
                    <a:pt x="1479177" y="2689412"/>
                  </a:cubicBezTo>
                  <a:cubicBezTo>
                    <a:pt x="1489273" y="2676792"/>
                    <a:pt x="1495429" y="2661234"/>
                    <a:pt x="1506071" y="2649071"/>
                  </a:cubicBezTo>
                  <a:cubicBezTo>
                    <a:pt x="1526942" y="2625218"/>
                    <a:pt x="1559132" y="2610184"/>
                    <a:pt x="1573306" y="2581835"/>
                  </a:cubicBezTo>
                  <a:cubicBezTo>
                    <a:pt x="1582271" y="2563906"/>
                    <a:pt x="1592304" y="2546472"/>
                    <a:pt x="1600200" y="2528047"/>
                  </a:cubicBezTo>
                  <a:cubicBezTo>
                    <a:pt x="1605784" y="2515019"/>
                    <a:pt x="1607308" y="2500384"/>
                    <a:pt x="1613647" y="2487706"/>
                  </a:cubicBezTo>
                  <a:cubicBezTo>
                    <a:pt x="1620875" y="2473251"/>
                    <a:pt x="1631576" y="2460812"/>
                    <a:pt x="1640541" y="2447365"/>
                  </a:cubicBezTo>
                  <a:cubicBezTo>
                    <a:pt x="1671444" y="2354654"/>
                    <a:pt x="1647389" y="2386727"/>
                    <a:pt x="1694330" y="2339788"/>
                  </a:cubicBezTo>
                  <a:cubicBezTo>
                    <a:pt x="1728129" y="2238390"/>
                    <a:pt x="1682536" y="2363376"/>
                    <a:pt x="1734671" y="2259106"/>
                  </a:cubicBezTo>
                  <a:cubicBezTo>
                    <a:pt x="1741010" y="2246428"/>
                    <a:pt x="1741779" y="2231443"/>
                    <a:pt x="1748118" y="2218765"/>
                  </a:cubicBezTo>
                  <a:cubicBezTo>
                    <a:pt x="1755346" y="2204310"/>
                    <a:pt x="1767784" y="2192878"/>
                    <a:pt x="1775012" y="2178423"/>
                  </a:cubicBezTo>
                  <a:cubicBezTo>
                    <a:pt x="1781351" y="2165745"/>
                    <a:pt x="1781575" y="2150473"/>
                    <a:pt x="1788459" y="2138082"/>
                  </a:cubicBezTo>
                  <a:cubicBezTo>
                    <a:pt x="1804156" y="2109827"/>
                    <a:pt x="1832026" y="2088064"/>
                    <a:pt x="1842247" y="2057400"/>
                  </a:cubicBezTo>
                  <a:cubicBezTo>
                    <a:pt x="1860805" y="2001727"/>
                    <a:pt x="1847831" y="2028853"/>
                    <a:pt x="1882588" y="1976718"/>
                  </a:cubicBezTo>
                  <a:cubicBezTo>
                    <a:pt x="1887070" y="1963271"/>
                    <a:pt x="1888742" y="1948531"/>
                    <a:pt x="1896035" y="1936376"/>
                  </a:cubicBezTo>
                  <a:cubicBezTo>
                    <a:pt x="1902558" y="1925505"/>
                    <a:pt x="1917260" y="1920822"/>
                    <a:pt x="1922930" y="1909482"/>
                  </a:cubicBezTo>
                  <a:cubicBezTo>
                    <a:pt x="1935608" y="1884126"/>
                    <a:pt x="1934099" y="1852388"/>
                    <a:pt x="1949824" y="1828800"/>
                  </a:cubicBezTo>
                  <a:cubicBezTo>
                    <a:pt x="1958789" y="1815353"/>
                    <a:pt x="1970154" y="1803227"/>
                    <a:pt x="1976718" y="1788459"/>
                  </a:cubicBezTo>
                  <a:cubicBezTo>
                    <a:pt x="1988232" y="1762553"/>
                    <a:pt x="1994647" y="1734670"/>
                    <a:pt x="2003612" y="1707776"/>
                  </a:cubicBezTo>
                  <a:cubicBezTo>
                    <a:pt x="2008094" y="1694329"/>
                    <a:pt x="2013621" y="1681186"/>
                    <a:pt x="2017059" y="1667435"/>
                  </a:cubicBezTo>
                  <a:cubicBezTo>
                    <a:pt x="2021541" y="1649506"/>
                    <a:pt x="2023226" y="1630634"/>
                    <a:pt x="2030506" y="1613647"/>
                  </a:cubicBezTo>
                  <a:cubicBezTo>
                    <a:pt x="2036872" y="1598792"/>
                    <a:pt x="2050172" y="1587761"/>
                    <a:pt x="2057400" y="1573306"/>
                  </a:cubicBezTo>
                  <a:cubicBezTo>
                    <a:pt x="2063739" y="1560628"/>
                    <a:pt x="2067660" y="1546776"/>
                    <a:pt x="2070847" y="1532965"/>
                  </a:cubicBezTo>
                  <a:cubicBezTo>
                    <a:pt x="2081126" y="1488424"/>
                    <a:pt x="2088776" y="1443318"/>
                    <a:pt x="2097741" y="1398494"/>
                  </a:cubicBezTo>
                  <a:cubicBezTo>
                    <a:pt x="2113968" y="1317360"/>
                    <a:pt x="2103961" y="1352941"/>
                    <a:pt x="2124635" y="1290918"/>
                  </a:cubicBezTo>
                  <a:cubicBezTo>
                    <a:pt x="2129117" y="1259541"/>
                    <a:pt x="2130955" y="1227672"/>
                    <a:pt x="2138082" y="1196788"/>
                  </a:cubicBezTo>
                  <a:cubicBezTo>
                    <a:pt x="2201096" y="923733"/>
                    <a:pt x="2136125" y="1281519"/>
                    <a:pt x="2178424" y="1048871"/>
                  </a:cubicBezTo>
                  <a:cubicBezTo>
                    <a:pt x="2190503" y="982435"/>
                    <a:pt x="2215424" y="816683"/>
                    <a:pt x="2218765" y="779929"/>
                  </a:cubicBezTo>
                  <a:lnTo>
                    <a:pt x="2232212" y="632012"/>
                  </a:lnTo>
                  <a:cubicBezTo>
                    <a:pt x="2227730" y="524435"/>
                    <a:pt x="2229479" y="416418"/>
                    <a:pt x="2218765" y="309282"/>
                  </a:cubicBezTo>
                  <a:cubicBezTo>
                    <a:pt x="2214500" y="266634"/>
                    <a:pt x="2191782" y="221765"/>
                    <a:pt x="2164977" y="188259"/>
                  </a:cubicBezTo>
                  <a:cubicBezTo>
                    <a:pt x="2157057" y="178359"/>
                    <a:pt x="2147982" y="169285"/>
                    <a:pt x="2138082" y="161365"/>
                  </a:cubicBezTo>
                  <a:cubicBezTo>
                    <a:pt x="2125462" y="151269"/>
                    <a:pt x="2110361" y="144567"/>
                    <a:pt x="2097741" y="134471"/>
                  </a:cubicBezTo>
                  <a:cubicBezTo>
                    <a:pt x="2087841" y="126551"/>
                    <a:pt x="2081718" y="114099"/>
                    <a:pt x="2070847" y="107576"/>
                  </a:cubicBezTo>
                  <a:cubicBezTo>
                    <a:pt x="2058693" y="100283"/>
                    <a:pt x="2043184" y="100468"/>
                    <a:pt x="2030506" y="94129"/>
                  </a:cubicBezTo>
                  <a:cubicBezTo>
                    <a:pt x="2016051" y="86901"/>
                    <a:pt x="2004933" y="73799"/>
                    <a:pt x="1990165" y="67235"/>
                  </a:cubicBezTo>
                  <a:cubicBezTo>
                    <a:pt x="1964259" y="55721"/>
                    <a:pt x="1936376" y="49306"/>
                    <a:pt x="1909482" y="40341"/>
                  </a:cubicBezTo>
                  <a:cubicBezTo>
                    <a:pt x="1896035" y="35859"/>
                    <a:pt x="1882892" y="30332"/>
                    <a:pt x="1869141" y="26894"/>
                  </a:cubicBezTo>
                  <a:cubicBezTo>
                    <a:pt x="1793180" y="7904"/>
                    <a:pt x="1833475" y="17071"/>
                    <a:pt x="1748118" y="0"/>
                  </a:cubicBezTo>
                  <a:lnTo>
                    <a:pt x="1304365" y="13447"/>
                  </a:lnTo>
                  <a:cubicBezTo>
                    <a:pt x="1231916" y="16530"/>
                    <a:pt x="1127443" y="18912"/>
                    <a:pt x="1048871" y="40341"/>
                  </a:cubicBezTo>
                  <a:cubicBezTo>
                    <a:pt x="1021521" y="47800"/>
                    <a:pt x="968188" y="67235"/>
                    <a:pt x="968188" y="67235"/>
                  </a:cubicBezTo>
                  <a:cubicBezTo>
                    <a:pt x="959223" y="80682"/>
                    <a:pt x="951390" y="94956"/>
                    <a:pt x="941294" y="107576"/>
                  </a:cubicBezTo>
                  <a:cubicBezTo>
                    <a:pt x="933374" y="117476"/>
                    <a:pt x="922320" y="124571"/>
                    <a:pt x="914400" y="134471"/>
                  </a:cubicBezTo>
                  <a:cubicBezTo>
                    <a:pt x="904304" y="147091"/>
                    <a:pt x="887506" y="174812"/>
                    <a:pt x="887506" y="174812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941F6F29-F2D5-50A2-46E8-A9A4DAD8739A}"/>
                </a:ext>
              </a:extLst>
            </p:cNvPr>
            <p:cNvGrpSpPr/>
            <p:nvPr/>
          </p:nvGrpSpPr>
          <p:grpSpPr>
            <a:xfrm>
              <a:off x="3682219" y="2218377"/>
              <a:ext cx="684764" cy="692559"/>
              <a:chOff x="3682219" y="2218377"/>
              <a:chExt cx="684764" cy="692559"/>
            </a:xfrm>
          </p:grpSpPr>
          <p:pic>
            <p:nvPicPr>
              <p:cNvPr id="240" name="Graphic 239" descr="Man with solid fill">
                <a:extLst>
                  <a:ext uri="{FF2B5EF4-FFF2-40B4-BE49-F238E27FC236}">
                    <a16:creationId xmlns:a16="http://schemas.microsoft.com/office/drawing/2014/main" id="{ABF96A6D-087B-4B07-9515-BD5F637F39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837E5959-F35E-34DC-3F9C-85E77055FF97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2" name="Group 241">
                <a:extLst>
                  <a:ext uri="{FF2B5EF4-FFF2-40B4-BE49-F238E27FC236}">
                    <a16:creationId xmlns:a16="http://schemas.microsoft.com/office/drawing/2014/main" id="{EA7BD558-BC44-8317-DAAE-EC1DBBD32A0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43" name="Rectangle 242">
                  <a:extLst>
                    <a:ext uri="{FF2B5EF4-FFF2-40B4-BE49-F238E27FC236}">
                      <a16:creationId xmlns:a16="http://schemas.microsoft.com/office/drawing/2014/main" id="{AB0B1119-7CFE-7072-4878-FD8B95868C3D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4B3EAE83-9437-590E-F6AF-A0F0BC17B62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EDB0858B-1A53-9C59-6566-0E829B24604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968FF3D5-8371-FB01-66C2-678E4D22A98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3" name="Group 452">
              <a:extLst>
                <a:ext uri="{FF2B5EF4-FFF2-40B4-BE49-F238E27FC236}">
                  <a16:creationId xmlns:a16="http://schemas.microsoft.com/office/drawing/2014/main" id="{03D6A09F-6E64-0674-C626-E8850E3BA447}"/>
                </a:ext>
              </a:extLst>
            </p:cNvPr>
            <p:cNvGrpSpPr/>
            <p:nvPr/>
          </p:nvGrpSpPr>
          <p:grpSpPr>
            <a:xfrm>
              <a:off x="2759366" y="2028627"/>
              <a:ext cx="684764" cy="692559"/>
              <a:chOff x="3682219" y="2218377"/>
              <a:chExt cx="684764" cy="692559"/>
            </a:xfrm>
          </p:grpSpPr>
          <p:pic>
            <p:nvPicPr>
              <p:cNvPr id="233" name="Graphic 232" descr="Man with solid fill">
                <a:extLst>
                  <a:ext uri="{FF2B5EF4-FFF2-40B4-BE49-F238E27FC236}">
                    <a16:creationId xmlns:a16="http://schemas.microsoft.com/office/drawing/2014/main" id="{24045000-34CE-72DE-F214-1CA74DA362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40E800B2-2715-BAB2-5DCC-46211C3A1C08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5" name="Group 234">
                <a:extLst>
                  <a:ext uri="{FF2B5EF4-FFF2-40B4-BE49-F238E27FC236}">
                    <a16:creationId xmlns:a16="http://schemas.microsoft.com/office/drawing/2014/main" id="{CF05BA9C-CD90-9044-A8FB-523C1662452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36" name="Rectangle 235">
                  <a:extLst>
                    <a:ext uri="{FF2B5EF4-FFF2-40B4-BE49-F238E27FC236}">
                      <a16:creationId xmlns:a16="http://schemas.microsoft.com/office/drawing/2014/main" id="{6C1785B5-9201-2C14-1255-42933EC13213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7" name="Rectangle 236">
                  <a:extLst>
                    <a:ext uri="{FF2B5EF4-FFF2-40B4-BE49-F238E27FC236}">
                      <a16:creationId xmlns:a16="http://schemas.microsoft.com/office/drawing/2014/main" id="{7FC8033D-ABC7-4B0F-A38D-0B8C0522571D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6342D6EB-5296-80E2-B329-864DB101EAF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806D106E-680A-4DCA-F888-A158D62CB83C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8" name="Group 457">
              <a:extLst>
                <a:ext uri="{FF2B5EF4-FFF2-40B4-BE49-F238E27FC236}">
                  <a16:creationId xmlns:a16="http://schemas.microsoft.com/office/drawing/2014/main" id="{F2B9E1F6-3425-2792-10E6-314BEE277CD4}"/>
                </a:ext>
              </a:extLst>
            </p:cNvPr>
            <p:cNvGrpSpPr/>
            <p:nvPr/>
          </p:nvGrpSpPr>
          <p:grpSpPr>
            <a:xfrm>
              <a:off x="3303707" y="1182660"/>
              <a:ext cx="684764" cy="692559"/>
              <a:chOff x="3682219" y="2218377"/>
              <a:chExt cx="684764" cy="692559"/>
            </a:xfrm>
          </p:grpSpPr>
          <p:pic>
            <p:nvPicPr>
              <p:cNvPr id="226" name="Graphic 225" descr="Man with solid fill">
                <a:extLst>
                  <a:ext uri="{FF2B5EF4-FFF2-40B4-BE49-F238E27FC236}">
                    <a16:creationId xmlns:a16="http://schemas.microsoft.com/office/drawing/2014/main" id="{C3415DB5-2BC6-E920-D782-1EB3DAB07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411D754-881B-7931-9614-EA80B01100E8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EA7F7DE2-FB62-B8FC-FCF0-D5963C1BAD7C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29" name="Rectangle 228">
                  <a:extLst>
                    <a:ext uri="{FF2B5EF4-FFF2-40B4-BE49-F238E27FC236}">
                      <a16:creationId xmlns:a16="http://schemas.microsoft.com/office/drawing/2014/main" id="{8A08241E-D48A-BFC9-78C1-DC7BDE8F750C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0" name="Rectangle 229">
                  <a:extLst>
                    <a:ext uri="{FF2B5EF4-FFF2-40B4-BE49-F238E27FC236}">
                      <a16:creationId xmlns:a16="http://schemas.microsoft.com/office/drawing/2014/main" id="{641C9B22-79AF-4B99-2253-0EDF4B900BD2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186AD28C-3B64-64F6-E30C-E90FC045CB1B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4257088D-EA32-0AE2-AF57-C88D9517B1B2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87EB1700-1BF6-0D1D-9D8D-61484F835558}"/>
                </a:ext>
              </a:extLst>
            </p:cNvPr>
            <p:cNvGrpSpPr/>
            <p:nvPr/>
          </p:nvGrpSpPr>
          <p:grpSpPr>
            <a:xfrm>
              <a:off x="4210226" y="1286379"/>
              <a:ext cx="684764" cy="692559"/>
              <a:chOff x="3682219" y="2218377"/>
              <a:chExt cx="684764" cy="692559"/>
            </a:xfrm>
          </p:grpSpPr>
          <p:pic>
            <p:nvPicPr>
              <p:cNvPr id="219" name="Graphic 218" descr="Man with solid fill">
                <a:extLst>
                  <a:ext uri="{FF2B5EF4-FFF2-40B4-BE49-F238E27FC236}">
                    <a16:creationId xmlns:a16="http://schemas.microsoft.com/office/drawing/2014/main" id="{983E31C2-92BC-147E-B1DC-2E8AC98F2F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13F0E285-8AA4-16CB-33DC-F5FC1D824E5F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1" name="Group 220">
                <a:extLst>
                  <a:ext uri="{FF2B5EF4-FFF2-40B4-BE49-F238E27FC236}">
                    <a16:creationId xmlns:a16="http://schemas.microsoft.com/office/drawing/2014/main" id="{1736B5DA-40F3-B85E-D35C-9324107CDDE1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22" name="Rectangle 221">
                  <a:extLst>
                    <a:ext uri="{FF2B5EF4-FFF2-40B4-BE49-F238E27FC236}">
                      <a16:creationId xmlns:a16="http://schemas.microsoft.com/office/drawing/2014/main" id="{8CF24DB3-FE76-3960-CFA8-0DAC62119F7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3" name="Rectangle 222">
                  <a:extLst>
                    <a:ext uri="{FF2B5EF4-FFF2-40B4-BE49-F238E27FC236}">
                      <a16:creationId xmlns:a16="http://schemas.microsoft.com/office/drawing/2014/main" id="{A089744E-5556-DC62-0630-10C168F2D575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DACE4826-05C6-825F-DB79-81B493CC4C6B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9B8FB9DA-61DF-3F43-B0FE-94DFF2BF5563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30D31F7D-91F1-E86B-EE6C-5207B2141DB1}"/>
                </a:ext>
              </a:extLst>
            </p:cNvPr>
            <p:cNvGrpSpPr/>
            <p:nvPr/>
          </p:nvGrpSpPr>
          <p:grpSpPr>
            <a:xfrm>
              <a:off x="4668408" y="2270072"/>
              <a:ext cx="684764" cy="692559"/>
              <a:chOff x="3682219" y="2218377"/>
              <a:chExt cx="684764" cy="692559"/>
            </a:xfrm>
          </p:grpSpPr>
          <p:pic>
            <p:nvPicPr>
              <p:cNvPr id="212" name="Graphic 211" descr="Man with solid fill">
                <a:extLst>
                  <a:ext uri="{FF2B5EF4-FFF2-40B4-BE49-F238E27FC236}">
                    <a16:creationId xmlns:a16="http://schemas.microsoft.com/office/drawing/2014/main" id="{F280349D-F552-9C01-DE74-1FE44B63F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9047289-3ADA-D32B-68F6-461EA0402C0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8E0921DD-B9C8-1B16-F16E-F99DE8404B9A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15" name="Rectangle 214">
                  <a:extLst>
                    <a:ext uri="{FF2B5EF4-FFF2-40B4-BE49-F238E27FC236}">
                      <a16:creationId xmlns:a16="http://schemas.microsoft.com/office/drawing/2014/main" id="{A46D13FE-5D83-9B6A-8F1C-E7EA6FB117F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6" name="Rectangle 215">
                  <a:extLst>
                    <a:ext uri="{FF2B5EF4-FFF2-40B4-BE49-F238E27FC236}">
                      <a16:creationId xmlns:a16="http://schemas.microsoft.com/office/drawing/2014/main" id="{91B28525-3C41-1207-C578-E305A2B5AB5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FF80926C-72F7-7053-1DBD-F8EE08B9905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9577E964-1AE2-0C07-6334-3E2F8D9B0F5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92FF1417-1E2F-458B-F745-7D87AB99B88D}"/>
                </a:ext>
              </a:extLst>
            </p:cNvPr>
            <p:cNvGrpSpPr/>
            <p:nvPr/>
          </p:nvGrpSpPr>
          <p:grpSpPr>
            <a:xfrm>
              <a:off x="7174510" y="779948"/>
              <a:ext cx="684764" cy="692559"/>
              <a:chOff x="3682219" y="2218377"/>
              <a:chExt cx="684764" cy="692559"/>
            </a:xfrm>
          </p:grpSpPr>
          <p:pic>
            <p:nvPicPr>
              <p:cNvPr id="205" name="Graphic 204" descr="Man with solid fill">
                <a:extLst>
                  <a:ext uri="{FF2B5EF4-FFF2-40B4-BE49-F238E27FC236}">
                    <a16:creationId xmlns:a16="http://schemas.microsoft.com/office/drawing/2014/main" id="{93449BBE-0E82-5575-0119-9EAF1EFA6D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70740BE8-07EB-76C9-1E11-B3CF985B915E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1C6C22E6-B7B4-0D22-3EC9-14CD2EA60AD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BC5EC990-CAA2-9977-FB72-53098232D3CA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8EA0A2EA-DD6E-84E7-005E-F2C13A9E5CB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4A42FCEE-33C8-FF52-A543-3FF43A9D7D8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39B1A022-262C-18A1-EF81-7B0DFDF67B6A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26D8E917-874A-60EA-5B40-63A6B7E76508}"/>
                </a:ext>
              </a:extLst>
            </p:cNvPr>
            <p:cNvGrpSpPr/>
            <p:nvPr/>
          </p:nvGrpSpPr>
          <p:grpSpPr>
            <a:xfrm>
              <a:off x="7259790" y="2303629"/>
              <a:ext cx="684764" cy="692559"/>
              <a:chOff x="3682219" y="2218377"/>
              <a:chExt cx="684764" cy="692559"/>
            </a:xfrm>
          </p:grpSpPr>
          <p:pic>
            <p:nvPicPr>
              <p:cNvPr id="198" name="Graphic 197" descr="Man with solid fill">
                <a:extLst>
                  <a:ext uri="{FF2B5EF4-FFF2-40B4-BE49-F238E27FC236}">
                    <a16:creationId xmlns:a16="http://schemas.microsoft.com/office/drawing/2014/main" id="{CD05F84B-32AD-2B08-E555-53B6C1A65C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A422C4F2-CD1E-7D17-B05F-E8ECF2983F0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0" name="Group 199">
                <a:extLst>
                  <a:ext uri="{FF2B5EF4-FFF2-40B4-BE49-F238E27FC236}">
                    <a16:creationId xmlns:a16="http://schemas.microsoft.com/office/drawing/2014/main" id="{BA110186-6933-7AF8-094B-DDB20003174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01" name="Rectangle 200">
                  <a:extLst>
                    <a:ext uri="{FF2B5EF4-FFF2-40B4-BE49-F238E27FC236}">
                      <a16:creationId xmlns:a16="http://schemas.microsoft.com/office/drawing/2014/main" id="{FE8697E1-4B20-90AF-F8AB-A793A84A51D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C487B8F6-C18F-DE87-CD94-2EA197C3CA2C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3" name="Rectangle 202">
                  <a:extLst>
                    <a:ext uri="{FF2B5EF4-FFF2-40B4-BE49-F238E27FC236}">
                      <a16:creationId xmlns:a16="http://schemas.microsoft.com/office/drawing/2014/main" id="{D8BA176C-99BA-EE55-547E-74357A8453C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4D3FC634-0EA8-D37C-0E38-72B93857862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4" name="Group 483">
              <a:extLst>
                <a:ext uri="{FF2B5EF4-FFF2-40B4-BE49-F238E27FC236}">
                  <a16:creationId xmlns:a16="http://schemas.microsoft.com/office/drawing/2014/main" id="{D9BB7AF4-4407-26FD-1C34-A7C95EA28872}"/>
                </a:ext>
              </a:extLst>
            </p:cNvPr>
            <p:cNvGrpSpPr/>
            <p:nvPr/>
          </p:nvGrpSpPr>
          <p:grpSpPr>
            <a:xfrm>
              <a:off x="6545114" y="1632562"/>
              <a:ext cx="684764" cy="692559"/>
              <a:chOff x="3682219" y="2218377"/>
              <a:chExt cx="684764" cy="692559"/>
            </a:xfrm>
          </p:grpSpPr>
          <p:pic>
            <p:nvPicPr>
              <p:cNvPr id="635" name="Graphic 634" descr="Man with solid fill">
                <a:extLst>
                  <a:ext uri="{FF2B5EF4-FFF2-40B4-BE49-F238E27FC236}">
                    <a16:creationId xmlns:a16="http://schemas.microsoft.com/office/drawing/2014/main" id="{4364F5F2-F6BE-1547-6E00-551C03D95C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636" name="Rectangle 635">
                <a:extLst>
                  <a:ext uri="{FF2B5EF4-FFF2-40B4-BE49-F238E27FC236}">
                    <a16:creationId xmlns:a16="http://schemas.microsoft.com/office/drawing/2014/main" id="{EC89473A-0CEB-372E-525F-B64B7DF2AB9F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7" name="Group 636">
                <a:extLst>
                  <a:ext uri="{FF2B5EF4-FFF2-40B4-BE49-F238E27FC236}">
                    <a16:creationId xmlns:a16="http://schemas.microsoft.com/office/drawing/2014/main" id="{25BC6881-EE74-9449-EF70-FB9DB020F8B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638" name="Rectangle 637">
                  <a:extLst>
                    <a:ext uri="{FF2B5EF4-FFF2-40B4-BE49-F238E27FC236}">
                      <a16:creationId xmlns:a16="http://schemas.microsoft.com/office/drawing/2014/main" id="{1D7ABCBD-E5FC-866C-EA21-F0ADE9306C77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9" name="Rectangle 638">
                  <a:extLst>
                    <a:ext uri="{FF2B5EF4-FFF2-40B4-BE49-F238E27FC236}">
                      <a16:creationId xmlns:a16="http://schemas.microsoft.com/office/drawing/2014/main" id="{7CC51BBB-C58B-7444-600B-D4A8E6079B1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6" name="Rectangle 195">
                  <a:extLst>
                    <a:ext uri="{FF2B5EF4-FFF2-40B4-BE49-F238E27FC236}">
                      <a16:creationId xmlns:a16="http://schemas.microsoft.com/office/drawing/2014/main" id="{A0E89210-2079-B98B-FDF6-404ADD8F1B4E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7ED50A54-D6DF-E6DC-F7FA-EB341E01EC0A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BAA745B7-0D21-5F84-340E-A194CD7B489A}"/>
                </a:ext>
              </a:extLst>
            </p:cNvPr>
            <p:cNvGrpSpPr/>
            <p:nvPr/>
          </p:nvGrpSpPr>
          <p:grpSpPr>
            <a:xfrm>
              <a:off x="5812009" y="692284"/>
              <a:ext cx="684764" cy="692559"/>
              <a:chOff x="3682219" y="2218377"/>
              <a:chExt cx="684764" cy="692559"/>
            </a:xfrm>
          </p:grpSpPr>
          <p:pic>
            <p:nvPicPr>
              <p:cNvPr id="628" name="Graphic 627" descr="Man with solid fill">
                <a:extLst>
                  <a:ext uri="{FF2B5EF4-FFF2-40B4-BE49-F238E27FC236}">
                    <a16:creationId xmlns:a16="http://schemas.microsoft.com/office/drawing/2014/main" id="{9A0936CF-D49E-CCFF-093B-801FC2691F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629" name="Rectangle 628">
                <a:extLst>
                  <a:ext uri="{FF2B5EF4-FFF2-40B4-BE49-F238E27FC236}">
                    <a16:creationId xmlns:a16="http://schemas.microsoft.com/office/drawing/2014/main" id="{6A0D60E6-804B-88AC-EC4D-11511964F855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30" name="Group 629">
                <a:extLst>
                  <a:ext uri="{FF2B5EF4-FFF2-40B4-BE49-F238E27FC236}">
                    <a16:creationId xmlns:a16="http://schemas.microsoft.com/office/drawing/2014/main" id="{F3BDD4DD-3049-5D89-1770-D4621F216A8C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631" name="Rectangle 630">
                  <a:extLst>
                    <a:ext uri="{FF2B5EF4-FFF2-40B4-BE49-F238E27FC236}">
                      <a16:creationId xmlns:a16="http://schemas.microsoft.com/office/drawing/2014/main" id="{A7EB4B92-0EF3-D26C-77A0-B53ED6A1FF6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2" name="Rectangle 631">
                  <a:extLst>
                    <a:ext uri="{FF2B5EF4-FFF2-40B4-BE49-F238E27FC236}">
                      <a16:creationId xmlns:a16="http://schemas.microsoft.com/office/drawing/2014/main" id="{BDC35CAD-7DC0-3610-0515-B0284330E16A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3" name="Rectangle 632">
                  <a:extLst>
                    <a:ext uri="{FF2B5EF4-FFF2-40B4-BE49-F238E27FC236}">
                      <a16:creationId xmlns:a16="http://schemas.microsoft.com/office/drawing/2014/main" id="{0634A66C-6204-EE9D-156A-A15259E2DD8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4" name="Rectangle 633">
                  <a:extLst>
                    <a:ext uri="{FF2B5EF4-FFF2-40B4-BE49-F238E27FC236}">
                      <a16:creationId xmlns:a16="http://schemas.microsoft.com/office/drawing/2014/main" id="{60579AD9-AE87-CD3F-62BB-F7CD29826C32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6" name="Group 485">
              <a:extLst>
                <a:ext uri="{FF2B5EF4-FFF2-40B4-BE49-F238E27FC236}">
                  <a16:creationId xmlns:a16="http://schemas.microsoft.com/office/drawing/2014/main" id="{D3655A06-B560-CB3C-9C57-E99A72F3442F}"/>
                </a:ext>
              </a:extLst>
            </p:cNvPr>
            <p:cNvGrpSpPr/>
            <p:nvPr/>
          </p:nvGrpSpPr>
          <p:grpSpPr>
            <a:xfrm>
              <a:off x="1716132" y="878154"/>
              <a:ext cx="684764" cy="692559"/>
              <a:chOff x="3682219" y="2218377"/>
              <a:chExt cx="684764" cy="692559"/>
            </a:xfrm>
          </p:grpSpPr>
          <p:pic>
            <p:nvPicPr>
              <p:cNvPr id="621" name="Graphic 620" descr="Man with solid fill">
                <a:extLst>
                  <a:ext uri="{FF2B5EF4-FFF2-40B4-BE49-F238E27FC236}">
                    <a16:creationId xmlns:a16="http://schemas.microsoft.com/office/drawing/2014/main" id="{A1306D76-4DC7-CB00-2DAF-E0D8BD927E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622" name="Rectangle 621">
                <a:extLst>
                  <a:ext uri="{FF2B5EF4-FFF2-40B4-BE49-F238E27FC236}">
                    <a16:creationId xmlns:a16="http://schemas.microsoft.com/office/drawing/2014/main" id="{4B05A5C7-2A98-63E8-FF7C-E4FA77D0F73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23" name="Group 622">
                <a:extLst>
                  <a:ext uri="{FF2B5EF4-FFF2-40B4-BE49-F238E27FC236}">
                    <a16:creationId xmlns:a16="http://schemas.microsoft.com/office/drawing/2014/main" id="{B04B5B9B-F22C-5AAD-3372-46943655EF0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624" name="Rectangle 623">
                  <a:extLst>
                    <a:ext uri="{FF2B5EF4-FFF2-40B4-BE49-F238E27FC236}">
                      <a16:creationId xmlns:a16="http://schemas.microsoft.com/office/drawing/2014/main" id="{4C8D939F-A963-9A31-935C-F82690FFF57C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5" name="Rectangle 624">
                  <a:extLst>
                    <a:ext uri="{FF2B5EF4-FFF2-40B4-BE49-F238E27FC236}">
                      <a16:creationId xmlns:a16="http://schemas.microsoft.com/office/drawing/2014/main" id="{6951B29B-0C71-74E9-E8F5-856A404CF1F8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6" name="Rectangle 625">
                  <a:extLst>
                    <a:ext uri="{FF2B5EF4-FFF2-40B4-BE49-F238E27FC236}">
                      <a16:creationId xmlns:a16="http://schemas.microsoft.com/office/drawing/2014/main" id="{C4B9C56B-C25F-D075-D968-D3877A730B11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7" name="Rectangle 626">
                  <a:extLst>
                    <a:ext uri="{FF2B5EF4-FFF2-40B4-BE49-F238E27FC236}">
                      <a16:creationId xmlns:a16="http://schemas.microsoft.com/office/drawing/2014/main" id="{D57B9A23-A97C-83A1-EEB8-6C1B1DD5EE8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7" name="Group 486">
              <a:extLst>
                <a:ext uri="{FF2B5EF4-FFF2-40B4-BE49-F238E27FC236}">
                  <a16:creationId xmlns:a16="http://schemas.microsoft.com/office/drawing/2014/main" id="{9317A30A-3938-ACA4-E2F4-089508729B8D}"/>
                </a:ext>
              </a:extLst>
            </p:cNvPr>
            <p:cNvGrpSpPr/>
            <p:nvPr/>
          </p:nvGrpSpPr>
          <p:grpSpPr>
            <a:xfrm>
              <a:off x="8887255" y="1550506"/>
              <a:ext cx="684764" cy="692559"/>
              <a:chOff x="3682219" y="2218377"/>
              <a:chExt cx="684764" cy="692559"/>
            </a:xfrm>
          </p:grpSpPr>
          <p:pic>
            <p:nvPicPr>
              <p:cNvPr id="613" name="Graphic 612" descr="Man with solid fill">
                <a:extLst>
                  <a:ext uri="{FF2B5EF4-FFF2-40B4-BE49-F238E27FC236}">
                    <a16:creationId xmlns:a16="http://schemas.microsoft.com/office/drawing/2014/main" id="{162DDF45-B99C-196D-8E16-D9B14534E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614" name="Rectangle 613">
                <a:extLst>
                  <a:ext uri="{FF2B5EF4-FFF2-40B4-BE49-F238E27FC236}">
                    <a16:creationId xmlns:a16="http://schemas.microsoft.com/office/drawing/2014/main" id="{5DC5B1A2-A533-D771-5437-7C855B6CF089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16" name="Group 615">
                <a:extLst>
                  <a:ext uri="{FF2B5EF4-FFF2-40B4-BE49-F238E27FC236}">
                    <a16:creationId xmlns:a16="http://schemas.microsoft.com/office/drawing/2014/main" id="{472AB989-72EA-5BC4-B8B5-DD945944535F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617" name="Rectangle 616">
                  <a:extLst>
                    <a:ext uri="{FF2B5EF4-FFF2-40B4-BE49-F238E27FC236}">
                      <a16:creationId xmlns:a16="http://schemas.microsoft.com/office/drawing/2014/main" id="{61B40CD1-28E3-01AF-6CC9-2AD1B42462A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8" name="Rectangle 617">
                  <a:extLst>
                    <a:ext uri="{FF2B5EF4-FFF2-40B4-BE49-F238E27FC236}">
                      <a16:creationId xmlns:a16="http://schemas.microsoft.com/office/drawing/2014/main" id="{F2E76EC7-1CC9-2F2C-ABCF-8CBCBC9AA25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9" name="Rectangle 618">
                  <a:extLst>
                    <a:ext uri="{FF2B5EF4-FFF2-40B4-BE49-F238E27FC236}">
                      <a16:creationId xmlns:a16="http://schemas.microsoft.com/office/drawing/2014/main" id="{213BF277-AACD-43D0-DE35-3C16A63C83A0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0" name="Rectangle 619">
                  <a:extLst>
                    <a:ext uri="{FF2B5EF4-FFF2-40B4-BE49-F238E27FC236}">
                      <a16:creationId xmlns:a16="http://schemas.microsoft.com/office/drawing/2014/main" id="{8BBDF7E5-53EC-C0DE-0D17-0E4F9D2925E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E72B5F33-E664-595F-CE8C-290BD6F07C68}"/>
                </a:ext>
              </a:extLst>
            </p:cNvPr>
            <p:cNvGrpSpPr/>
            <p:nvPr/>
          </p:nvGrpSpPr>
          <p:grpSpPr>
            <a:xfrm>
              <a:off x="941218" y="2505765"/>
              <a:ext cx="684764" cy="692559"/>
              <a:chOff x="3682219" y="2218377"/>
              <a:chExt cx="684764" cy="692559"/>
            </a:xfrm>
          </p:grpSpPr>
          <p:pic>
            <p:nvPicPr>
              <p:cNvPr id="191" name="Graphic 190" descr="Man with solid fill">
                <a:extLst>
                  <a:ext uri="{FF2B5EF4-FFF2-40B4-BE49-F238E27FC236}">
                    <a16:creationId xmlns:a16="http://schemas.microsoft.com/office/drawing/2014/main" id="{D3139A6F-FF36-8A6B-53BB-F407C6080A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584" name="Rectangle 583">
                <a:extLst>
                  <a:ext uri="{FF2B5EF4-FFF2-40B4-BE49-F238E27FC236}">
                    <a16:creationId xmlns:a16="http://schemas.microsoft.com/office/drawing/2014/main" id="{33529EAE-851A-9C1C-6C99-A40133B818A1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87" name="Group 586">
                <a:extLst>
                  <a:ext uri="{FF2B5EF4-FFF2-40B4-BE49-F238E27FC236}">
                    <a16:creationId xmlns:a16="http://schemas.microsoft.com/office/drawing/2014/main" id="{9FCFE68D-1F56-0908-B734-5F72D13EB637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597" name="Rectangle 596">
                  <a:extLst>
                    <a:ext uri="{FF2B5EF4-FFF2-40B4-BE49-F238E27FC236}">
                      <a16:creationId xmlns:a16="http://schemas.microsoft.com/office/drawing/2014/main" id="{EA38C74F-6802-C197-14A2-17E9EEC54E13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9" name="Rectangle 598">
                  <a:extLst>
                    <a:ext uri="{FF2B5EF4-FFF2-40B4-BE49-F238E27FC236}">
                      <a16:creationId xmlns:a16="http://schemas.microsoft.com/office/drawing/2014/main" id="{C6144E2D-21A8-AE84-25CB-BB4EB4C60E70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0" name="Rectangle 599">
                  <a:extLst>
                    <a:ext uri="{FF2B5EF4-FFF2-40B4-BE49-F238E27FC236}">
                      <a16:creationId xmlns:a16="http://schemas.microsoft.com/office/drawing/2014/main" id="{32D1F36C-1784-5B63-07C3-1BA67820387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1" name="Rectangle 610">
                  <a:extLst>
                    <a:ext uri="{FF2B5EF4-FFF2-40B4-BE49-F238E27FC236}">
                      <a16:creationId xmlns:a16="http://schemas.microsoft.com/office/drawing/2014/main" id="{E850DBA7-EFAF-7AA7-D675-9ECA2EF0C9FC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89" name="Group 488">
              <a:extLst>
                <a:ext uri="{FF2B5EF4-FFF2-40B4-BE49-F238E27FC236}">
                  <a16:creationId xmlns:a16="http://schemas.microsoft.com/office/drawing/2014/main" id="{0818DAA2-F22B-30EA-6B2B-4D7437ACC77C}"/>
                </a:ext>
              </a:extLst>
            </p:cNvPr>
            <p:cNvGrpSpPr/>
            <p:nvPr/>
          </p:nvGrpSpPr>
          <p:grpSpPr>
            <a:xfrm>
              <a:off x="1604438" y="1738766"/>
              <a:ext cx="684764" cy="692559"/>
              <a:chOff x="3682219" y="2218377"/>
              <a:chExt cx="684764" cy="692559"/>
            </a:xfrm>
          </p:grpSpPr>
          <p:pic>
            <p:nvPicPr>
              <p:cNvPr id="570" name="Graphic 569" descr="Man with solid fill">
                <a:extLst>
                  <a:ext uri="{FF2B5EF4-FFF2-40B4-BE49-F238E27FC236}">
                    <a16:creationId xmlns:a16="http://schemas.microsoft.com/office/drawing/2014/main" id="{F480F6AB-78D1-7E1D-821C-65118793CD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571" name="Rectangle 570">
                <a:extLst>
                  <a:ext uri="{FF2B5EF4-FFF2-40B4-BE49-F238E27FC236}">
                    <a16:creationId xmlns:a16="http://schemas.microsoft.com/office/drawing/2014/main" id="{A4B91245-AF2C-909D-930D-D6D7E859B8E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72" name="Group 571">
                <a:extLst>
                  <a:ext uri="{FF2B5EF4-FFF2-40B4-BE49-F238E27FC236}">
                    <a16:creationId xmlns:a16="http://schemas.microsoft.com/office/drawing/2014/main" id="{D22915C0-1111-C303-FCC1-9B5E426CF95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9E38054B-3B84-B6B3-20C4-9CBD9A369F9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6A830A81-A899-ACBA-08EE-D026455F2E8E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A6540D99-0E19-79ED-15F1-ABCFCED4289E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0B8AA999-6586-CD6A-2C26-9B41C2CFC02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0" name="Group 489">
              <a:extLst>
                <a:ext uri="{FF2B5EF4-FFF2-40B4-BE49-F238E27FC236}">
                  <a16:creationId xmlns:a16="http://schemas.microsoft.com/office/drawing/2014/main" id="{8E7E9D93-92AB-59F4-3107-9DDAD165F2A8}"/>
                </a:ext>
              </a:extLst>
            </p:cNvPr>
            <p:cNvGrpSpPr/>
            <p:nvPr/>
          </p:nvGrpSpPr>
          <p:grpSpPr>
            <a:xfrm>
              <a:off x="8486351" y="2519649"/>
              <a:ext cx="684764" cy="692559"/>
              <a:chOff x="3682219" y="2218377"/>
              <a:chExt cx="684764" cy="692559"/>
            </a:xfrm>
          </p:grpSpPr>
          <p:pic>
            <p:nvPicPr>
              <p:cNvPr id="563" name="Graphic 562" descr="Man with solid fill">
                <a:extLst>
                  <a:ext uri="{FF2B5EF4-FFF2-40B4-BE49-F238E27FC236}">
                    <a16:creationId xmlns:a16="http://schemas.microsoft.com/office/drawing/2014/main" id="{0A204582-189B-145B-931A-CDB78DF145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564" name="Rectangle 563">
                <a:extLst>
                  <a:ext uri="{FF2B5EF4-FFF2-40B4-BE49-F238E27FC236}">
                    <a16:creationId xmlns:a16="http://schemas.microsoft.com/office/drawing/2014/main" id="{F7C8C59B-3A02-927E-1962-8A2190637563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65" name="Group 564">
                <a:extLst>
                  <a:ext uri="{FF2B5EF4-FFF2-40B4-BE49-F238E27FC236}">
                    <a16:creationId xmlns:a16="http://schemas.microsoft.com/office/drawing/2014/main" id="{BFD9064A-7561-C203-CC28-3756CEEE10B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566" name="Rectangle 565">
                  <a:extLst>
                    <a:ext uri="{FF2B5EF4-FFF2-40B4-BE49-F238E27FC236}">
                      <a16:creationId xmlns:a16="http://schemas.microsoft.com/office/drawing/2014/main" id="{420B5EFF-BB8F-4786-C885-0C8C0E09440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7" name="Rectangle 566">
                  <a:extLst>
                    <a:ext uri="{FF2B5EF4-FFF2-40B4-BE49-F238E27FC236}">
                      <a16:creationId xmlns:a16="http://schemas.microsoft.com/office/drawing/2014/main" id="{60292657-9E7C-05A5-1963-4E5FC6D36AA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8" name="Rectangle 567">
                  <a:extLst>
                    <a:ext uri="{FF2B5EF4-FFF2-40B4-BE49-F238E27FC236}">
                      <a16:creationId xmlns:a16="http://schemas.microsoft.com/office/drawing/2014/main" id="{291B62E3-9C34-34EA-445E-C7C9DBCAB90F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9" name="Rectangle 568">
                  <a:extLst>
                    <a:ext uri="{FF2B5EF4-FFF2-40B4-BE49-F238E27FC236}">
                      <a16:creationId xmlns:a16="http://schemas.microsoft.com/office/drawing/2014/main" id="{32D98022-9E67-30A0-EAB9-47C64E265BEF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1" name="Group 490">
              <a:extLst>
                <a:ext uri="{FF2B5EF4-FFF2-40B4-BE49-F238E27FC236}">
                  <a16:creationId xmlns:a16="http://schemas.microsoft.com/office/drawing/2014/main" id="{6082484D-B8B1-2803-043E-7577A498F9AE}"/>
                </a:ext>
              </a:extLst>
            </p:cNvPr>
            <p:cNvGrpSpPr/>
            <p:nvPr/>
          </p:nvGrpSpPr>
          <p:grpSpPr>
            <a:xfrm>
              <a:off x="8256242" y="636106"/>
              <a:ext cx="684764" cy="692559"/>
              <a:chOff x="3682219" y="2218377"/>
              <a:chExt cx="684764" cy="692559"/>
            </a:xfrm>
          </p:grpSpPr>
          <p:pic>
            <p:nvPicPr>
              <p:cNvPr id="556" name="Graphic 555" descr="Man with solid fill">
                <a:extLst>
                  <a:ext uri="{FF2B5EF4-FFF2-40B4-BE49-F238E27FC236}">
                    <a16:creationId xmlns:a16="http://schemas.microsoft.com/office/drawing/2014/main" id="{BF6580A4-BEE7-33A8-62BC-C6585680E9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557" name="Rectangle 556">
                <a:extLst>
                  <a:ext uri="{FF2B5EF4-FFF2-40B4-BE49-F238E27FC236}">
                    <a16:creationId xmlns:a16="http://schemas.microsoft.com/office/drawing/2014/main" id="{AC71CD8F-200B-A8A1-7483-8033ECE84BEC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58" name="Group 557">
                <a:extLst>
                  <a:ext uri="{FF2B5EF4-FFF2-40B4-BE49-F238E27FC236}">
                    <a16:creationId xmlns:a16="http://schemas.microsoft.com/office/drawing/2014/main" id="{6BCC5B85-AFCA-C06F-AFDE-530527849977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559" name="Rectangle 558">
                  <a:extLst>
                    <a:ext uri="{FF2B5EF4-FFF2-40B4-BE49-F238E27FC236}">
                      <a16:creationId xmlns:a16="http://schemas.microsoft.com/office/drawing/2014/main" id="{BE6A9A96-FCEA-2EDE-8B2E-4AE043B278E9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0" name="Rectangle 559">
                  <a:extLst>
                    <a:ext uri="{FF2B5EF4-FFF2-40B4-BE49-F238E27FC236}">
                      <a16:creationId xmlns:a16="http://schemas.microsoft.com/office/drawing/2014/main" id="{310DF2E2-D593-415D-88C8-11AA88544232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1" name="Rectangle 560">
                  <a:extLst>
                    <a:ext uri="{FF2B5EF4-FFF2-40B4-BE49-F238E27FC236}">
                      <a16:creationId xmlns:a16="http://schemas.microsoft.com/office/drawing/2014/main" id="{80C65335-6B9F-A934-87B4-4D3800539AD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2" name="Rectangle 561">
                  <a:extLst>
                    <a:ext uri="{FF2B5EF4-FFF2-40B4-BE49-F238E27FC236}">
                      <a16:creationId xmlns:a16="http://schemas.microsoft.com/office/drawing/2014/main" id="{D2750F02-9C25-2E9D-D45A-62F9806B9BAB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A57BF977-66CD-AD4F-9A48-645C67409206}"/>
                </a:ext>
              </a:extLst>
            </p:cNvPr>
            <p:cNvGrpSpPr/>
            <p:nvPr/>
          </p:nvGrpSpPr>
          <p:grpSpPr>
            <a:xfrm>
              <a:off x="9365555" y="2449665"/>
              <a:ext cx="684764" cy="692559"/>
              <a:chOff x="3682219" y="2218377"/>
              <a:chExt cx="684764" cy="692559"/>
            </a:xfrm>
          </p:grpSpPr>
          <p:pic>
            <p:nvPicPr>
              <p:cNvPr id="504" name="Graphic 503" descr="Man with solid fill">
                <a:extLst>
                  <a:ext uri="{FF2B5EF4-FFF2-40B4-BE49-F238E27FC236}">
                    <a16:creationId xmlns:a16="http://schemas.microsoft.com/office/drawing/2014/main" id="{05E441C5-9233-22D4-9BBC-844934A608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505" name="Rectangle 504">
                <a:extLst>
                  <a:ext uri="{FF2B5EF4-FFF2-40B4-BE49-F238E27FC236}">
                    <a16:creationId xmlns:a16="http://schemas.microsoft.com/office/drawing/2014/main" id="{06B23520-5D32-EFE9-6890-D7CE933851A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506" name="Group 505">
                <a:extLst>
                  <a:ext uri="{FF2B5EF4-FFF2-40B4-BE49-F238E27FC236}">
                    <a16:creationId xmlns:a16="http://schemas.microsoft.com/office/drawing/2014/main" id="{E8AAA473-A7E3-8FCD-DDD9-7443BF4F016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507" name="Rectangle 506">
                  <a:extLst>
                    <a:ext uri="{FF2B5EF4-FFF2-40B4-BE49-F238E27FC236}">
                      <a16:creationId xmlns:a16="http://schemas.microsoft.com/office/drawing/2014/main" id="{E8BAAE10-CAB1-CD30-27D0-5BBA512E0626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3" name="Rectangle 552">
                  <a:extLst>
                    <a:ext uri="{FF2B5EF4-FFF2-40B4-BE49-F238E27FC236}">
                      <a16:creationId xmlns:a16="http://schemas.microsoft.com/office/drawing/2014/main" id="{29A9E9F3-F904-094A-894E-C2799EF38A8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4" name="Rectangle 553">
                  <a:extLst>
                    <a:ext uri="{FF2B5EF4-FFF2-40B4-BE49-F238E27FC236}">
                      <a16:creationId xmlns:a16="http://schemas.microsoft.com/office/drawing/2014/main" id="{E1BB4FB0-CA62-0C14-9130-A96D161A856B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5" name="Rectangle 554">
                  <a:extLst>
                    <a:ext uri="{FF2B5EF4-FFF2-40B4-BE49-F238E27FC236}">
                      <a16:creationId xmlns:a16="http://schemas.microsoft.com/office/drawing/2014/main" id="{4A5AF947-62FA-4949-6A9F-613041C3BECC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8B30A3EA-48F3-7489-FAA4-40D862F5D8D5}"/>
                </a:ext>
              </a:extLst>
            </p:cNvPr>
            <p:cNvGrpSpPr/>
            <p:nvPr/>
          </p:nvGrpSpPr>
          <p:grpSpPr>
            <a:xfrm>
              <a:off x="7366910" y="1539051"/>
              <a:ext cx="684764" cy="692559"/>
              <a:chOff x="3682219" y="2218377"/>
              <a:chExt cx="684764" cy="692559"/>
            </a:xfrm>
          </p:grpSpPr>
          <p:pic>
            <p:nvPicPr>
              <p:cNvPr id="497" name="Graphic 496" descr="Man with solid fill">
                <a:extLst>
                  <a:ext uri="{FF2B5EF4-FFF2-40B4-BE49-F238E27FC236}">
                    <a16:creationId xmlns:a16="http://schemas.microsoft.com/office/drawing/2014/main" id="{8A18005F-613E-9583-5808-8F7AFE5419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98" name="Rectangle 497">
                <a:extLst>
                  <a:ext uri="{FF2B5EF4-FFF2-40B4-BE49-F238E27FC236}">
                    <a16:creationId xmlns:a16="http://schemas.microsoft.com/office/drawing/2014/main" id="{8B86FBF2-6024-FC8C-5340-F5C9F13C24D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99" name="Group 498">
                <a:extLst>
                  <a:ext uri="{FF2B5EF4-FFF2-40B4-BE49-F238E27FC236}">
                    <a16:creationId xmlns:a16="http://schemas.microsoft.com/office/drawing/2014/main" id="{756DC7E7-5BAF-64FB-9CB4-B633801608E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500" name="Rectangle 499">
                  <a:extLst>
                    <a:ext uri="{FF2B5EF4-FFF2-40B4-BE49-F238E27FC236}">
                      <a16:creationId xmlns:a16="http://schemas.microsoft.com/office/drawing/2014/main" id="{0B723921-6847-510A-6A34-39C8DE1AED47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1" name="Rectangle 500">
                  <a:extLst>
                    <a:ext uri="{FF2B5EF4-FFF2-40B4-BE49-F238E27FC236}">
                      <a16:creationId xmlns:a16="http://schemas.microsoft.com/office/drawing/2014/main" id="{86D78C4D-D509-F1E2-A72F-BD1B50CF5105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2" name="Rectangle 501">
                  <a:extLst>
                    <a:ext uri="{FF2B5EF4-FFF2-40B4-BE49-F238E27FC236}">
                      <a16:creationId xmlns:a16="http://schemas.microsoft.com/office/drawing/2014/main" id="{203063E7-F706-1A13-5663-B7CBCA01179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3" name="Rectangle 502">
                  <a:extLst>
                    <a:ext uri="{FF2B5EF4-FFF2-40B4-BE49-F238E27FC236}">
                      <a16:creationId xmlns:a16="http://schemas.microsoft.com/office/drawing/2014/main" id="{98B6F759-74A4-845C-4DF4-C228AEF791C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94" name="Freeform 493">
              <a:extLst>
                <a:ext uri="{FF2B5EF4-FFF2-40B4-BE49-F238E27FC236}">
                  <a16:creationId xmlns:a16="http://schemas.microsoft.com/office/drawing/2014/main" id="{3DC85DB5-24FD-AE21-93E4-8BAD4843B311}"/>
                </a:ext>
              </a:extLst>
            </p:cNvPr>
            <p:cNvSpPr/>
            <p:nvPr/>
          </p:nvSpPr>
          <p:spPr>
            <a:xfrm>
              <a:off x="8377518" y="1371600"/>
              <a:ext cx="2070847" cy="2191871"/>
            </a:xfrm>
            <a:custGeom>
              <a:avLst/>
              <a:gdLst>
                <a:gd name="connsiteX0" fmla="*/ 874058 w 2070847"/>
                <a:gd name="connsiteY0" fmla="*/ 0 h 2191871"/>
                <a:gd name="connsiteX1" fmla="*/ 699247 w 2070847"/>
                <a:gd name="connsiteY1" fmla="*/ 40341 h 2191871"/>
                <a:gd name="connsiteX2" fmla="*/ 591670 w 2070847"/>
                <a:gd name="connsiteY2" fmla="*/ 67235 h 2191871"/>
                <a:gd name="connsiteX3" fmla="*/ 510988 w 2070847"/>
                <a:gd name="connsiteY3" fmla="*/ 94129 h 2191871"/>
                <a:gd name="connsiteX4" fmla="*/ 430306 w 2070847"/>
                <a:gd name="connsiteY4" fmla="*/ 147918 h 2191871"/>
                <a:gd name="connsiteX5" fmla="*/ 363070 w 2070847"/>
                <a:gd name="connsiteY5" fmla="*/ 201706 h 2191871"/>
                <a:gd name="connsiteX6" fmla="*/ 309282 w 2070847"/>
                <a:gd name="connsiteY6" fmla="*/ 282388 h 2191871"/>
                <a:gd name="connsiteX7" fmla="*/ 282388 w 2070847"/>
                <a:gd name="connsiteY7" fmla="*/ 322729 h 2191871"/>
                <a:gd name="connsiteX8" fmla="*/ 255494 w 2070847"/>
                <a:gd name="connsiteY8" fmla="*/ 349624 h 2191871"/>
                <a:gd name="connsiteX9" fmla="*/ 107576 w 2070847"/>
                <a:gd name="connsiteY9" fmla="*/ 793376 h 2191871"/>
                <a:gd name="connsiteX10" fmla="*/ 67235 w 2070847"/>
                <a:gd name="connsiteY10" fmla="*/ 914400 h 2191871"/>
                <a:gd name="connsiteX11" fmla="*/ 53788 w 2070847"/>
                <a:gd name="connsiteY11" fmla="*/ 954741 h 2191871"/>
                <a:gd name="connsiteX12" fmla="*/ 40341 w 2070847"/>
                <a:gd name="connsiteY12" fmla="*/ 995082 h 2191871"/>
                <a:gd name="connsiteX13" fmla="*/ 13447 w 2070847"/>
                <a:gd name="connsiteY13" fmla="*/ 1143000 h 2191871"/>
                <a:gd name="connsiteX14" fmla="*/ 0 w 2070847"/>
                <a:gd name="connsiteY14" fmla="*/ 1277471 h 2191871"/>
                <a:gd name="connsiteX15" fmla="*/ 26894 w 2070847"/>
                <a:gd name="connsiteY15" fmla="*/ 1707776 h 2191871"/>
                <a:gd name="connsiteX16" fmla="*/ 67235 w 2070847"/>
                <a:gd name="connsiteY16" fmla="*/ 1869141 h 2191871"/>
                <a:gd name="connsiteX17" fmla="*/ 107576 w 2070847"/>
                <a:gd name="connsiteY17" fmla="*/ 1949824 h 2191871"/>
                <a:gd name="connsiteX18" fmla="*/ 188258 w 2070847"/>
                <a:gd name="connsiteY18" fmla="*/ 2017059 h 2191871"/>
                <a:gd name="connsiteX19" fmla="*/ 215153 w 2070847"/>
                <a:gd name="connsiteY19" fmla="*/ 2043953 h 2191871"/>
                <a:gd name="connsiteX20" fmla="*/ 295835 w 2070847"/>
                <a:gd name="connsiteY20" fmla="*/ 2070847 h 2191871"/>
                <a:gd name="connsiteX21" fmla="*/ 336176 w 2070847"/>
                <a:gd name="connsiteY21" fmla="*/ 2084294 h 2191871"/>
                <a:gd name="connsiteX22" fmla="*/ 430306 w 2070847"/>
                <a:gd name="connsiteY22" fmla="*/ 2111188 h 2191871"/>
                <a:gd name="connsiteX23" fmla="*/ 470647 w 2070847"/>
                <a:gd name="connsiteY23" fmla="*/ 2124635 h 2191871"/>
                <a:gd name="connsiteX24" fmla="*/ 618564 w 2070847"/>
                <a:gd name="connsiteY24" fmla="*/ 2151529 h 2191871"/>
                <a:gd name="connsiteX25" fmla="*/ 739588 w 2070847"/>
                <a:gd name="connsiteY25" fmla="*/ 2164976 h 2191871"/>
                <a:gd name="connsiteX26" fmla="*/ 995082 w 2070847"/>
                <a:gd name="connsiteY26" fmla="*/ 2191871 h 2191871"/>
                <a:gd name="connsiteX27" fmla="*/ 1398494 w 2070847"/>
                <a:gd name="connsiteY27" fmla="*/ 2164976 h 2191871"/>
                <a:gd name="connsiteX28" fmla="*/ 1479176 w 2070847"/>
                <a:gd name="connsiteY28" fmla="*/ 2138082 h 2191871"/>
                <a:gd name="connsiteX29" fmla="*/ 1519517 w 2070847"/>
                <a:gd name="connsiteY29" fmla="*/ 2124635 h 2191871"/>
                <a:gd name="connsiteX30" fmla="*/ 1600200 w 2070847"/>
                <a:gd name="connsiteY30" fmla="*/ 2084294 h 2191871"/>
                <a:gd name="connsiteX31" fmla="*/ 1640541 w 2070847"/>
                <a:gd name="connsiteY31" fmla="*/ 2057400 h 2191871"/>
                <a:gd name="connsiteX32" fmla="*/ 1680882 w 2070847"/>
                <a:gd name="connsiteY32" fmla="*/ 2043953 h 2191871"/>
                <a:gd name="connsiteX33" fmla="*/ 1721223 w 2070847"/>
                <a:gd name="connsiteY33" fmla="*/ 2003612 h 2191871"/>
                <a:gd name="connsiteX34" fmla="*/ 1801906 w 2070847"/>
                <a:gd name="connsiteY34" fmla="*/ 1949824 h 2191871"/>
                <a:gd name="connsiteX35" fmla="*/ 1828800 w 2070847"/>
                <a:gd name="connsiteY35" fmla="*/ 1922929 h 2191871"/>
                <a:gd name="connsiteX36" fmla="*/ 1855694 w 2070847"/>
                <a:gd name="connsiteY36" fmla="*/ 1882588 h 2191871"/>
                <a:gd name="connsiteX37" fmla="*/ 1896035 w 2070847"/>
                <a:gd name="connsiteY37" fmla="*/ 1855694 h 2191871"/>
                <a:gd name="connsiteX38" fmla="*/ 1949823 w 2070847"/>
                <a:gd name="connsiteY38" fmla="*/ 1775012 h 2191871"/>
                <a:gd name="connsiteX39" fmla="*/ 1976717 w 2070847"/>
                <a:gd name="connsiteY39" fmla="*/ 1734671 h 2191871"/>
                <a:gd name="connsiteX40" fmla="*/ 2030506 w 2070847"/>
                <a:gd name="connsiteY40" fmla="*/ 1573306 h 2191871"/>
                <a:gd name="connsiteX41" fmla="*/ 2043953 w 2070847"/>
                <a:gd name="connsiteY41" fmla="*/ 1532965 h 2191871"/>
                <a:gd name="connsiteX42" fmla="*/ 2057400 w 2070847"/>
                <a:gd name="connsiteY42" fmla="*/ 1492624 h 2191871"/>
                <a:gd name="connsiteX43" fmla="*/ 2070847 w 2070847"/>
                <a:gd name="connsiteY43" fmla="*/ 1411941 h 2191871"/>
                <a:gd name="connsiteX44" fmla="*/ 2043953 w 2070847"/>
                <a:gd name="connsiteY44" fmla="*/ 1223682 h 2191871"/>
                <a:gd name="connsiteX45" fmla="*/ 2017058 w 2070847"/>
                <a:gd name="connsiteY45" fmla="*/ 1143000 h 2191871"/>
                <a:gd name="connsiteX46" fmla="*/ 2003611 w 2070847"/>
                <a:gd name="connsiteY46" fmla="*/ 1089212 h 2191871"/>
                <a:gd name="connsiteX47" fmla="*/ 1963270 w 2070847"/>
                <a:gd name="connsiteY47" fmla="*/ 968188 h 2191871"/>
                <a:gd name="connsiteX48" fmla="*/ 1922929 w 2070847"/>
                <a:gd name="connsiteY48" fmla="*/ 847165 h 2191871"/>
                <a:gd name="connsiteX49" fmla="*/ 1909482 w 2070847"/>
                <a:gd name="connsiteY49" fmla="*/ 806824 h 2191871"/>
                <a:gd name="connsiteX50" fmla="*/ 1882588 w 2070847"/>
                <a:gd name="connsiteY50" fmla="*/ 779929 h 2191871"/>
                <a:gd name="connsiteX51" fmla="*/ 1869141 w 2070847"/>
                <a:gd name="connsiteY51" fmla="*/ 739588 h 2191871"/>
                <a:gd name="connsiteX52" fmla="*/ 1788458 w 2070847"/>
                <a:gd name="connsiteY52" fmla="*/ 632012 h 2191871"/>
                <a:gd name="connsiteX53" fmla="*/ 1775011 w 2070847"/>
                <a:gd name="connsiteY53" fmla="*/ 591671 h 2191871"/>
                <a:gd name="connsiteX54" fmla="*/ 1748117 w 2070847"/>
                <a:gd name="connsiteY54" fmla="*/ 564776 h 2191871"/>
                <a:gd name="connsiteX55" fmla="*/ 1721223 w 2070847"/>
                <a:gd name="connsiteY55" fmla="*/ 524435 h 2191871"/>
                <a:gd name="connsiteX56" fmla="*/ 1707776 w 2070847"/>
                <a:gd name="connsiteY56" fmla="*/ 484094 h 2191871"/>
                <a:gd name="connsiteX57" fmla="*/ 1613647 w 2070847"/>
                <a:gd name="connsiteY57" fmla="*/ 376518 h 2191871"/>
                <a:gd name="connsiteX58" fmla="*/ 1559858 w 2070847"/>
                <a:gd name="connsiteY58" fmla="*/ 309282 h 2191871"/>
                <a:gd name="connsiteX59" fmla="*/ 1506070 w 2070847"/>
                <a:gd name="connsiteY59" fmla="*/ 268941 h 2191871"/>
                <a:gd name="connsiteX60" fmla="*/ 1438835 w 2070847"/>
                <a:gd name="connsiteY60" fmla="*/ 215153 h 2191871"/>
                <a:gd name="connsiteX61" fmla="*/ 1411941 w 2070847"/>
                <a:gd name="connsiteY61" fmla="*/ 174812 h 2191871"/>
                <a:gd name="connsiteX62" fmla="*/ 1371600 w 2070847"/>
                <a:gd name="connsiteY62" fmla="*/ 161365 h 2191871"/>
                <a:gd name="connsiteX63" fmla="*/ 1250576 w 2070847"/>
                <a:gd name="connsiteY63" fmla="*/ 107576 h 2191871"/>
                <a:gd name="connsiteX64" fmla="*/ 1129553 w 2070847"/>
                <a:gd name="connsiteY64" fmla="*/ 67235 h 2191871"/>
                <a:gd name="connsiteX65" fmla="*/ 1089211 w 2070847"/>
                <a:gd name="connsiteY65" fmla="*/ 53788 h 2191871"/>
                <a:gd name="connsiteX66" fmla="*/ 1048870 w 2070847"/>
                <a:gd name="connsiteY66" fmla="*/ 40341 h 2191871"/>
                <a:gd name="connsiteX67" fmla="*/ 874058 w 2070847"/>
                <a:gd name="connsiteY67" fmla="*/ 13447 h 2191871"/>
                <a:gd name="connsiteX68" fmla="*/ 820270 w 2070847"/>
                <a:gd name="connsiteY68" fmla="*/ 26894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070847" h="2191871">
                  <a:moveTo>
                    <a:pt x="874058" y="0"/>
                  </a:moveTo>
                  <a:cubicBezTo>
                    <a:pt x="655554" y="31215"/>
                    <a:pt x="896141" y="-8882"/>
                    <a:pt x="699247" y="40341"/>
                  </a:cubicBezTo>
                  <a:cubicBezTo>
                    <a:pt x="663388" y="49306"/>
                    <a:pt x="626736" y="55546"/>
                    <a:pt x="591670" y="67235"/>
                  </a:cubicBezTo>
                  <a:lnTo>
                    <a:pt x="510988" y="94129"/>
                  </a:lnTo>
                  <a:cubicBezTo>
                    <a:pt x="484094" y="112059"/>
                    <a:pt x="453162" y="125063"/>
                    <a:pt x="430306" y="147918"/>
                  </a:cubicBezTo>
                  <a:cubicBezTo>
                    <a:pt x="391983" y="186240"/>
                    <a:pt x="413960" y="167779"/>
                    <a:pt x="363070" y="201706"/>
                  </a:cubicBezTo>
                  <a:lnTo>
                    <a:pt x="309282" y="282388"/>
                  </a:lnTo>
                  <a:cubicBezTo>
                    <a:pt x="300317" y="295835"/>
                    <a:pt x="293816" y="311301"/>
                    <a:pt x="282388" y="322729"/>
                  </a:cubicBezTo>
                  <a:lnTo>
                    <a:pt x="255494" y="349624"/>
                  </a:lnTo>
                  <a:lnTo>
                    <a:pt x="107576" y="793376"/>
                  </a:lnTo>
                  <a:lnTo>
                    <a:pt x="67235" y="914400"/>
                  </a:lnTo>
                  <a:lnTo>
                    <a:pt x="53788" y="954741"/>
                  </a:lnTo>
                  <a:cubicBezTo>
                    <a:pt x="49306" y="968188"/>
                    <a:pt x="43121" y="981183"/>
                    <a:pt x="40341" y="995082"/>
                  </a:cubicBezTo>
                  <a:cubicBezTo>
                    <a:pt x="31162" y="1040977"/>
                    <a:pt x="19181" y="1097124"/>
                    <a:pt x="13447" y="1143000"/>
                  </a:cubicBezTo>
                  <a:cubicBezTo>
                    <a:pt x="7860" y="1187699"/>
                    <a:pt x="4482" y="1232647"/>
                    <a:pt x="0" y="1277471"/>
                  </a:cubicBezTo>
                  <a:cubicBezTo>
                    <a:pt x="7435" y="1433609"/>
                    <a:pt x="9311" y="1558319"/>
                    <a:pt x="26894" y="1707776"/>
                  </a:cubicBezTo>
                  <a:cubicBezTo>
                    <a:pt x="36771" y="1791731"/>
                    <a:pt x="40277" y="1788266"/>
                    <a:pt x="67235" y="1869141"/>
                  </a:cubicBezTo>
                  <a:cubicBezTo>
                    <a:pt x="80712" y="1909572"/>
                    <a:pt x="78613" y="1915068"/>
                    <a:pt x="107576" y="1949824"/>
                  </a:cubicBezTo>
                  <a:cubicBezTo>
                    <a:pt x="155486" y="2007317"/>
                    <a:pt x="135373" y="1974752"/>
                    <a:pt x="188258" y="2017059"/>
                  </a:cubicBezTo>
                  <a:cubicBezTo>
                    <a:pt x="198158" y="2024979"/>
                    <a:pt x="203813" y="2038283"/>
                    <a:pt x="215153" y="2043953"/>
                  </a:cubicBezTo>
                  <a:cubicBezTo>
                    <a:pt x="240509" y="2056631"/>
                    <a:pt x="268941" y="2061882"/>
                    <a:pt x="295835" y="2070847"/>
                  </a:cubicBezTo>
                  <a:lnTo>
                    <a:pt x="336176" y="2084294"/>
                  </a:lnTo>
                  <a:cubicBezTo>
                    <a:pt x="432899" y="2116535"/>
                    <a:pt x="312112" y="2077419"/>
                    <a:pt x="430306" y="2111188"/>
                  </a:cubicBezTo>
                  <a:cubicBezTo>
                    <a:pt x="443935" y="2115082"/>
                    <a:pt x="456896" y="2121197"/>
                    <a:pt x="470647" y="2124635"/>
                  </a:cubicBezTo>
                  <a:cubicBezTo>
                    <a:pt x="499621" y="2131878"/>
                    <a:pt x="592874" y="2148104"/>
                    <a:pt x="618564" y="2151529"/>
                  </a:cubicBezTo>
                  <a:cubicBezTo>
                    <a:pt x="658798" y="2156893"/>
                    <a:pt x="699312" y="2159941"/>
                    <a:pt x="739588" y="2164976"/>
                  </a:cubicBezTo>
                  <a:cubicBezTo>
                    <a:pt x="950406" y="2191329"/>
                    <a:pt x="694409" y="2166815"/>
                    <a:pt x="995082" y="2191871"/>
                  </a:cubicBezTo>
                  <a:cubicBezTo>
                    <a:pt x="1036091" y="2190088"/>
                    <a:pt x="1294336" y="2189013"/>
                    <a:pt x="1398494" y="2164976"/>
                  </a:cubicBezTo>
                  <a:cubicBezTo>
                    <a:pt x="1426117" y="2158601"/>
                    <a:pt x="1452282" y="2147047"/>
                    <a:pt x="1479176" y="2138082"/>
                  </a:cubicBezTo>
                  <a:cubicBezTo>
                    <a:pt x="1492623" y="2133600"/>
                    <a:pt x="1507723" y="2132498"/>
                    <a:pt x="1519517" y="2124635"/>
                  </a:cubicBezTo>
                  <a:cubicBezTo>
                    <a:pt x="1571652" y="2089878"/>
                    <a:pt x="1544526" y="2102852"/>
                    <a:pt x="1600200" y="2084294"/>
                  </a:cubicBezTo>
                  <a:cubicBezTo>
                    <a:pt x="1613647" y="2075329"/>
                    <a:pt x="1626086" y="2064628"/>
                    <a:pt x="1640541" y="2057400"/>
                  </a:cubicBezTo>
                  <a:cubicBezTo>
                    <a:pt x="1653219" y="2051061"/>
                    <a:pt x="1669088" y="2051816"/>
                    <a:pt x="1680882" y="2043953"/>
                  </a:cubicBezTo>
                  <a:cubicBezTo>
                    <a:pt x="1696705" y="2033404"/>
                    <a:pt x="1706212" y="2015287"/>
                    <a:pt x="1721223" y="2003612"/>
                  </a:cubicBezTo>
                  <a:cubicBezTo>
                    <a:pt x="1746737" y="1983768"/>
                    <a:pt x="1779051" y="1972680"/>
                    <a:pt x="1801906" y="1949824"/>
                  </a:cubicBezTo>
                  <a:cubicBezTo>
                    <a:pt x="1810871" y="1940859"/>
                    <a:pt x="1820880" y="1932829"/>
                    <a:pt x="1828800" y="1922929"/>
                  </a:cubicBezTo>
                  <a:cubicBezTo>
                    <a:pt x="1838896" y="1910309"/>
                    <a:pt x="1844266" y="1894016"/>
                    <a:pt x="1855694" y="1882588"/>
                  </a:cubicBezTo>
                  <a:cubicBezTo>
                    <a:pt x="1867122" y="1871160"/>
                    <a:pt x="1882588" y="1864659"/>
                    <a:pt x="1896035" y="1855694"/>
                  </a:cubicBezTo>
                  <a:lnTo>
                    <a:pt x="1949823" y="1775012"/>
                  </a:lnTo>
                  <a:lnTo>
                    <a:pt x="1976717" y="1734671"/>
                  </a:lnTo>
                  <a:lnTo>
                    <a:pt x="2030506" y="1573306"/>
                  </a:lnTo>
                  <a:lnTo>
                    <a:pt x="2043953" y="1532965"/>
                  </a:lnTo>
                  <a:lnTo>
                    <a:pt x="2057400" y="1492624"/>
                  </a:lnTo>
                  <a:cubicBezTo>
                    <a:pt x="2061882" y="1465730"/>
                    <a:pt x="2070847" y="1439206"/>
                    <a:pt x="2070847" y="1411941"/>
                  </a:cubicBezTo>
                  <a:cubicBezTo>
                    <a:pt x="2070847" y="1377455"/>
                    <a:pt x="2056367" y="1269198"/>
                    <a:pt x="2043953" y="1223682"/>
                  </a:cubicBezTo>
                  <a:cubicBezTo>
                    <a:pt x="2036494" y="1196332"/>
                    <a:pt x="2023934" y="1170502"/>
                    <a:pt x="2017058" y="1143000"/>
                  </a:cubicBezTo>
                  <a:cubicBezTo>
                    <a:pt x="2012576" y="1125071"/>
                    <a:pt x="2008921" y="1106914"/>
                    <a:pt x="2003611" y="1089212"/>
                  </a:cubicBezTo>
                  <a:cubicBezTo>
                    <a:pt x="2003608" y="1089200"/>
                    <a:pt x="1969996" y="988365"/>
                    <a:pt x="1963270" y="968188"/>
                  </a:cubicBezTo>
                  <a:lnTo>
                    <a:pt x="1922929" y="847165"/>
                  </a:lnTo>
                  <a:cubicBezTo>
                    <a:pt x="1918447" y="833718"/>
                    <a:pt x="1919505" y="816847"/>
                    <a:pt x="1909482" y="806824"/>
                  </a:cubicBezTo>
                  <a:lnTo>
                    <a:pt x="1882588" y="779929"/>
                  </a:lnTo>
                  <a:cubicBezTo>
                    <a:pt x="1878106" y="766482"/>
                    <a:pt x="1876025" y="751979"/>
                    <a:pt x="1869141" y="739588"/>
                  </a:cubicBezTo>
                  <a:cubicBezTo>
                    <a:pt x="1831127" y="671163"/>
                    <a:pt x="1829263" y="672816"/>
                    <a:pt x="1788458" y="632012"/>
                  </a:cubicBezTo>
                  <a:cubicBezTo>
                    <a:pt x="1783976" y="618565"/>
                    <a:pt x="1782304" y="603825"/>
                    <a:pt x="1775011" y="591671"/>
                  </a:cubicBezTo>
                  <a:cubicBezTo>
                    <a:pt x="1768488" y="580799"/>
                    <a:pt x="1756037" y="574676"/>
                    <a:pt x="1748117" y="564776"/>
                  </a:cubicBezTo>
                  <a:cubicBezTo>
                    <a:pt x="1738021" y="552156"/>
                    <a:pt x="1728451" y="538890"/>
                    <a:pt x="1721223" y="524435"/>
                  </a:cubicBezTo>
                  <a:cubicBezTo>
                    <a:pt x="1714884" y="511757"/>
                    <a:pt x="1714660" y="496485"/>
                    <a:pt x="1707776" y="484094"/>
                  </a:cubicBezTo>
                  <a:cubicBezTo>
                    <a:pt x="1661634" y="401039"/>
                    <a:pt x="1672577" y="415804"/>
                    <a:pt x="1613647" y="376518"/>
                  </a:cubicBezTo>
                  <a:cubicBezTo>
                    <a:pt x="1591931" y="343943"/>
                    <a:pt x="1588603" y="333236"/>
                    <a:pt x="1559858" y="309282"/>
                  </a:cubicBezTo>
                  <a:cubicBezTo>
                    <a:pt x="1542641" y="294935"/>
                    <a:pt x="1521917" y="284788"/>
                    <a:pt x="1506070" y="268941"/>
                  </a:cubicBezTo>
                  <a:cubicBezTo>
                    <a:pt x="1445246" y="208117"/>
                    <a:pt x="1517371" y="241332"/>
                    <a:pt x="1438835" y="215153"/>
                  </a:cubicBezTo>
                  <a:cubicBezTo>
                    <a:pt x="1429870" y="201706"/>
                    <a:pt x="1424561" y="184908"/>
                    <a:pt x="1411941" y="174812"/>
                  </a:cubicBezTo>
                  <a:cubicBezTo>
                    <a:pt x="1400873" y="165957"/>
                    <a:pt x="1384278" y="167704"/>
                    <a:pt x="1371600" y="161365"/>
                  </a:cubicBezTo>
                  <a:cubicBezTo>
                    <a:pt x="1243740" y="97436"/>
                    <a:pt x="1458729" y="176962"/>
                    <a:pt x="1250576" y="107576"/>
                  </a:cubicBezTo>
                  <a:lnTo>
                    <a:pt x="1129553" y="67235"/>
                  </a:lnTo>
                  <a:lnTo>
                    <a:pt x="1089211" y="53788"/>
                  </a:lnTo>
                  <a:cubicBezTo>
                    <a:pt x="1075764" y="49306"/>
                    <a:pt x="1062769" y="43121"/>
                    <a:pt x="1048870" y="40341"/>
                  </a:cubicBezTo>
                  <a:cubicBezTo>
                    <a:pt x="946199" y="19807"/>
                    <a:pt x="1004314" y="29729"/>
                    <a:pt x="874058" y="13447"/>
                  </a:cubicBezTo>
                  <a:cubicBezTo>
                    <a:pt x="829465" y="28311"/>
                    <a:pt x="847891" y="26894"/>
                    <a:pt x="820270" y="26894"/>
                  </a:cubicBezTo>
                </a:path>
              </a:pathLst>
            </a:cu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5" name="Freeform 494">
              <a:extLst>
                <a:ext uri="{FF2B5EF4-FFF2-40B4-BE49-F238E27FC236}">
                  <a16:creationId xmlns:a16="http://schemas.microsoft.com/office/drawing/2014/main" id="{7586DD2E-BBC5-C83D-E739-B67DD6ADDD9C}"/>
                </a:ext>
              </a:extLst>
            </p:cNvPr>
            <p:cNvSpPr/>
            <p:nvPr/>
          </p:nvSpPr>
          <p:spPr>
            <a:xfrm>
              <a:off x="1260053" y="276390"/>
              <a:ext cx="5557606" cy="1915481"/>
            </a:xfrm>
            <a:custGeom>
              <a:avLst/>
              <a:gdLst>
                <a:gd name="connsiteX0" fmla="*/ 165335 w 5557606"/>
                <a:gd name="connsiteY0" fmla="*/ 113575 h 1915481"/>
                <a:gd name="connsiteX1" fmla="*/ 71206 w 5557606"/>
                <a:gd name="connsiteY1" fmla="*/ 180810 h 1915481"/>
                <a:gd name="connsiteX2" fmla="*/ 17418 w 5557606"/>
                <a:gd name="connsiteY2" fmla="*/ 261492 h 1915481"/>
                <a:gd name="connsiteX3" fmla="*/ 17418 w 5557606"/>
                <a:gd name="connsiteY3" fmla="*/ 503540 h 1915481"/>
                <a:gd name="connsiteX4" fmla="*/ 57759 w 5557606"/>
                <a:gd name="connsiteY4" fmla="*/ 705245 h 1915481"/>
                <a:gd name="connsiteX5" fmla="*/ 84653 w 5557606"/>
                <a:gd name="connsiteY5" fmla="*/ 785928 h 1915481"/>
                <a:gd name="connsiteX6" fmla="*/ 98100 w 5557606"/>
                <a:gd name="connsiteY6" fmla="*/ 826269 h 1915481"/>
                <a:gd name="connsiteX7" fmla="*/ 151888 w 5557606"/>
                <a:gd name="connsiteY7" fmla="*/ 906951 h 1915481"/>
                <a:gd name="connsiteX8" fmla="*/ 205676 w 5557606"/>
                <a:gd name="connsiteY8" fmla="*/ 1027975 h 1915481"/>
                <a:gd name="connsiteX9" fmla="*/ 232571 w 5557606"/>
                <a:gd name="connsiteY9" fmla="*/ 1054869 h 1915481"/>
                <a:gd name="connsiteX10" fmla="*/ 246018 w 5557606"/>
                <a:gd name="connsiteY10" fmla="*/ 1095210 h 1915481"/>
                <a:gd name="connsiteX11" fmla="*/ 367041 w 5557606"/>
                <a:gd name="connsiteY11" fmla="*/ 1229681 h 1915481"/>
                <a:gd name="connsiteX12" fmla="*/ 407382 w 5557606"/>
                <a:gd name="connsiteY12" fmla="*/ 1243128 h 1915481"/>
                <a:gd name="connsiteX13" fmla="*/ 447723 w 5557606"/>
                <a:gd name="connsiteY13" fmla="*/ 1270022 h 1915481"/>
                <a:gd name="connsiteX14" fmla="*/ 528406 w 5557606"/>
                <a:gd name="connsiteY14" fmla="*/ 1296916 h 1915481"/>
                <a:gd name="connsiteX15" fmla="*/ 622535 w 5557606"/>
                <a:gd name="connsiteY15" fmla="*/ 1323810 h 1915481"/>
                <a:gd name="connsiteX16" fmla="*/ 757006 w 5557606"/>
                <a:gd name="connsiteY16" fmla="*/ 1350704 h 1915481"/>
                <a:gd name="connsiteX17" fmla="*/ 945265 w 5557606"/>
                <a:gd name="connsiteY17" fmla="*/ 1391045 h 1915481"/>
                <a:gd name="connsiteX18" fmla="*/ 1025947 w 5557606"/>
                <a:gd name="connsiteY18" fmla="*/ 1404492 h 1915481"/>
                <a:gd name="connsiteX19" fmla="*/ 1160418 w 5557606"/>
                <a:gd name="connsiteY19" fmla="*/ 1431387 h 1915481"/>
                <a:gd name="connsiteX20" fmla="*/ 1227653 w 5557606"/>
                <a:gd name="connsiteY20" fmla="*/ 1444834 h 1915481"/>
                <a:gd name="connsiteX21" fmla="*/ 1308335 w 5557606"/>
                <a:gd name="connsiteY21" fmla="*/ 1471728 h 1915481"/>
                <a:gd name="connsiteX22" fmla="*/ 1415912 w 5557606"/>
                <a:gd name="connsiteY22" fmla="*/ 1498622 h 1915481"/>
                <a:gd name="connsiteX23" fmla="*/ 1496594 w 5557606"/>
                <a:gd name="connsiteY23" fmla="*/ 1525516 h 1915481"/>
                <a:gd name="connsiteX24" fmla="*/ 1550382 w 5557606"/>
                <a:gd name="connsiteY24" fmla="*/ 1538963 h 1915481"/>
                <a:gd name="connsiteX25" fmla="*/ 1671406 w 5557606"/>
                <a:gd name="connsiteY25" fmla="*/ 1579304 h 1915481"/>
                <a:gd name="connsiteX26" fmla="*/ 1913453 w 5557606"/>
                <a:gd name="connsiteY26" fmla="*/ 1659987 h 1915481"/>
                <a:gd name="connsiteX27" fmla="*/ 1994135 w 5557606"/>
                <a:gd name="connsiteY27" fmla="*/ 1686881 h 1915481"/>
                <a:gd name="connsiteX28" fmla="*/ 2034476 w 5557606"/>
                <a:gd name="connsiteY28" fmla="*/ 1700328 h 1915481"/>
                <a:gd name="connsiteX29" fmla="*/ 2249629 w 5557606"/>
                <a:gd name="connsiteY29" fmla="*/ 1740669 h 1915481"/>
                <a:gd name="connsiteX30" fmla="*/ 2410994 w 5557606"/>
                <a:gd name="connsiteY30" fmla="*/ 1754116 h 1915481"/>
                <a:gd name="connsiteX31" fmla="*/ 2639594 w 5557606"/>
                <a:gd name="connsiteY31" fmla="*/ 1781010 h 1915481"/>
                <a:gd name="connsiteX32" fmla="*/ 2733723 w 5557606"/>
                <a:gd name="connsiteY32" fmla="*/ 1794457 h 1915481"/>
                <a:gd name="connsiteX33" fmla="*/ 2895088 w 5557606"/>
                <a:gd name="connsiteY33" fmla="*/ 1834798 h 1915481"/>
                <a:gd name="connsiteX34" fmla="*/ 2948876 w 5557606"/>
                <a:gd name="connsiteY34" fmla="*/ 1848245 h 1915481"/>
                <a:gd name="connsiteX35" fmla="*/ 3016112 w 5557606"/>
                <a:gd name="connsiteY35" fmla="*/ 1861692 h 1915481"/>
                <a:gd name="connsiteX36" fmla="*/ 3056453 w 5557606"/>
                <a:gd name="connsiteY36" fmla="*/ 1875140 h 1915481"/>
                <a:gd name="connsiteX37" fmla="*/ 3123688 w 5557606"/>
                <a:gd name="connsiteY37" fmla="*/ 1888587 h 1915481"/>
                <a:gd name="connsiteX38" fmla="*/ 3352288 w 5557606"/>
                <a:gd name="connsiteY38" fmla="*/ 1915481 h 1915481"/>
                <a:gd name="connsiteX39" fmla="*/ 3701912 w 5557606"/>
                <a:gd name="connsiteY39" fmla="*/ 1902034 h 1915481"/>
                <a:gd name="connsiteX40" fmla="*/ 3876723 w 5557606"/>
                <a:gd name="connsiteY40" fmla="*/ 1861692 h 1915481"/>
                <a:gd name="connsiteX41" fmla="*/ 3930512 w 5557606"/>
                <a:gd name="connsiteY41" fmla="*/ 1848245 h 1915481"/>
                <a:gd name="connsiteX42" fmla="*/ 4011194 w 5557606"/>
                <a:gd name="connsiteY42" fmla="*/ 1821351 h 1915481"/>
                <a:gd name="connsiteX43" fmla="*/ 4051535 w 5557606"/>
                <a:gd name="connsiteY43" fmla="*/ 1807904 h 1915481"/>
                <a:gd name="connsiteX44" fmla="*/ 4091876 w 5557606"/>
                <a:gd name="connsiteY44" fmla="*/ 1781010 h 1915481"/>
                <a:gd name="connsiteX45" fmla="*/ 4172559 w 5557606"/>
                <a:gd name="connsiteY45" fmla="*/ 1754116 h 1915481"/>
                <a:gd name="connsiteX46" fmla="*/ 4212900 w 5557606"/>
                <a:gd name="connsiteY46" fmla="*/ 1740669 h 1915481"/>
                <a:gd name="connsiteX47" fmla="*/ 4293582 w 5557606"/>
                <a:gd name="connsiteY47" fmla="*/ 1700328 h 1915481"/>
                <a:gd name="connsiteX48" fmla="*/ 4374265 w 5557606"/>
                <a:gd name="connsiteY48" fmla="*/ 1646540 h 1915481"/>
                <a:gd name="connsiteX49" fmla="*/ 4454947 w 5557606"/>
                <a:gd name="connsiteY49" fmla="*/ 1619645 h 1915481"/>
                <a:gd name="connsiteX50" fmla="*/ 4495288 w 5557606"/>
                <a:gd name="connsiteY50" fmla="*/ 1592751 h 1915481"/>
                <a:gd name="connsiteX51" fmla="*/ 4535629 w 5557606"/>
                <a:gd name="connsiteY51" fmla="*/ 1552410 h 1915481"/>
                <a:gd name="connsiteX52" fmla="*/ 4575971 w 5557606"/>
                <a:gd name="connsiteY52" fmla="*/ 1538963 h 1915481"/>
                <a:gd name="connsiteX53" fmla="*/ 4616312 w 5557606"/>
                <a:gd name="connsiteY53" fmla="*/ 1512069 h 1915481"/>
                <a:gd name="connsiteX54" fmla="*/ 4737335 w 5557606"/>
                <a:gd name="connsiteY54" fmla="*/ 1471728 h 1915481"/>
                <a:gd name="connsiteX55" fmla="*/ 4777676 w 5557606"/>
                <a:gd name="connsiteY55" fmla="*/ 1458281 h 1915481"/>
                <a:gd name="connsiteX56" fmla="*/ 4818018 w 5557606"/>
                <a:gd name="connsiteY56" fmla="*/ 1444834 h 1915481"/>
                <a:gd name="connsiteX57" fmla="*/ 4858359 w 5557606"/>
                <a:gd name="connsiteY57" fmla="*/ 1417940 h 1915481"/>
                <a:gd name="connsiteX58" fmla="*/ 4898700 w 5557606"/>
                <a:gd name="connsiteY58" fmla="*/ 1404492 h 1915481"/>
                <a:gd name="connsiteX59" fmla="*/ 5046618 w 5557606"/>
                <a:gd name="connsiteY59" fmla="*/ 1364151 h 1915481"/>
                <a:gd name="connsiteX60" fmla="*/ 5086959 w 5557606"/>
                <a:gd name="connsiteY60" fmla="*/ 1337257 h 1915481"/>
                <a:gd name="connsiteX61" fmla="*/ 5181088 w 5557606"/>
                <a:gd name="connsiteY61" fmla="*/ 1310363 h 1915481"/>
                <a:gd name="connsiteX62" fmla="*/ 5261771 w 5557606"/>
                <a:gd name="connsiteY62" fmla="*/ 1270022 h 1915481"/>
                <a:gd name="connsiteX63" fmla="*/ 5342453 w 5557606"/>
                <a:gd name="connsiteY63" fmla="*/ 1216234 h 1915481"/>
                <a:gd name="connsiteX64" fmla="*/ 5382794 w 5557606"/>
                <a:gd name="connsiteY64" fmla="*/ 1189340 h 1915481"/>
                <a:gd name="connsiteX65" fmla="*/ 5450029 w 5557606"/>
                <a:gd name="connsiteY65" fmla="*/ 1122104 h 1915481"/>
                <a:gd name="connsiteX66" fmla="*/ 5503818 w 5557606"/>
                <a:gd name="connsiteY66" fmla="*/ 1054869 h 1915481"/>
                <a:gd name="connsiteX67" fmla="*/ 5530712 w 5557606"/>
                <a:gd name="connsiteY67" fmla="*/ 974187 h 1915481"/>
                <a:gd name="connsiteX68" fmla="*/ 5544159 w 5557606"/>
                <a:gd name="connsiteY68" fmla="*/ 933845 h 1915481"/>
                <a:gd name="connsiteX69" fmla="*/ 5557606 w 5557606"/>
                <a:gd name="connsiteY69" fmla="*/ 853163 h 1915481"/>
                <a:gd name="connsiteX70" fmla="*/ 5530712 w 5557606"/>
                <a:gd name="connsiteY70" fmla="*/ 651457 h 1915481"/>
                <a:gd name="connsiteX71" fmla="*/ 5517265 w 5557606"/>
                <a:gd name="connsiteY71" fmla="*/ 611116 h 1915481"/>
                <a:gd name="connsiteX72" fmla="*/ 5423135 w 5557606"/>
                <a:gd name="connsiteY72" fmla="*/ 503540 h 1915481"/>
                <a:gd name="connsiteX73" fmla="*/ 5396241 w 5557606"/>
                <a:gd name="connsiteY73" fmla="*/ 476645 h 1915481"/>
                <a:gd name="connsiteX74" fmla="*/ 5275218 w 5557606"/>
                <a:gd name="connsiteY74" fmla="*/ 395963 h 1915481"/>
                <a:gd name="connsiteX75" fmla="*/ 5154194 w 5557606"/>
                <a:gd name="connsiteY75" fmla="*/ 342175 h 1915481"/>
                <a:gd name="connsiteX76" fmla="*/ 5033171 w 5557606"/>
                <a:gd name="connsiteY76" fmla="*/ 301834 h 1915481"/>
                <a:gd name="connsiteX77" fmla="*/ 4992829 w 5557606"/>
                <a:gd name="connsiteY77" fmla="*/ 288387 h 1915481"/>
                <a:gd name="connsiteX78" fmla="*/ 4939041 w 5557606"/>
                <a:gd name="connsiteY78" fmla="*/ 274940 h 1915481"/>
                <a:gd name="connsiteX79" fmla="*/ 4858359 w 5557606"/>
                <a:gd name="connsiteY79" fmla="*/ 248045 h 1915481"/>
                <a:gd name="connsiteX80" fmla="*/ 4818018 w 5557606"/>
                <a:gd name="connsiteY80" fmla="*/ 234598 h 1915481"/>
                <a:gd name="connsiteX81" fmla="*/ 4777676 w 5557606"/>
                <a:gd name="connsiteY81" fmla="*/ 221151 h 1915481"/>
                <a:gd name="connsiteX82" fmla="*/ 4710441 w 5557606"/>
                <a:gd name="connsiteY82" fmla="*/ 207704 h 1915481"/>
                <a:gd name="connsiteX83" fmla="*/ 4629759 w 5557606"/>
                <a:gd name="connsiteY83" fmla="*/ 194257 h 1915481"/>
                <a:gd name="connsiteX84" fmla="*/ 4575971 w 5557606"/>
                <a:gd name="connsiteY84" fmla="*/ 180810 h 1915481"/>
                <a:gd name="connsiteX85" fmla="*/ 4280135 w 5557606"/>
                <a:gd name="connsiteY85" fmla="*/ 140469 h 1915481"/>
                <a:gd name="connsiteX86" fmla="*/ 3970853 w 5557606"/>
                <a:gd name="connsiteY86" fmla="*/ 113575 h 1915481"/>
                <a:gd name="connsiteX87" fmla="*/ 3473312 w 5557606"/>
                <a:gd name="connsiteY87" fmla="*/ 86681 h 1915481"/>
                <a:gd name="connsiteX88" fmla="*/ 3204371 w 5557606"/>
                <a:gd name="connsiteY88" fmla="*/ 86681 h 1915481"/>
                <a:gd name="connsiteX89" fmla="*/ 2276523 w 5557606"/>
                <a:gd name="connsiteY89" fmla="*/ 73234 h 1915481"/>
                <a:gd name="connsiteX90" fmla="*/ 1698300 w 5557606"/>
                <a:gd name="connsiteY90" fmla="*/ 46340 h 1915481"/>
                <a:gd name="connsiteX91" fmla="*/ 1536935 w 5557606"/>
                <a:gd name="connsiteY91" fmla="*/ 32892 h 1915481"/>
                <a:gd name="connsiteX92" fmla="*/ 1025947 w 5557606"/>
                <a:gd name="connsiteY92" fmla="*/ 5998 h 1915481"/>
                <a:gd name="connsiteX93" fmla="*/ 286359 w 5557606"/>
                <a:gd name="connsiteY93" fmla="*/ 32892 h 1915481"/>
                <a:gd name="connsiteX94" fmla="*/ 151888 w 5557606"/>
                <a:gd name="connsiteY94" fmla="*/ 73234 h 1915481"/>
                <a:gd name="connsiteX95" fmla="*/ 111547 w 5557606"/>
                <a:gd name="connsiteY95" fmla="*/ 86681 h 1915481"/>
                <a:gd name="connsiteX96" fmla="*/ 84653 w 5557606"/>
                <a:gd name="connsiteY96" fmla="*/ 127022 h 1915481"/>
                <a:gd name="connsiteX97" fmla="*/ 71206 w 5557606"/>
                <a:gd name="connsiteY97" fmla="*/ 167363 h 1915481"/>
                <a:gd name="connsiteX98" fmla="*/ 30865 w 5557606"/>
                <a:gd name="connsiteY98" fmla="*/ 180810 h 1915481"/>
                <a:gd name="connsiteX99" fmla="*/ 3971 w 5557606"/>
                <a:gd name="connsiteY99" fmla="*/ 274940 h 19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557606" h="1915481">
                  <a:moveTo>
                    <a:pt x="165335" y="113575"/>
                  </a:moveTo>
                  <a:cubicBezTo>
                    <a:pt x="133959" y="135987"/>
                    <a:pt x="98471" y="153545"/>
                    <a:pt x="71206" y="180810"/>
                  </a:cubicBezTo>
                  <a:cubicBezTo>
                    <a:pt x="48350" y="203666"/>
                    <a:pt x="17418" y="261492"/>
                    <a:pt x="17418" y="261492"/>
                  </a:cubicBezTo>
                  <a:cubicBezTo>
                    <a:pt x="-10240" y="372128"/>
                    <a:pt x="-909" y="311101"/>
                    <a:pt x="17418" y="503540"/>
                  </a:cubicBezTo>
                  <a:cubicBezTo>
                    <a:pt x="23424" y="566602"/>
                    <a:pt x="37952" y="645822"/>
                    <a:pt x="57759" y="705245"/>
                  </a:cubicBezTo>
                  <a:lnTo>
                    <a:pt x="84653" y="785928"/>
                  </a:lnTo>
                  <a:cubicBezTo>
                    <a:pt x="89135" y="799375"/>
                    <a:pt x="90237" y="814475"/>
                    <a:pt x="98100" y="826269"/>
                  </a:cubicBezTo>
                  <a:cubicBezTo>
                    <a:pt x="116029" y="853163"/>
                    <a:pt x="141667" y="876287"/>
                    <a:pt x="151888" y="906951"/>
                  </a:cubicBezTo>
                  <a:cubicBezTo>
                    <a:pt x="173212" y="970924"/>
                    <a:pt x="169146" y="982313"/>
                    <a:pt x="205676" y="1027975"/>
                  </a:cubicBezTo>
                  <a:cubicBezTo>
                    <a:pt x="213596" y="1037875"/>
                    <a:pt x="223606" y="1045904"/>
                    <a:pt x="232571" y="1054869"/>
                  </a:cubicBezTo>
                  <a:cubicBezTo>
                    <a:pt x="237053" y="1068316"/>
                    <a:pt x="239134" y="1082819"/>
                    <a:pt x="246018" y="1095210"/>
                  </a:cubicBezTo>
                  <a:cubicBezTo>
                    <a:pt x="275659" y="1148564"/>
                    <a:pt x="310789" y="1201555"/>
                    <a:pt x="367041" y="1229681"/>
                  </a:cubicBezTo>
                  <a:cubicBezTo>
                    <a:pt x="379719" y="1236020"/>
                    <a:pt x="394704" y="1236789"/>
                    <a:pt x="407382" y="1243128"/>
                  </a:cubicBezTo>
                  <a:cubicBezTo>
                    <a:pt x="421837" y="1250356"/>
                    <a:pt x="432955" y="1263458"/>
                    <a:pt x="447723" y="1270022"/>
                  </a:cubicBezTo>
                  <a:cubicBezTo>
                    <a:pt x="473629" y="1281536"/>
                    <a:pt x="501512" y="1287951"/>
                    <a:pt x="528406" y="1296916"/>
                  </a:cubicBezTo>
                  <a:cubicBezTo>
                    <a:pt x="570740" y="1311027"/>
                    <a:pt x="575257" y="1313679"/>
                    <a:pt x="622535" y="1323810"/>
                  </a:cubicBezTo>
                  <a:cubicBezTo>
                    <a:pt x="667232" y="1333388"/>
                    <a:pt x="712659" y="1339617"/>
                    <a:pt x="757006" y="1350704"/>
                  </a:cubicBezTo>
                  <a:cubicBezTo>
                    <a:pt x="830464" y="1369069"/>
                    <a:pt x="853706" y="1375785"/>
                    <a:pt x="945265" y="1391045"/>
                  </a:cubicBezTo>
                  <a:cubicBezTo>
                    <a:pt x="972159" y="1395527"/>
                    <a:pt x="999149" y="1399467"/>
                    <a:pt x="1025947" y="1404492"/>
                  </a:cubicBezTo>
                  <a:cubicBezTo>
                    <a:pt x="1070875" y="1412916"/>
                    <a:pt x="1115594" y="1422422"/>
                    <a:pt x="1160418" y="1431387"/>
                  </a:cubicBezTo>
                  <a:cubicBezTo>
                    <a:pt x="1182830" y="1435869"/>
                    <a:pt x="1205970" y="1437606"/>
                    <a:pt x="1227653" y="1444834"/>
                  </a:cubicBezTo>
                  <a:cubicBezTo>
                    <a:pt x="1254547" y="1453799"/>
                    <a:pt x="1280833" y="1464852"/>
                    <a:pt x="1308335" y="1471728"/>
                  </a:cubicBezTo>
                  <a:cubicBezTo>
                    <a:pt x="1344194" y="1480693"/>
                    <a:pt x="1380846" y="1486933"/>
                    <a:pt x="1415912" y="1498622"/>
                  </a:cubicBezTo>
                  <a:cubicBezTo>
                    <a:pt x="1442806" y="1507587"/>
                    <a:pt x="1469092" y="1518640"/>
                    <a:pt x="1496594" y="1525516"/>
                  </a:cubicBezTo>
                  <a:cubicBezTo>
                    <a:pt x="1514523" y="1529998"/>
                    <a:pt x="1532680" y="1533653"/>
                    <a:pt x="1550382" y="1538963"/>
                  </a:cubicBezTo>
                  <a:cubicBezTo>
                    <a:pt x="1550394" y="1538966"/>
                    <a:pt x="1651229" y="1572578"/>
                    <a:pt x="1671406" y="1579304"/>
                  </a:cubicBezTo>
                  <a:lnTo>
                    <a:pt x="1913453" y="1659987"/>
                  </a:lnTo>
                  <a:lnTo>
                    <a:pt x="1994135" y="1686881"/>
                  </a:lnTo>
                  <a:cubicBezTo>
                    <a:pt x="2007582" y="1691363"/>
                    <a:pt x="2020577" y="1697548"/>
                    <a:pt x="2034476" y="1700328"/>
                  </a:cubicBezTo>
                  <a:cubicBezTo>
                    <a:pt x="2063890" y="1706211"/>
                    <a:pt x="2202466" y="1735429"/>
                    <a:pt x="2249629" y="1740669"/>
                  </a:cubicBezTo>
                  <a:cubicBezTo>
                    <a:pt x="2303274" y="1746629"/>
                    <a:pt x="2357262" y="1748999"/>
                    <a:pt x="2410994" y="1754116"/>
                  </a:cubicBezTo>
                  <a:cubicBezTo>
                    <a:pt x="2466219" y="1759375"/>
                    <a:pt x="2582302" y="1773371"/>
                    <a:pt x="2639594" y="1781010"/>
                  </a:cubicBezTo>
                  <a:cubicBezTo>
                    <a:pt x="2671011" y="1785199"/>
                    <a:pt x="2702644" y="1788241"/>
                    <a:pt x="2733723" y="1794457"/>
                  </a:cubicBezTo>
                  <a:cubicBezTo>
                    <a:pt x="2733729" y="1794458"/>
                    <a:pt x="2868191" y="1828074"/>
                    <a:pt x="2895088" y="1834798"/>
                  </a:cubicBezTo>
                  <a:cubicBezTo>
                    <a:pt x="2913017" y="1839280"/>
                    <a:pt x="2930754" y="1844621"/>
                    <a:pt x="2948876" y="1848245"/>
                  </a:cubicBezTo>
                  <a:cubicBezTo>
                    <a:pt x="2971288" y="1852727"/>
                    <a:pt x="2993939" y="1856149"/>
                    <a:pt x="3016112" y="1861692"/>
                  </a:cubicBezTo>
                  <a:cubicBezTo>
                    <a:pt x="3029863" y="1865130"/>
                    <a:pt x="3042702" y="1871702"/>
                    <a:pt x="3056453" y="1875140"/>
                  </a:cubicBezTo>
                  <a:cubicBezTo>
                    <a:pt x="3078626" y="1880683"/>
                    <a:pt x="3101143" y="1884830"/>
                    <a:pt x="3123688" y="1888587"/>
                  </a:cubicBezTo>
                  <a:cubicBezTo>
                    <a:pt x="3212866" y="1903450"/>
                    <a:pt x="3256698" y="1905922"/>
                    <a:pt x="3352288" y="1915481"/>
                  </a:cubicBezTo>
                  <a:cubicBezTo>
                    <a:pt x="3468829" y="1910999"/>
                    <a:pt x="3585687" y="1911719"/>
                    <a:pt x="3701912" y="1902034"/>
                  </a:cubicBezTo>
                  <a:cubicBezTo>
                    <a:pt x="3828290" y="1891503"/>
                    <a:pt x="3799836" y="1883660"/>
                    <a:pt x="3876723" y="1861692"/>
                  </a:cubicBezTo>
                  <a:cubicBezTo>
                    <a:pt x="3894493" y="1856615"/>
                    <a:pt x="3912810" y="1853556"/>
                    <a:pt x="3930512" y="1848245"/>
                  </a:cubicBezTo>
                  <a:cubicBezTo>
                    <a:pt x="3957665" y="1840099"/>
                    <a:pt x="3984300" y="1830316"/>
                    <a:pt x="4011194" y="1821351"/>
                  </a:cubicBezTo>
                  <a:cubicBezTo>
                    <a:pt x="4024641" y="1816869"/>
                    <a:pt x="4039741" y="1815767"/>
                    <a:pt x="4051535" y="1807904"/>
                  </a:cubicBezTo>
                  <a:cubicBezTo>
                    <a:pt x="4064982" y="1798939"/>
                    <a:pt x="4077108" y="1787574"/>
                    <a:pt x="4091876" y="1781010"/>
                  </a:cubicBezTo>
                  <a:cubicBezTo>
                    <a:pt x="4117782" y="1769496"/>
                    <a:pt x="4145665" y="1763081"/>
                    <a:pt x="4172559" y="1754116"/>
                  </a:cubicBezTo>
                  <a:cubicBezTo>
                    <a:pt x="4186006" y="1749634"/>
                    <a:pt x="4201106" y="1748532"/>
                    <a:pt x="4212900" y="1740669"/>
                  </a:cubicBezTo>
                  <a:cubicBezTo>
                    <a:pt x="4391981" y="1621282"/>
                    <a:pt x="4126570" y="1793112"/>
                    <a:pt x="4293582" y="1700328"/>
                  </a:cubicBezTo>
                  <a:cubicBezTo>
                    <a:pt x="4321837" y="1684631"/>
                    <a:pt x="4343601" y="1656762"/>
                    <a:pt x="4374265" y="1646540"/>
                  </a:cubicBezTo>
                  <a:cubicBezTo>
                    <a:pt x="4401159" y="1637575"/>
                    <a:pt x="4431359" y="1635370"/>
                    <a:pt x="4454947" y="1619645"/>
                  </a:cubicBezTo>
                  <a:cubicBezTo>
                    <a:pt x="4468394" y="1610680"/>
                    <a:pt x="4482873" y="1603097"/>
                    <a:pt x="4495288" y="1592751"/>
                  </a:cubicBezTo>
                  <a:cubicBezTo>
                    <a:pt x="4509897" y="1580577"/>
                    <a:pt x="4519806" y="1562959"/>
                    <a:pt x="4535629" y="1552410"/>
                  </a:cubicBezTo>
                  <a:cubicBezTo>
                    <a:pt x="4547423" y="1544547"/>
                    <a:pt x="4562524" y="1543445"/>
                    <a:pt x="4575971" y="1538963"/>
                  </a:cubicBezTo>
                  <a:cubicBezTo>
                    <a:pt x="4589418" y="1529998"/>
                    <a:pt x="4601544" y="1518633"/>
                    <a:pt x="4616312" y="1512069"/>
                  </a:cubicBezTo>
                  <a:lnTo>
                    <a:pt x="4737335" y="1471728"/>
                  </a:lnTo>
                  <a:lnTo>
                    <a:pt x="4777676" y="1458281"/>
                  </a:lnTo>
                  <a:lnTo>
                    <a:pt x="4818018" y="1444834"/>
                  </a:lnTo>
                  <a:cubicBezTo>
                    <a:pt x="4831465" y="1435869"/>
                    <a:pt x="4843904" y="1425168"/>
                    <a:pt x="4858359" y="1417940"/>
                  </a:cubicBezTo>
                  <a:cubicBezTo>
                    <a:pt x="4871037" y="1411601"/>
                    <a:pt x="4885025" y="1408222"/>
                    <a:pt x="4898700" y="1404492"/>
                  </a:cubicBezTo>
                  <a:cubicBezTo>
                    <a:pt x="5065550" y="1358986"/>
                    <a:pt x="4953753" y="1395105"/>
                    <a:pt x="5046618" y="1364151"/>
                  </a:cubicBezTo>
                  <a:cubicBezTo>
                    <a:pt x="5060065" y="1355186"/>
                    <a:pt x="5072104" y="1343623"/>
                    <a:pt x="5086959" y="1337257"/>
                  </a:cubicBezTo>
                  <a:cubicBezTo>
                    <a:pt x="5147277" y="1311406"/>
                    <a:pt x="5128753" y="1336531"/>
                    <a:pt x="5181088" y="1310363"/>
                  </a:cubicBezTo>
                  <a:cubicBezTo>
                    <a:pt x="5285356" y="1258229"/>
                    <a:pt x="5160373" y="1303821"/>
                    <a:pt x="5261771" y="1270022"/>
                  </a:cubicBezTo>
                  <a:lnTo>
                    <a:pt x="5342453" y="1216234"/>
                  </a:lnTo>
                  <a:cubicBezTo>
                    <a:pt x="5355900" y="1207269"/>
                    <a:pt x="5371366" y="1200768"/>
                    <a:pt x="5382794" y="1189340"/>
                  </a:cubicBezTo>
                  <a:cubicBezTo>
                    <a:pt x="5405206" y="1166928"/>
                    <a:pt x="5432448" y="1148476"/>
                    <a:pt x="5450029" y="1122104"/>
                  </a:cubicBezTo>
                  <a:cubicBezTo>
                    <a:pt x="5483956" y="1071214"/>
                    <a:pt x="5465495" y="1093191"/>
                    <a:pt x="5503818" y="1054869"/>
                  </a:cubicBezTo>
                  <a:lnTo>
                    <a:pt x="5530712" y="974187"/>
                  </a:lnTo>
                  <a:cubicBezTo>
                    <a:pt x="5535194" y="960740"/>
                    <a:pt x="5541829" y="947827"/>
                    <a:pt x="5544159" y="933845"/>
                  </a:cubicBezTo>
                  <a:lnTo>
                    <a:pt x="5557606" y="853163"/>
                  </a:lnTo>
                  <a:cubicBezTo>
                    <a:pt x="5547032" y="736846"/>
                    <a:pt x="5554470" y="734609"/>
                    <a:pt x="5530712" y="651457"/>
                  </a:cubicBezTo>
                  <a:cubicBezTo>
                    <a:pt x="5526818" y="637828"/>
                    <a:pt x="5523604" y="623794"/>
                    <a:pt x="5517265" y="611116"/>
                  </a:cubicBezTo>
                  <a:cubicBezTo>
                    <a:pt x="5495027" y="566640"/>
                    <a:pt x="5458188" y="538593"/>
                    <a:pt x="5423135" y="503540"/>
                  </a:cubicBezTo>
                  <a:cubicBezTo>
                    <a:pt x="5414170" y="494575"/>
                    <a:pt x="5406790" y="483678"/>
                    <a:pt x="5396241" y="476645"/>
                  </a:cubicBezTo>
                  <a:lnTo>
                    <a:pt x="5275218" y="395963"/>
                  </a:lnTo>
                  <a:cubicBezTo>
                    <a:pt x="5211290" y="353345"/>
                    <a:pt x="5250205" y="374179"/>
                    <a:pt x="5154194" y="342175"/>
                  </a:cubicBezTo>
                  <a:lnTo>
                    <a:pt x="5033171" y="301834"/>
                  </a:lnTo>
                  <a:cubicBezTo>
                    <a:pt x="5019724" y="297352"/>
                    <a:pt x="5006580" y="291825"/>
                    <a:pt x="4992829" y="288387"/>
                  </a:cubicBezTo>
                  <a:cubicBezTo>
                    <a:pt x="4974900" y="283905"/>
                    <a:pt x="4956743" y="280251"/>
                    <a:pt x="4939041" y="274940"/>
                  </a:cubicBezTo>
                  <a:cubicBezTo>
                    <a:pt x="4911888" y="266794"/>
                    <a:pt x="4885253" y="257010"/>
                    <a:pt x="4858359" y="248045"/>
                  </a:cubicBezTo>
                  <a:lnTo>
                    <a:pt x="4818018" y="234598"/>
                  </a:lnTo>
                  <a:cubicBezTo>
                    <a:pt x="4804571" y="230116"/>
                    <a:pt x="4791575" y="223931"/>
                    <a:pt x="4777676" y="221151"/>
                  </a:cubicBezTo>
                  <a:lnTo>
                    <a:pt x="4710441" y="207704"/>
                  </a:lnTo>
                  <a:cubicBezTo>
                    <a:pt x="4683616" y="202827"/>
                    <a:pt x="4656495" y="199604"/>
                    <a:pt x="4629759" y="194257"/>
                  </a:cubicBezTo>
                  <a:cubicBezTo>
                    <a:pt x="4611637" y="190633"/>
                    <a:pt x="4594201" y="183848"/>
                    <a:pt x="4575971" y="180810"/>
                  </a:cubicBezTo>
                  <a:cubicBezTo>
                    <a:pt x="4437198" y="157681"/>
                    <a:pt x="4402006" y="156718"/>
                    <a:pt x="4280135" y="140469"/>
                  </a:cubicBezTo>
                  <a:cubicBezTo>
                    <a:pt x="4108677" y="117608"/>
                    <a:pt x="4231682" y="127303"/>
                    <a:pt x="3970853" y="113575"/>
                  </a:cubicBezTo>
                  <a:cubicBezTo>
                    <a:pt x="3422001" y="84688"/>
                    <a:pt x="3900278" y="115145"/>
                    <a:pt x="3473312" y="86681"/>
                  </a:cubicBezTo>
                  <a:cubicBezTo>
                    <a:pt x="3132701" y="117645"/>
                    <a:pt x="3499436" y="94247"/>
                    <a:pt x="3204371" y="86681"/>
                  </a:cubicBezTo>
                  <a:cubicBezTo>
                    <a:pt x="2895157" y="78752"/>
                    <a:pt x="2585806" y="77716"/>
                    <a:pt x="2276523" y="73234"/>
                  </a:cubicBezTo>
                  <a:cubicBezTo>
                    <a:pt x="1933955" y="42091"/>
                    <a:pt x="2328047" y="74966"/>
                    <a:pt x="1698300" y="46340"/>
                  </a:cubicBezTo>
                  <a:cubicBezTo>
                    <a:pt x="1644381" y="43889"/>
                    <a:pt x="1590813" y="36125"/>
                    <a:pt x="1536935" y="32892"/>
                  </a:cubicBezTo>
                  <a:lnTo>
                    <a:pt x="1025947" y="5998"/>
                  </a:lnTo>
                  <a:cubicBezTo>
                    <a:pt x="779418" y="14963"/>
                    <a:pt x="525685" y="-26944"/>
                    <a:pt x="286359" y="32892"/>
                  </a:cubicBezTo>
                  <a:cubicBezTo>
                    <a:pt x="205070" y="53216"/>
                    <a:pt x="250102" y="40496"/>
                    <a:pt x="151888" y="73234"/>
                  </a:cubicBezTo>
                  <a:lnTo>
                    <a:pt x="111547" y="86681"/>
                  </a:lnTo>
                  <a:cubicBezTo>
                    <a:pt x="102582" y="100128"/>
                    <a:pt x="91881" y="112567"/>
                    <a:pt x="84653" y="127022"/>
                  </a:cubicBezTo>
                  <a:cubicBezTo>
                    <a:pt x="78314" y="139700"/>
                    <a:pt x="81229" y="157340"/>
                    <a:pt x="71206" y="167363"/>
                  </a:cubicBezTo>
                  <a:cubicBezTo>
                    <a:pt x="61183" y="177386"/>
                    <a:pt x="44312" y="176328"/>
                    <a:pt x="30865" y="180810"/>
                  </a:cubicBezTo>
                  <a:cubicBezTo>
                    <a:pt x="2553" y="265745"/>
                    <a:pt x="3971" y="233143"/>
                    <a:pt x="3971" y="27494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EC86984C-54A1-7F45-AF52-98E7A5854194}"/>
                </a:ext>
              </a:extLst>
            </p:cNvPr>
            <p:cNvSpPr/>
            <p:nvPr/>
          </p:nvSpPr>
          <p:spPr>
            <a:xfrm>
              <a:off x="249317" y="107576"/>
              <a:ext cx="10414201" cy="3455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9" name="Rectangle 248">
            <a:extLst>
              <a:ext uri="{FF2B5EF4-FFF2-40B4-BE49-F238E27FC236}">
                <a16:creationId xmlns:a16="http://schemas.microsoft.com/office/drawing/2014/main" id="{6CABD5EC-C5E0-15EE-721C-97E6AA27F43A}"/>
              </a:ext>
            </a:extLst>
          </p:cNvPr>
          <p:cNvSpPr/>
          <p:nvPr/>
        </p:nvSpPr>
        <p:spPr>
          <a:xfrm>
            <a:off x="4219045" y="6216020"/>
            <a:ext cx="1981730" cy="5171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586FA9FD-AEE6-F311-16A1-F68ADF275CB0}"/>
              </a:ext>
            </a:extLst>
          </p:cNvPr>
          <p:cNvCxnSpPr>
            <a:cxnSpLocks/>
          </p:cNvCxnSpPr>
          <p:nvPr/>
        </p:nvCxnSpPr>
        <p:spPr>
          <a:xfrm>
            <a:off x="6200775" y="6489785"/>
            <a:ext cx="19383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410EB773-E84C-AD17-61C4-E2BCC616A85B}"/>
              </a:ext>
            </a:extLst>
          </p:cNvPr>
          <p:cNvSpPr txBox="1"/>
          <p:nvPr/>
        </p:nvSpPr>
        <p:spPr>
          <a:xfrm>
            <a:off x="8139113" y="6282535"/>
            <a:ext cx="31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encounter’s</a:t>
            </a:r>
            <a:r>
              <a:rPr lang="zh-CN" altLang="en-US" dirty="0"/>
              <a:t> </a:t>
            </a:r>
            <a:r>
              <a:rPr lang="en-US" altLang="zh-CN" dirty="0"/>
              <a:t>ICD-9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  <a:endParaRPr lang="en-US" dirty="0"/>
          </a:p>
        </p:txBody>
      </p: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A79CC5DA-CE12-24F5-4AFB-E9747F96377A}"/>
              </a:ext>
            </a:extLst>
          </p:cNvPr>
          <p:cNvCxnSpPr/>
          <p:nvPr/>
        </p:nvCxnSpPr>
        <p:spPr>
          <a:xfrm flipV="1">
            <a:off x="9572625" y="5586235"/>
            <a:ext cx="0" cy="714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A706B932-877D-809B-2FDA-1713EDD4CB42}"/>
              </a:ext>
            </a:extLst>
          </p:cNvPr>
          <p:cNvSpPr txBox="1"/>
          <p:nvPr/>
        </p:nvSpPr>
        <p:spPr>
          <a:xfrm>
            <a:off x="8061392" y="4924472"/>
            <a:ext cx="312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(otherwise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sparse)</a:t>
            </a:r>
            <a:endParaRPr lang="en-US" dirty="0"/>
          </a:p>
        </p:txBody>
      </p: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45887D49-ECF0-8913-E12C-AA77C8983039}"/>
              </a:ext>
            </a:extLst>
          </p:cNvPr>
          <p:cNvCxnSpPr>
            <a:cxnSpLocks/>
          </p:cNvCxnSpPr>
          <p:nvPr/>
        </p:nvCxnSpPr>
        <p:spPr>
          <a:xfrm flipV="1">
            <a:off x="9553524" y="2485411"/>
            <a:ext cx="0" cy="2439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EB740EC-9EED-00F4-6ADC-E39EDBA3588E}"/>
              </a:ext>
            </a:extLst>
          </p:cNvPr>
          <p:cNvSpPr txBox="1"/>
          <p:nvPr/>
        </p:nvSpPr>
        <p:spPr>
          <a:xfrm>
            <a:off x="0" y="-347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Pretraining Step 2</a:t>
            </a:r>
          </a:p>
        </p:txBody>
      </p:sp>
    </p:spTree>
    <p:extLst>
      <p:ext uri="{BB962C8B-B14F-4D97-AF65-F5344CB8AC3E}">
        <p14:creationId xmlns:p14="http://schemas.microsoft.com/office/powerpoint/2010/main" val="4173708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roup 172">
            <a:extLst>
              <a:ext uri="{FF2B5EF4-FFF2-40B4-BE49-F238E27FC236}">
                <a16:creationId xmlns:a16="http://schemas.microsoft.com/office/drawing/2014/main" id="{5411F179-0B6E-BA8C-38ED-18721776A895}"/>
              </a:ext>
            </a:extLst>
          </p:cNvPr>
          <p:cNvGrpSpPr/>
          <p:nvPr/>
        </p:nvGrpSpPr>
        <p:grpSpPr>
          <a:xfrm>
            <a:off x="386920" y="6120795"/>
            <a:ext cx="5709080" cy="387464"/>
            <a:chOff x="447884" y="6282782"/>
            <a:chExt cx="5709080" cy="387464"/>
          </a:xfrm>
        </p:grpSpPr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09632C02-CD30-079A-A0ED-4B266BED4B26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D265A5-3753-83FE-DB8C-302D7E480D60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675DEC2C-1BAD-7B6C-28FD-8863B1312DE3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2BBA4E68-9D96-7EC1-3BFB-7DF28FF868E5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98DA911-6F7B-3349-2063-70EF658D8ABD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CEFC1B2A-FC26-1FBC-FF7B-4C21391EF4F4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0AC872F7-4413-FDE8-3C5B-9C00A8512212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6D17C3E9-D107-2337-40EA-4129484D0E65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3E08E928-731D-BCC2-44A9-881E0C1AEA7B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2406E1F8-94F1-E192-124B-59DF82D7BE7F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1AA89A9B-F75B-67AA-4098-59B29BB966DC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00222C7-5D0B-0B4E-3E19-20AFECE7BE1F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4C016FF-A4E8-FD6A-9E01-F0A789B7F073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24A5FC-8FB2-13C9-9CFB-8A68233D5727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B9A52C24-B2D2-2AFB-79D1-31C3C24E2A7D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D44CC2A9-6ACA-7701-7164-870489BD9EDC}"/>
              </a:ext>
            </a:extLst>
          </p:cNvPr>
          <p:cNvGrpSpPr/>
          <p:nvPr/>
        </p:nvGrpSpPr>
        <p:grpSpPr>
          <a:xfrm>
            <a:off x="5148946" y="27495"/>
            <a:ext cx="6850835" cy="2299949"/>
            <a:chOff x="249317" y="107576"/>
            <a:chExt cx="10414201" cy="3496236"/>
          </a:xfrm>
        </p:grpSpPr>
        <p:sp>
          <p:nvSpPr>
            <p:cNvPr id="190" name="Freeform 189">
              <a:extLst>
                <a:ext uri="{FF2B5EF4-FFF2-40B4-BE49-F238E27FC236}">
                  <a16:creationId xmlns:a16="http://schemas.microsoft.com/office/drawing/2014/main" id="{A37A89B9-E495-38B3-4F66-67811A0E52E9}"/>
                </a:ext>
              </a:extLst>
            </p:cNvPr>
            <p:cNvSpPr/>
            <p:nvPr/>
          </p:nvSpPr>
          <p:spPr>
            <a:xfrm>
              <a:off x="4528601" y="143267"/>
              <a:ext cx="3778623" cy="3429000"/>
            </a:xfrm>
            <a:custGeom>
              <a:avLst/>
              <a:gdLst>
                <a:gd name="connsiteX0" fmla="*/ 107576 w 3778623"/>
                <a:gd name="connsiteY0" fmla="*/ 1909483 h 3429000"/>
                <a:gd name="connsiteX1" fmla="*/ 40341 w 3778623"/>
                <a:gd name="connsiteY1" fmla="*/ 2084294 h 3429000"/>
                <a:gd name="connsiteX2" fmla="*/ 26894 w 3778623"/>
                <a:gd name="connsiteY2" fmla="*/ 2124635 h 3429000"/>
                <a:gd name="connsiteX3" fmla="*/ 13447 w 3778623"/>
                <a:gd name="connsiteY3" fmla="*/ 2164977 h 3429000"/>
                <a:gd name="connsiteX4" fmla="*/ 0 w 3778623"/>
                <a:gd name="connsiteY4" fmla="*/ 2299447 h 3429000"/>
                <a:gd name="connsiteX5" fmla="*/ 13447 w 3778623"/>
                <a:gd name="connsiteY5" fmla="*/ 2541494 h 3429000"/>
                <a:gd name="connsiteX6" fmla="*/ 40341 w 3778623"/>
                <a:gd name="connsiteY6" fmla="*/ 2702859 h 3429000"/>
                <a:gd name="connsiteX7" fmla="*/ 94129 w 3778623"/>
                <a:gd name="connsiteY7" fmla="*/ 2891118 h 3429000"/>
                <a:gd name="connsiteX8" fmla="*/ 161365 w 3778623"/>
                <a:gd name="connsiteY8" fmla="*/ 2958353 h 3429000"/>
                <a:gd name="connsiteX9" fmla="*/ 201706 w 3778623"/>
                <a:gd name="connsiteY9" fmla="*/ 2998694 h 3429000"/>
                <a:gd name="connsiteX10" fmla="*/ 242047 w 3778623"/>
                <a:gd name="connsiteY10" fmla="*/ 3025588 h 3429000"/>
                <a:gd name="connsiteX11" fmla="*/ 268941 w 3778623"/>
                <a:gd name="connsiteY11" fmla="*/ 3052483 h 3429000"/>
                <a:gd name="connsiteX12" fmla="*/ 349623 w 3778623"/>
                <a:gd name="connsiteY12" fmla="*/ 3106271 h 3429000"/>
                <a:gd name="connsiteX13" fmla="*/ 389965 w 3778623"/>
                <a:gd name="connsiteY13" fmla="*/ 3133165 h 3429000"/>
                <a:gd name="connsiteX14" fmla="*/ 430306 w 3778623"/>
                <a:gd name="connsiteY14" fmla="*/ 3146612 h 3429000"/>
                <a:gd name="connsiteX15" fmla="*/ 524435 w 3778623"/>
                <a:gd name="connsiteY15" fmla="*/ 3173506 h 3429000"/>
                <a:gd name="connsiteX16" fmla="*/ 645459 w 3778623"/>
                <a:gd name="connsiteY16" fmla="*/ 3227294 h 3429000"/>
                <a:gd name="connsiteX17" fmla="*/ 820270 w 3778623"/>
                <a:gd name="connsiteY17" fmla="*/ 3267635 h 3429000"/>
                <a:gd name="connsiteX18" fmla="*/ 860612 w 3778623"/>
                <a:gd name="connsiteY18" fmla="*/ 3281083 h 3429000"/>
                <a:gd name="connsiteX19" fmla="*/ 941294 w 3778623"/>
                <a:gd name="connsiteY19" fmla="*/ 3294530 h 3429000"/>
                <a:gd name="connsiteX20" fmla="*/ 1048870 w 3778623"/>
                <a:gd name="connsiteY20" fmla="*/ 3321424 h 3429000"/>
                <a:gd name="connsiteX21" fmla="*/ 1102659 w 3778623"/>
                <a:gd name="connsiteY21" fmla="*/ 3334871 h 3429000"/>
                <a:gd name="connsiteX22" fmla="*/ 1331259 w 3778623"/>
                <a:gd name="connsiteY22" fmla="*/ 3361765 h 3429000"/>
                <a:gd name="connsiteX23" fmla="*/ 1452282 w 3778623"/>
                <a:gd name="connsiteY23" fmla="*/ 3375212 h 3429000"/>
                <a:gd name="connsiteX24" fmla="*/ 1613647 w 3778623"/>
                <a:gd name="connsiteY24" fmla="*/ 3402106 h 3429000"/>
                <a:gd name="connsiteX25" fmla="*/ 1801906 w 3778623"/>
                <a:gd name="connsiteY25" fmla="*/ 3415553 h 3429000"/>
                <a:gd name="connsiteX26" fmla="*/ 2487706 w 3778623"/>
                <a:gd name="connsiteY26" fmla="*/ 3429000 h 3429000"/>
                <a:gd name="connsiteX27" fmla="*/ 2716306 w 3778623"/>
                <a:gd name="connsiteY27" fmla="*/ 3402106 h 3429000"/>
                <a:gd name="connsiteX28" fmla="*/ 2931459 w 3778623"/>
                <a:gd name="connsiteY28" fmla="*/ 3361765 h 3429000"/>
                <a:gd name="connsiteX29" fmla="*/ 3012141 w 3778623"/>
                <a:gd name="connsiteY29" fmla="*/ 3334871 h 3429000"/>
                <a:gd name="connsiteX30" fmla="*/ 3092823 w 3778623"/>
                <a:gd name="connsiteY30" fmla="*/ 3281083 h 3429000"/>
                <a:gd name="connsiteX31" fmla="*/ 3173506 w 3778623"/>
                <a:gd name="connsiteY31" fmla="*/ 3254188 h 3429000"/>
                <a:gd name="connsiteX32" fmla="*/ 3254188 w 3778623"/>
                <a:gd name="connsiteY32" fmla="*/ 3200400 h 3429000"/>
                <a:gd name="connsiteX33" fmla="*/ 3334870 w 3778623"/>
                <a:gd name="connsiteY33" fmla="*/ 3133165 h 3429000"/>
                <a:gd name="connsiteX34" fmla="*/ 3375212 w 3778623"/>
                <a:gd name="connsiteY34" fmla="*/ 3119718 h 3429000"/>
                <a:gd name="connsiteX35" fmla="*/ 3469341 w 3778623"/>
                <a:gd name="connsiteY35" fmla="*/ 3012141 h 3429000"/>
                <a:gd name="connsiteX36" fmla="*/ 3496235 w 3778623"/>
                <a:gd name="connsiteY36" fmla="*/ 2971800 h 3429000"/>
                <a:gd name="connsiteX37" fmla="*/ 3509682 w 3778623"/>
                <a:gd name="connsiteY37" fmla="*/ 2931459 h 3429000"/>
                <a:gd name="connsiteX38" fmla="*/ 3563470 w 3778623"/>
                <a:gd name="connsiteY38" fmla="*/ 2850777 h 3429000"/>
                <a:gd name="connsiteX39" fmla="*/ 3630706 w 3778623"/>
                <a:gd name="connsiteY39" fmla="*/ 2649071 h 3429000"/>
                <a:gd name="connsiteX40" fmla="*/ 3657600 w 3778623"/>
                <a:gd name="connsiteY40" fmla="*/ 2568388 h 3429000"/>
                <a:gd name="connsiteX41" fmla="*/ 3671047 w 3778623"/>
                <a:gd name="connsiteY41" fmla="*/ 2528047 h 3429000"/>
                <a:gd name="connsiteX42" fmla="*/ 3697941 w 3778623"/>
                <a:gd name="connsiteY42" fmla="*/ 2407024 h 3429000"/>
                <a:gd name="connsiteX43" fmla="*/ 3724835 w 3778623"/>
                <a:gd name="connsiteY43" fmla="*/ 2164977 h 3429000"/>
                <a:gd name="connsiteX44" fmla="*/ 3751729 w 3778623"/>
                <a:gd name="connsiteY44" fmla="*/ 2043953 h 3429000"/>
                <a:gd name="connsiteX45" fmla="*/ 3765176 w 3778623"/>
                <a:gd name="connsiteY45" fmla="*/ 1869141 h 3429000"/>
                <a:gd name="connsiteX46" fmla="*/ 3778623 w 3778623"/>
                <a:gd name="connsiteY46" fmla="*/ 1761565 h 3429000"/>
                <a:gd name="connsiteX47" fmla="*/ 3765176 w 3778623"/>
                <a:gd name="connsiteY47" fmla="*/ 1277471 h 3429000"/>
                <a:gd name="connsiteX48" fmla="*/ 3751729 w 3778623"/>
                <a:gd name="connsiteY48" fmla="*/ 1156447 h 3429000"/>
                <a:gd name="connsiteX49" fmla="*/ 3738282 w 3778623"/>
                <a:gd name="connsiteY49" fmla="*/ 1008530 h 3429000"/>
                <a:gd name="connsiteX50" fmla="*/ 3711388 w 3778623"/>
                <a:gd name="connsiteY50" fmla="*/ 847165 h 3429000"/>
                <a:gd name="connsiteX51" fmla="*/ 3684494 w 3778623"/>
                <a:gd name="connsiteY51" fmla="*/ 739588 h 3429000"/>
                <a:gd name="connsiteX52" fmla="*/ 3671047 w 3778623"/>
                <a:gd name="connsiteY52" fmla="*/ 699247 h 3429000"/>
                <a:gd name="connsiteX53" fmla="*/ 3657600 w 3778623"/>
                <a:gd name="connsiteY53" fmla="*/ 632012 h 3429000"/>
                <a:gd name="connsiteX54" fmla="*/ 3630706 w 3778623"/>
                <a:gd name="connsiteY54" fmla="*/ 537883 h 3429000"/>
                <a:gd name="connsiteX55" fmla="*/ 3576917 w 3778623"/>
                <a:gd name="connsiteY55" fmla="*/ 403412 h 3429000"/>
                <a:gd name="connsiteX56" fmla="*/ 3536576 w 3778623"/>
                <a:gd name="connsiteY56" fmla="*/ 376518 h 3429000"/>
                <a:gd name="connsiteX57" fmla="*/ 3469341 w 3778623"/>
                <a:gd name="connsiteY57" fmla="*/ 309283 h 3429000"/>
                <a:gd name="connsiteX58" fmla="*/ 3442447 w 3778623"/>
                <a:gd name="connsiteY58" fmla="*/ 282388 h 3429000"/>
                <a:gd name="connsiteX59" fmla="*/ 3361765 w 3778623"/>
                <a:gd name="connsiteY59" fmla="*/ 228600 h 3429000"/>
                <a:gd name="connsiteX60" fmla="*/ 3254188 w 3778623"/>
                <a:gd name="connsiteY60" fmla="*/ 147918 h 3429000"/>
                <a:gd name="connsiteX61" fmla="*/ 3213847 w 3778623"/>
                <a:gd name="connsiteY61" fmla="*/ 134471 h 3429000"/>
                <a:gd name="connsiteX62" fmla="*/ 3173506 w 3778623"/>
                <a:gd name="connsiteY62" fmla="*/ 107577 h 3429000"/>
                <a:gd name="connsiteX63" fmla="*/ 3092823 w 3778623"/>
                <a:gd name="connsiteY63" fmla="*/ 80683 h 3429000"/>
                <a:gd name="connsiteX64" fmla="*/ 2944906 w 3778623"/>
                <a:gd name="connsiteY64" fmla="*/ 40341 h 3429000"/>
                <a:gd name="connsiteX65" fmla="*/ 2877670 w 3778623"/>
                <a:gd name="connsiteY65" fmla="*/ 26894 h 3429000"/>
                <a:gd name="connsiteX66" fmla="*/ 2501153 w 3778623"/>
                <a:gd name="connsiteY66" fmla="*/ 0 h 3429000"/>
                <a:gd name="connsiteX67" fmla="*/ 1761565 w 3778623"/>
                <a:gd name="connsiteY67" fmla="*/ 13447 h 3429000"/>
                <a:gd name="connsiteX68" fmla="*/ 1546412 w 3778623"/>
                <a:gd name="connsiteY68" fmla="*/ 26894 h 3429000"/>
                <a:gd name="connsiteX69" fmla="*/ 1358153 w 3778623"/>
                <a:gd name="connsiteY69" fmla="*/ 67235 h 3429000"/>
                <a:gd name="connsiteX70" fmla="*/ 1277470 w 3778623"/>
                <a:gd name="connsiteY70" fmla="*/ 94130 h 3429000"/>
                <a:gd name="connsiteX71" fmla="*/ 1196788 w 3778623"/>
                <a:gd name="connsiteY71" fmla="*/ 121024 h 3429000"/>
                <a:gd name="connsiteX72" fmla="*/ 1156447 w 3778623"/>
                <a:gd name="connsiteY72" fmla="*/ 134471 h 3429000"/>
                <a:gd name="connsiteX73" fmla="*/ 1075765 w 3778623"/>
                <a:gd name="connsiteY73" fmla="*/ 174812 h 3429000"/>
                <a:gd name="connsiteX74" fmla="*/ 1008529 w 3778623"/>
                <a:gd name="connsiteY74" fmla="*/ 215153 h 3429000"/>
                <a:gd name="connsiteX75" fmla="*/ 900953 w 3778623"/>
                <a:gd name="connsiteY75" fmla="*/ 309283 h 3429000"/>
                <a:gd name="connsiteX76" fmla="*/ 847165 w 3778623"/>
                <a:gd name="connsiteY76" fmla="*/ 389965 h 3429000"/>
                <a:gd name="connsiteX77" fmla="*/ 820270 w 3778623"/>
                <a:gd name="connsiteY77" fmla="*/ 430306 h 3429000"/>
                <a:gd name="connsiteX78" fmla="*/ 806823 w 3778623"/>
                <a:gd name="connsiteY78" fmla="*/ 470647 h 3429000"/>
                <a:gd name="connsiteX79" fmla="*/ 753035 w 3778623"/>
                <a:gd name="connsiteY79" fmla="*/ 551330 h 3429000"/>
                <a:gd name="connsiteX80" fmla="*/ 726141 w 3778623"/>
                <a:gd name="connsiteY80" fmla="*/ 632012 h 3429000"/>
                <a:gd name="connsiteX81" fmla="*/ 699247 w 3778623"/>
                <a:gd name="connsiteY81" fmla="*/ 672353 h 3429000"/>
                <a:gd name="connsiteX82" fmla="*/ 672353 w 3778623"/>
                <a:gd name="connsiteY82" fmla="*/ 753035 h 3429000"/>
                <a:gd name="connsiteX83" fmla="*/ 658906 w 3778623"/>
                <a:gd name="connsiteY83" fmla="*/ 793377 h 3429000"/>
                <a:gd name="connsiteX84" fmla="*/ 605117 w 3778623"/>
                <a:gd name="connsiteY84" fmla="*/ 914400 h 3429000"/>
                <a:gd name="connsiteX85" fmla="*/ 591670 w 3778623"/>
                <a:gd name="connsiteY85" fmla="*/ 954741 h 3429000"/>
                <a:gd name="connsiteX86" fmla="*/ 564776 w 3778623"/>
                <a:gd name="connsiteY86" fmla="*/ 995083 h 3429000"/>
                <a:gd name="connsiteX87" fmla="*/ 537882 w 3778623"/>
                <a:gd name="connsiteY87" fmla="*/ 1089212 h 3429000"/>
                <a:gd name="connsiteX88" fmla="*/ 524435 w 3778623"/>
                <a:gd name="connsiteY88" fmla="*/ 1129553 h 3429000"/>
                <a:gd name="connsiteX89" fmla="*/ 510988 w 3778623"/>
                <a:gd name="connsiteY89" fmla="*/ 1183341 h 3429000"/>
                <a:gd name="connsiteX90" fmla="*/ 484094 w 3778623"/>
                <a:gd name="connsiteY90" fmla="*/ 1264024 h 3429000"/>
                <a:gd name="connsiteX91" fmla="*/ 470647 w 3778623"/>
                <a:gd name="connsiteY91" fmla="*/ 1304365 h 3429000"/>
                <a:gd name="connsiteX92" fmla="*/ 443753 w 3778623"/>
                <a:gd name="connsiteY92" fmla="*/ 1411941 h 3429000"/>
                <a:gd name="connsiteX93" fmla="*/ 430306 w 3778623"/>
                <a:gd name="connsiteY93" fmla="*/ 1452283 h 3429000"/>
                <a:gd name="connsiteX94" fmla="*/ 403412 w 3778623"/>
                <a:gd name="connsiteY94" fmla="*/ 1559859 h 3429000"/>
                <a:gd name="connsiteX95" fmla="*/ 389965 w 3778623"/>
                <a:gd name="connsiteY95" fmla="*/ 1600200 h 3429000"/>
                <a:gd name="connsiteX96" fmla="*/ 349623 w 3778623"/>
                <a:gd name="connsiteY96" fmla="*/ 1734671 h 3429000"/>
                <a:gd name="connsiteX97" fmla="*/ 322729 w 3778623"/>
                <a:gd name="connsiteY97" fmla="*/ 1775012 h 3429000"/>
                <a:gd name="connsiteX98" fmla="*/ 282388 w 3778623"/>
                <a:gd name="connsiteY98" fmla="*/ 1801906 h 3429000"/>
                <a:gd name="connsiteX99" fmla="*/ 255494 w 3778623"/>
                <a:gd name="connsiteY99" fmla="*/ 1842247 h 3429000"/>
                <a:gd name="connsiteX100" fmla="*/ 215153 w 3778623"/>
                <a:gd name="connsiteY100" fmla="*/ 1855694 h 3429000"/>
                <a:gd name="connsiteX101" fmla="*/ 174812 w 3778623"/>
                <a:gd name="connsiteY101" fmla="*/ 1882588 h 3429000"/>
                <a:gd name="connsiteX102" fmla="*/ 147917 w 3778623"/>
                <a:gd name="connsiteY102" fmla="*/ 1909483 h 3429000"/>
                <a:gd name="connsiteX103" fmla="*/ 107576 w 3778623"/>
                <a:gd name="connsiteY103" fmla="*/ 1909483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78623" h="3429000">
                  <a:moveTo>
                    <a:pt x="107576" y="1909483"/>
                  </a:moveTo>
                  <a:cubicBezTo>
                    <a:pt x="56068" y="2029669"/>
                    <a:pt x="78030" y="1971227"/>
                    <a:pt x="40341" y="2084294"/>
                  </a:cubicBezTo>
                  <a:lnTo>
                    <a:pt x="26894" y="2124635"/>
                  </a:lnTo>
                  <a:lnTo>
                    <a:pt x="13447" y="2164977"/>
                  </a:lnTo>
                  <a:cubicBezTo>
                    <a:pt x="8965" y="2209800"/>
                    <a:pt x="0" y="2254400"/>
                    <a:pt x="0" y="2299447"/>
                  </a:cubicBezTo>
                  <a:cubicBezTo>
                    <a:pt x="0" y="2380254"/>
                    <a:pt x="7003" y="2460945"/>
                    <a:pt x="13447" y="2541494"/>
                  </a:cubicBezTo>
                  <a:cubicBezTo>
                    <a:pt x="16667" y="2581750"/>
                    <a:pt x="30383" y="2659709"/>
                    <a:pt x="40341" y="2702859"/>
                  </a:cubicBezTo>
                  <a:cubicBezTo>
                    <a:pt x="40550" y="2703766"/>
                    <a:pt x="81287" y="2878276"/>
                    <a:pt x="94129" y="2891118"/>
                  </a:cubicBezTo>
                  <a:lnTo>
                    <a:pt x="161365" y="2958353"/>
                  </a:lnTo>
                  <a:cubicBezTo>
                    <a:pt x="174812" y="2971800"/>
                    <a:pt x="185883" y="2988145"/>
                    <a:pt x="201706" y="2998694"/>
                  </a:cubicBezTo>
                  <a:cubicBezTo>
                    <a:pt x="215153" y="3007659"/>
                    <a:pt x="229427" y="3015492"/>
                    <a:pt x="242047" y="3025588"/>
                  </a:cubicBezTo>
                  <a:cubicBezTo>
                    <a:pt x="251947" y="3033508"/>
                    <a:pt x="258798" y="3044876"/>
                    <a:pt x="268941" y="3052483"/>
                  </a:cubicBezTo>
                  <a:cubicBezTo>
                    <a:pt x="294799" y="3071877"/>
                    <a:pt x="322729" y="3088342"/>
                    <a:pt x="349623" y="3106271"/>
                  </a:cubicBezTo>
                  <a:cubicBezTo>
                    <a:pt x="363070" y="3115236"/>
                    <a:pt x="374633" y="3128054"/>
                    <a:pt x="389965" y="3133165"/>
                  </a:cubicBezTo>
                  <a:cubicBezTo>
                    <a:pt x="403412" y="3137647"/>
                    <a:pt x="416677" y="3142718"/>
                    <a:pt x="430306" y="3146612"/>
                  </a:cubicBezTo>
                  <a:cubicBezTo>
                    <a:pt x="450412" y="3152357"/>
                    <a:pt x="502941" y="3162759"/>
                    <a:pt x="524435" y="3173506"/>
                  </a:cubicBezTo>
                  <a:cubicBezTo>
                    <a:pt x="599553" y="3211065"/>
                    <a:pt x="529816" y="3204165"/>
                    <a:pt x="645459" y="3227294"/>
                  </a:cubicBezTo>
                  <a:cubicBezTo>
                    <a:pt x="698791" y="3237960"/>
                    <a:pt x="771620" y="3251418"/>
                    <a:pt x="820270" y="3267635"/>
                  </a:cubicBezTo>
                  <a:cubicBezTo>
                    <a:pt x="833717" y="3272118"/>
                    <a:pt x="846775" y="3278008"/>
                    <a:pt x="860612" y="3281083"/>
                  </a:cubicBezTo>
                  <a:cubicBezTo>
                    <a:pt x="887228" y="3286998"/>
                    <a:pt x="914634" y="3288817"/>
                    <a:pt x="941294" y="3294530"/>
                  </a:cubicBezTo>
                  <a:cubicBezTo>
                    <a:pt x="977436" y="3302275"/>
                    <a:pt x="1013011" y="3312459"/>
                    <a:pt x="1048870" y="3321424"/>
                  </a:cubicBezTo>
                  <a:cubicBezTo>
                    <a:pt x="1066800" y="3325906"/>
                    <a:pt x="1084363" y="3332257"/>
                    <a:pt x="1102659" y="3334871"/>
                  </a:cubicBezTo>
                  <a:cubicBezTo>
                    <a:pt x="1257736" y="3357025"/>
                    <a:pt x="1142008" y="3341844"/>
                    <a:pt x="1331259" y="3361765"/>
                  </a:cubicBezTo>
                  <a:cubicBezTo>
                    <a:pt x="1371625" y="3366014"/>
                    <a:pt x="1412101" y="3369472"/>
                    <a:pt x="1452282" y="3375212"/>
                  </a:cubicBezTo>
                  <a:cubicBezTo>
                    <a:pt x="1584382" y="3394083"/>
                    <a:pt x="1450038" y="3386524"/>
                    <a:pt x="1613647" y="3402106"/>
                  </a:cubicBezTo>
                  <a:cubicBezTo>
                    <a:pt x="1676276" y="3408071"/>
                    <a:pt x="1739023" y="3413618"/>
                    <a:pt x="1801906" y="3415553"/>
                  </a:cubicBezTo>
                  <a:cubicBezTo>
                    <a:pt x="2030442" y="3422585"/>
                    <a:pt x="2259106" y="3424518"/>
                    <a:pt x="2487706" y="3429000"/>
                  </a:cubicBezTo>
                  <a:cubicBezTo>
                    <a:pt x="2591396" y="3394437"/>
                    <a:pt x="2497645" y="3421984"/>
                    <a:pt x="2716306" y="3402106"/>
                  </a:cubicBezTo>
                  <a:cubicBezTo>
                    <a:pt x="2792335" y="3395194"/>
                    <a:pt x="2858604" y="3386050"/>
                    <a:pt x="2931459" y="3361765"/>
                  </a:cubicBezTo>
                  <a:cubicBezTo>
                    <a:pt x="2958353" y="3352800"/>
                    <a:pt x="2988553" y="3350596"/>
                    <a:pt x="3012141" y="3334871"/>
                  </a:cubicBezTo>
                  <a:cubicBezTo>
                    <a:pt x="3039035" y="3316942"/>
                    <a:pt x="3062159" y="3291305"/>
                    <a:pt x="3092823" y="3281083"/>
                  </a:cubicBezTo>
                  <a:cubicBezTo>
                    <a:pt x="3119717" y="3272118"/>
                    <a:pt x="3149918" y="3269913"/>
                    <a:pt x="3173506" y="3254188"/>
                  </a:cubicBezTo>
                  <a:cubicBezTo>
                    <a:pt x="3200400" y="3236259"/>
                    <a:pt x="3231332" y="3223256"/>
                    <a:pt x="3254188" y="3200400"/>
                  </a:cubicBezTo>
                  <a:cubicBezTo>
                    <a:pt x="3283927" y="3170661"/>
                    <a:pt x="3297428" y="3151886"/>
                    <a:pt x="3334870" y="3133165"/>
                  </a:cubicBezTo>
                  <a:cubicBezTo>
                    <a:pt x="3347548" y="3126826"/>
                    <a:pt x="3361765" y="3124200"/>
                    <a:pt x="3375212" y="3119718"/>
                  </a:cubicBezTo>
                  <a:cubicBezTo>
                    <a:pt x="3437965" y="3025588"/>
                    <a:pt x="3402106" y="3056964"/>
                    <a:pt x="3469341" y="3012141"/>
                  </a:cubicBezTo>
                  <a:cubicBezTo>
                    <a:pt x="3478306" y="2998694"/>
                    <a:pt x="3489007" y="2986255"/>
                    <a:pt x="3496235" y="2971800"/>
                  </a:cubicBezTo>
                  <a:cubicBezTo>
                    <a:pt x="3502574" y="2959122"/>
                    <a:pt x="3502798" y="2943850"/>
                    <a:pt x="3509682" y="2931459"/>
                  </a:cubicBezTo>
                  <a:cubicBezTo>
                    <a:pt x="3525379" y="2903204"/>
                    <a:pt x="3563470" y="2850777"/>
                    <a:pt x="3563470" y="2850777"/>
                  </a:cubicBezTo>
                  <a:lnTo>
                    <a:pt x="3630706" y="2649071"/>
                  </a:lnTo>
                  <a:lnTo>
                    <a:pt x="3657600" y="2568388"/>
                  </a:lnTo>
                  <a:cubicBezTo>
                    <a:pt x="3662082" y="2554941"/>
                    <a:pt x="3668267" y="2541946"/>
                    <a:pt x="3671047" y="2528047"/>
                  </a:cubicBezTo>
                  <a:cubicBezTo>
                    <a:pt x="3688118" y="2442690"/>
                    <a:pt x="3678951" y="2482985"/>
                    <a:pt x="3697941" y="2407024"/>
                  </a:cubicBezTo>
                  <a:cubicBezTo>
                    <a:pt x="3706906" y="2326342"/>
                    <a:pt x="3705147" y="2243732"/>
                    <a:pt x="3724835" y="2164977"/>
                  </a:cubicBezTo>
                  <a:cubicBezTo>
                    <a:pt x="3743825" y="2089015"/>
                    <a:pt x="3734657" y="2129311"/>
                    <a:pt x="3751729" y="2043953"/>
                  </a:cubicBezTo>
                  <a:cubicBezTo>
                    <a:pt x="3756211" y="1985682"/>
                    <a:pt x="3759635" y="1927321"/>
                    <a:pt x="3765176" y="1869141"/>
                  </a:cubicBezTo>
                  <a:cubicBezTo>
                    <a:pt x="3768602" y="1833166"/>
                    <a:pt x="3778623" y="1797703"/>
                    <a:pt x="3778623" y="1761565"/>
                  </a:cubicBezTo>
                  <a:cubicBezTo>
                    <a:pt x="3778623" y="1600138"/>
                    <a:pt x="3772343" y="1438739"/>
                    <a:pt x="3765176" y="1277471"/>
                  </a:cubicBezTo>
                  <a:cubicBezTo>
                    <a:pt x="3763374" y="1236921"/>
                    <a:pt x="3755768" y="1196835"/>
                    <a:pt x="3751729" y="1156447"/>
                  </a:cubicBezTo>
                  <a:cubicBezTo>
                    <a:pt x="3746803" y="1107184"/>
                    <a:pt x="3743749" y="1057736"/>
                    <a:pt x="3738282" y="1008530"/>
                  </a:cubicBezTo>
                  <a:cubicBezTo>
                    <a:pt x="3732646" y="957807"/>
                    <a:pt x="3723088" y="897863"/>
                    <a:pt x="3711388" y="847165"/>
                  </a:cubicBezTo>
                  <a:cubicBezTo>
                    <a:pt x="3703077" y="811149"/>
                    <a:pt x="3696183" y="774654"/>
                    <a:pt x="3684494" y="739588"/>
                  </a:cubicBezTo>
                  <a:cubicBezTo>
                    <a:pt x="3680012" y="726141"/>
                    <a:pt x="3674485" y="712998"/>
                    <a:pt x="3671047" y="699247"/>
                  </a:cubicBezTo>
                  <a:cubicBezTo>
                    <a:pt x="3665504" y="677074"/>
                    <a:pt x="3662558" y="654323"/>
                    <a:pt x="3657600" y="632012"/>
                  </a:cubicBezTo>
                  <a:cubicBezTo>
                    <a:pt x="3636580" y="537423"/>
                    <a:pt x="3653169" y="616503"/>
                    <a:pt x="3630706" y="537883"/>
                  </a:cubicBezTo>
                  <a:cubicBezTo>
                    <a:pt x="3617557" y="491862"/>
                    <a:pt x="3612925" y="439420"/>
                    <a:pt x="3576917" y="403412"/>
                  </a:cubicBezTo>
                  <a:cubicBezTo>
                    <a:pt x="3565489" y="391984"/>
                    <a:pt x="3550023" y="385483"/>
                    <a:pt x="3536576" y="376518"/>
                  </a:cubicBezTo>
                  <a:cubicBezTo>
                    <a:pt x="3490471" y="307360"/>
                    <a:pt x="3533376" y="360512"/>
                    <a:pt x="3469341" y="309283"/>
                  </a:cubicBezTo>
                  <a:cubicBezTo>
                    <a:pt x="3459441" y="301363"/>
                    <a:pt x="3452590" y="289995"/>
                    <a:pt x="3442447" y="282388"/>
                  </a:cubicBezTo>
                  <a:cubicBezTo>
                    <a:pt x="3416589" y="262994"/>
                    <a:pt x="3384621" y="251455"/>
                    <a:pt x="3361765" y="228600"/>
                  </a:cubicBezTo>
                  <a:cubicBezTo>
                    <a:pt x="3329907" y="196743"/>
                    <a:pt x="3299801" y="163122"/>
                    <a:pt x="3254188" y="147918"/>
                  </a:cubicBezTo>
                  <a:cubicBezTo>
                    <a:pt x="3240741" y="143436"/>
                    <a:pt x="3226525" y="140810"/>
                    <a:pt x="3213847" y="134471"/>
                  </a:cubicBezTo>
                  <a:cubicBezTo>
                    <a:pt x="3199392" y="127243"/>
                    <a:pt x="3188274" y="114141"/>
                    <a:pt x="3173506" y="107577"/>
                  </a:cubicBezTo>
                  <a:cubicBezTo>
                    <a:pt x="3147600" y="96063"/>
                    <a:pt x="3119717" y="89648"/>
                    <a:pt x="3092823" y="80683"/>
                  </a:cubicBezTo>
                  <a:cubicBezTo>
                    <a:pt x="3034854" y="61360"/>
                    <a:pt x="3020764" y="55512"/>
                    <a:pt x="2944906" y="40341"/>
                  </a:cubicBezTo>
                  <a:cubicBezTo>
                    <a:pt x="2922494" y="35859"/>
                    <a:pt x="2900325" y="29915"/>
                    <a:pt x="2877670" y="26894"/>
                  </a:cubicBezTo>
                  <a:cubicBezTo>
                    <a:pt x="2754883" y="10522"/>
                    <a:pt x="2622986" y="6768"/>
                    <a:pt x="2501153" y="0"/>
                  </a:cubicBezTo>
                  <a:lnTo>
                    <a:pt x="1761565" y="13447"/>
                  </a:lnTo>
                  <a:cubicBezTo>
                    <a:pt x="1689736" y="15470"/>
                    <a:pt x="1617796" y="18657"/>
                    <a:pt x="1546412" y="26894"/>
                  </a:cubicBezTo>
                  <a:cubicBezTo>
                    <a:pt x="1529498" y="28846"/>
                    <a:pt x="1401432" y="54251"/>
                    <a:pt x="1358153" y="67235"/>
                  </a:cubicBezTo>
                  <a:cubicBezTo>
                    <a:pt x="1330999" y="75381"/>
                    <a:pt x="1304364" y="85165"/>
                    <a:pt x="1277470" y="94130"/>
                  </a:cubicBezTo>
                  <a:lnTo>
                    <a:pt x="1196788" y="121024"/>
                  </a:lnTo>
                  <a:cubicBezTo>
                    <a:pt x="1183341" y="125506"/>
                    <a:pt x="1168241" y="126608"/>
                    <a:pt x="1156447" y="134471"/>
                  </a:cubicBezTo>
                  <a:cubicBezTo>
                    <a:pt x="1104312" y="169228"/>
                    <a:pt x="1131438" y="156254"/>
                    <a:pt x="1075765" y="174812"/>
                  </a:cubicBezTo>
                  <a:cubicBezTo>
                    <a:pt x="1023232" y="227343"/>
                    <a:pt x="1078355" y="180240"/>
                    <a:pt x="1008529" y="215153"/>
                  </a:cubicBezTo>
                  <a:cubicBezTo>
                    <a:pt x="972989" y="232923"/>
                    <a:pt x="918480" y="282993"/>
                    <a:pt x="900953" y="309283"/>
                  </a:cubicBezTo>
                  <a:lnTo>
                    <a:pt x="847165" y="389965"/>
                  </a:lnTo>
                  <a:lnTo>
                    <a:pt x="820270" y="430306"/>
                  </a:lnTo>
                  <a:cubicBezTo>
                    <a:pt x="815788" y="443753"/>
                    <a:pt x="813707" y="458256"/>
                    <a:pt x="806823" y="470647"/>
                  </a:cubicBezTo>
                  <a:cubicBezTo>
                    <a:pt x="791126" y="498902"/>
                    <a:pt x="763256" y="520666"/>
                    <a:pt x="753035" y="551330"/>
                  </a:cubicBezTo>
                  <a:cubicBezTo>
                    <a:pt x="744070" y="578224"/>
                    <a:pt x="741866" y="608424"/>
                    <a:pt x="726141" y="632012"/>
                  </a:cubicBezTo>
                  <a:cubicBezTo>
                    <a:pt x="717176" y="645459"/>
                    <a:pt x="705811" y="657585"/>
                    <a:pt x="699247" y="672353"/>
                  </a:cubicBezTo>
                  <a:cubicBezTo>
                    <a:pt x="687733" y="698258"/>
                    <a:pt x="681318" y="726141"/>
                    <a:pt x="672353" y="753035"/>
                  </a:cubicBezTo>
                  <a:cubicBezTo>
                    <a:pt x="667871" y="766482"/>
                    <a:pt x="666769" y="781583"/>
                    <a:pt x="658906" y="793377"/>
                  </a:cubicBezTo>
                  <a:cubicBezTo>
                    <a:pt x="616287" y="857305"/>
                    <a:pt x="637122" y="818387"/>
                    <a:pt x="605117" y="914400"/>
                  </a:cubicBezTo>
                  <a:cubicBezTo>
                    <a:pt x="600635" y="927847"/>
                    <a:pt x="599532" y="942947"/>
                    <a:pt x="591670" y="954741"/>
                  </a:cubicBezTo>
                  <a:cubicBezTo>
                    <a:pt x="582705" y="968188"/>
                    <a:pt x="572004" y="980628"/>
                    <a:pt x="564776" y="995083"/>
                  </a:cubicBezTo>
                  <a:cubicBezTo>
                    <a:pt x="554029" y="1016578"/>
                    <a:pt x="543627" y="1069105"/>
                    <a:pt x="537882" y="1089212"/>
                  </a:cubicBezTo>
                  <a:cubicBezTo>
                    <a:pt x="533988" y="1102841"/>
                    <a:pt x="528329" y="1115924"/>
                    <a:pt x="524435" y="1129553"/>
                  </a:cubicBezTo>
                  <a:cubicBezTo>
                    <a:pt x="519358" y="1147323"/>
                    <a:pt x="516298" y="1165639"/>
                    <a:pt x="510988" y="1183341"/>
                  </a:cubicBezTo>
                  <a:cubicBezTo>
                    <a:pt x="502842" y="1210495"/>
                    <a:pt x="493059" y="1237130"/>
                    <a:pt x="484094" y="1264024"/>
                  </a:cubicBezTo>
                  <a:cubicBezTo>
                    <a:pt x="479612" y="1277471"/>
                    <a:pt x="474085" y="1290614"/>
                    <a:pt x="470647" y="1304365"/>
                  </a:cubicBezTo>
                  <a:cubicBezTo>
                    <a:pt x="461682" y="1340224"/>
                    <a:pt x="455441" y="1376875"/>
                    <a:pt x="443753" y="1411941"/>
                  </a:cubicBezTo>
                  <a:cubicBezTo>
                    <a:pt x="439271" y="1425388"/>
                    <a:pt x="434036" y="1438608"/>
                    <a:pt x="430306" y="1452283"/>
                  </a:cubicBezTo>
                  <a:cubicBezTo>
                    <a:pt x="420581" y="1487943"/>
                    <a:pt x="415100" y="1524794"/>
                    <a:pt x="403412" y="1559859"/>
                  </a:cubicBezTo>
                  <a:cubicBezTo>
                    <a:pt x="398930" y="1573306"/>
                    <a:pt x="393859" y="1586571"/>
                    <a:pt x="389965" y="1600200"/>
                  </a:cubicBezTo>
                  <a:cubicBezTo>
                    <a:pt x="380570" y="1633083"/>
                    <a:pt x="365597" y="1710710"/>
                    <a:pt x="349623" y="1734671"/>
                  </a:cubicBezTo>
                  <a:cubicBezTo>
                    <a:pt x="340658" y="1748118"/>
                    <a:pt x="334157" y="1763584"/>
                    <a:pt x="322729" y="1775012"/>
                  </a:cubicBezTo>
                  <a:cubicBezTo>
                    <a:pt x="311301" y="1786440"/>
                    <a:pt x="295835" y="1792941"/>
                    <a:pt x="282388" y="1801906"/>
                  </a:cubicBezTo>
                  <a:cubicBezTo>
                    <a:pt x="273423" y="1815353"/>
                    <a:pt x="268114" y="1832151"/>
                    <a:pt x="255494" y="1842247"/>
                  </a:cubicBezTo>
                  <a:cubicBezTo>
                    <a:pt x="244426" y="1851102"/>
                    <a:pt x="227831" y="1849355"/>
                    <a:pt x="215153" y="1855694"/>
                  </a:cubicBezTo>
                  <a:cubicBezTo>
                    <a:pt x="200698" y="1862922"/>
                    <a:pt x="187432" y="1872492"/>
                    <a:pt x="174812" y="1882588"/>
                  </a:cubicBezTo>
                  <a:cubicBezTo>
                    <a:pt x="164912" y="1890508"/>
                    <a:pt x="158789" y="1902960"/>
                    <a:pt x="147917" y="1909483"/>
                  </a:cubicBezTo>
                  <a:cubicBezTo>
                    <a:pt x="70658" y="1955839"/>
                    <a:pt x="131420" y="1899086"/>
                    <a:pt x="107576" y="190948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Freeform 190">
              <a:extLst>
                <a:ext uri="{FF2B5EF4-FFF2-40B4-BE49-F238E27FC236}">
                  <a16:creationId xmlns:a16="http://schemas.microsoft.com/office/drawing/2014/main" id="{8D4EBCF7-390A-2DC0-C718-0C66BCD9C1B0}"/>
                </a:ext>
              </a:extLst>
            </p:cNvPr>
            <p:cNvSpPr/>
            <p:nvPr/>
          </p:nvSpPr>
          <p:spPr>
            <a:xfrm>
              <a:off x="5402271" y="190839"/>
              <a:ext cx="5144802" cy="3388658"/>
            </a:xfrm>
            <a:custGeom>
              <a:avLst/>
              <a:gdLst>
                <a:gd name="connsiteX0" fmla="*/ 478673 w 5144802"/>
                <a:gd name="connsiteY0" fmla="*/ 40341 h 3388658"/>
                <a:gd name="connsiteX1" fmla="*/ 384543 w 5144802"/>
                <a:gd name="connsiteY1" fmla="*/ 53788 h 3388658"/>
                <a:gd name="connsiteX2" fmla="*/ 263520 w 5144802"/>
                <a:gd name="connsiteY2" fmla="*/ 107576 h 3388658"/>
                <a:gd name="connsiteX3" fmla="*/ 196285 w 5144802"/>
                <a:gd name="connsiteY3" fmla="*/ 188258 h 3388658"/>
                <a:gd name="connsiteX4" fmla="*/ 169390 w 5144802"/>
                <a:gd name="connsiteY4" fmla="*/ 215153 h 3388658"/>
                <a:gd name="connsiteX5" fmla="*/ 142496 w 5144802"/>
                <a:gd name="connsiteY5" fmla="*/ 255494 h 3388658"/>
                <a:gd name="connsiteX6" fmla="*/ 48367 w 5144802"/>
                <a:gd name="connsiteY6" fmla="*/ 376517 h 3388658"/>
                <a:gd name="connsiteX7" fmla="*/ 21473 w 5144802"/>
                <a:gd name="connsiteY7" fmla="*/ 416858 h 3388658"/>
                <a:gd name="connsiteX8" fmla="*/ 21473 w 5144802"/>
                <a:gd name="connsiteY8" fmla="*/ 658905 h 3388658"/>
                <a:gd name="connsiteX9" fmla="*/ 75261 w 5144802"/>
                <a:gd name="connsiteY9" fmla="*/ 847164 h 3388658"/>
                <a:gd name="connsiteX10" fmla="*/ 102155 w 5144802"/>
                <a:gd name="connsiteY10" fmla="*/ 887505 h 3388658"/>
                <a:gd name="connsiteX11" fmla="*/ 182837 w 5144802"/>
                <a:gd name="connsiteY11" fmla="*/ 1048870 h 3388658"/>
                <a:gd name="connsiteX12" fmla="*/ 209732 w 5144802"/>
                <a:gd name="connsiteY12" fmla="*/ 1089211 h 3388658"/>
                <a:gd name="connsiteX13" fmla="*/ 236626 w 5144802"/>
                <a:gd name="connsiteY13" fmla="*/ 1169894 h 3388658"/>
                <a:gd name="connsiteX14" fmla="*/ 263520 w 5144802"/>
                <a:gd name="connsiteY14" fmla="*/ 1210235 h 3388658"/>
                <a:gd name="connsiteX15" fmla="*/ 290414 w 5144802"/>
                <a:gd name="connsiteY15" fmla="*/ 1290917 h 3388658"/>
                <a:gd name="connsiteX16" fmla="*/ 317308 w 5144802"/>
                <a:gd name="connsiteY16" fmla="*/ 1344705 h 3388658"/>
                <a:gd name="connsiteX17" fmla="*/ 357649 w 5144802"/>
                <a:gd name="connsiteY17" fmla="*/ 1438835 h 3388658"/>
                <a:gd name="connsiteX18" fmla="*/ 411437 w 5144802"/>
                <a:gd name="connsiteY18" fmla="*/ 1519517 h 3388658"/>
                <a:gd name="connsiteX19" fmla="*/ 438332 w 5144802"/>
                <a:gd name="connsiteY19" fmla="*/ 1559858 h 3388658"/>
                <a:gd name="connsiteX20" fmla="*/ 465226 w 5144802"/>
                <a:gd name="connsiteY20" fmla="*/ 1613647 h 3388658"/>
                <a:gd name="connsiteX21" fmla="*/ 519014 w 5144802"/>
                <a:gd name="connsiteY21" fmla="*/ 1667435 h 3388658"/>
                <a:gd name="connsiteX22" fmla="*/ 559355 w 5144802"/>
                <a:gd name="connsiteY22" fmla="*/ 1721223 h 3388658"/>
                <a:gd name="connsiteX23" fmla="*/ 653485 w 5144802"/>
                <a:gd name="connsiteY23" fmla="*/ 1815353 h 3388658"/>
                <a:gd name="connsiteX24" fmla="*/ 707273 w 5144802"/>
                <a:gd name="connsiteY24" fmla="*/ 1869141 h 3388658"/>
                <a:gd name="connsiteX25" fmla="*/ 747614 w 5144802"/>
                <a:gd name="connsiteY25" fmla="*/ 1909482 h 3388658"/>
                <a:gd name="connsiteX26" fmla="*/ 787955 w 5144802"/>
                <a:gd name="connsiteY26" fmla="*/ 1936376 h 3388658"/>
                <a:gd name="connsiteX27" fmla="*/ 868637 w 5144802"/>
                <a:gd name="connsiteY27" fmla="*/ 2030505 h 3388658"/>
                <a:gd name="connsiteX28" fmla="*/ 908979 w 5144802"/>
                <a:gd name="connsiteY28" fmla="*/ 2057400 h 3388658"/>
                <a:gd name="connsiteX29" fmla="*/ 989661 w 5144802"/>
                <a:gd name="connsiteY29" fmla="*/ 2138082 h 3388658"/>
                <a:gd name="connsiteX30" fmla="*/ 1124132 w 5144802"/>
                <a:gd name="connsiteY30" fmla="*/ 2245658 h 3388658"/>
                <a:gd name="connsiteX31" fmla="*/ 1191367 w 5144802"/>
                <a:gd name="connsiteY31" fmla="*/ 2312894 h 3388658"/>
                <a:gd name="connsiteX32" fmla="*/ 1272049 w 5144802"/>
                <a:gd name="connsiteY32" fmla="*/ 2366682 h 3388658"/>
                <a:gd name="connsiteX33" fmla="*/ 1312390 w 5144802"/>
                <a:gd name="connsiteY33" fmla="*/ 2393576 h 3388658"/>
                <a:gd name="connsiteX34" fmla="*/ 1339285 w 5144802"/>
                <a:gd name="connsiteY34" fmla="*/ 2420470 h 3388658"/>
                <a:gd name="connsiteX35" fmla="*/ 1379626 w 5144802"/>
                <a:gd name="connsiteY35" fmla="*/ 2447364 h 3388658"/>
                <a:gd name="connsiteX36" fmla="*/ 1419967 w 5144802"/>
                <a:gd name="connsiteY36" fmla="*/ 2487705 h 3388658"/>
                <a:gd name="connsiteX37" fmla="*/ 1514096 w 5144802"/>
                <a:gd name="connsiteY37" fmla="*/ 2554941 h 3388658"/>
                <a:gd name="connsiteX38" fmla="*/ 1581332 w 5144802"/>
                <a:gd name="connsiteY38" fmla="*/ 2622176 h 3388658"/>
                <a:gd name="connsiteX39" fmla="*/ 1662014 w 5144802"/>
                <a:gd name="connsiteY39" fmla="*/ 2689411 h 3388658"/>
                <a:gd name="connsiteX40" fmla="*/ 1742696 w 5144802"/>
                <a:gd name="connsiteY40" fmla="*/ 2743200 h 3388658"/>
                <a:gd name="connsiteX41" fmla="*/ 1783037 w 5144802"/>
                <a:gd name="connsiteY41" fmla="*/ 2770094 h 3388658"/>
                <a:gd name="connsiteX42" fmla="*/ 1823379 w 5144802"/>
                <a:gd name="connsiteY42" fmla="*/ 2783541 h 3388658"/>
                <a:gd name="connsiteX43" fmla="*/ 1917508 w 5144802"/>
                <a:gd name="connsiteY43" fmla="*/ 2837329 h 3388658"/>
                <a:gd name="connsiteX44" fmla="*/ 1957849 w 5144802"/>
                <a:gd name="connsiteY44" fmla="*/ 2864223 h 3388658"/>
                <a:gd name="connsiteX45" fmla="*/ 2011637 w 5144802"/>
                <a:gd name="connsiteY45" fmla="*/ 2877670 h 3388658"/>
                <a:gd name="connsiteX46" fmla="*/ 2159555 w 5144802"/>
                <a:gd name="connsiteY46" fmla="*/ 2944905 h 3388658"/>
                <a:gd name="connsiteX47" fmla="*/ 2199896 w 5144802"/>
                <a:gd name="connsiteY47" fmla="*/ 2971800 h 3388658"/>
                <a:gd name="connsiteX48" fmla="*/ 2294026 w 5144802"/>
                <a:gd name="connsiteY48" fmla="*/ 2998694 h 3388658"/>
                <a:gd name="connsiteX49" fmla="*/ 2361261 w 5144802"/>
                <a:gd name="connsiteY49" fmla="*/ 3025588 h 3388658"/>
                <a:gd name="connsiteX50" fmla="*/ 2455390 w 5144802"/>
                <a:gd name="connsiteY50" fmla="*/ 3052482 h 3388658"/>
                <a:gd name="connsiteX51" fmla="*/ 2522626 w 5144802"/>
                <a:gd name="connsiteY51" fmla="*/ 3079376 h 3388658"/>
                <a:gd name="connsiteX52" fmla="*/ 2603308 w 5144802"/>
                <a:gd name="connsiteY52" fmla="*/ 3106270 h 3388658"/>
                <a:gd name="connsiteX53" fmla="*/ 2657096 w 5144802"/>
                <a:gd name="connsiteY53" fmla="*/ 3133164 h 3388658"/>
                <a:gd name="connsiteX54" fmla="*/ 2751226 w 5144802"/>
                <a:gd name="connsiteY54" fmla="*/ 3160058 h 3388658"/>
                <a:gd name="connsiteX55" fmla="*/ 2818461 w 5144802"/>
                <a:gd name="connsiteY55" fmla="*/ 3186953 h 3388658"/>
                <a:gd name="connsiteX56" fmla="*/ 2926037 w 5144802"/>
                <a:gd name="connsiteY56" fmla="*/ 3213847 h 3388658"/>
                <a:gd name="connsiteX57" fmla="*/ 3006720 w 5144802"/>
                <a:gd name="connsiteY57" fmla="*/ 3240741 h 3388658"/>
                <a:gd name="connsiteX58" fmla="*/ 3073955 w 5144802"/>
                <a:gd name="connsiteY58" fmla="*/ 3267635 h 3388658"/>
                <a:gd name="connsiteX59" fmla="*/ 3194979 w 5144802"/>
                <a:gd name="connsiteY59" fmla="*/ 3294529 h 3388658"/>
                <a:gd name="connsiteX60" fmla="*/ 3275661 w 5144802"/>
                <a:gd name="connsiteY60" fmla="*/ 3321423 h 3388658"/>
                <a:gd name="connsiteX61" fmla="*/ 3316002 w 5144802"/>
                <a:gd name="connsiteY61" fmla="*/ 3334870 h 3388658"/>
                <a:gd name="connsiteX62" fmla="*/ 3356343 w 5144802"/>
                <a:gd name="connsiteY62" fmla="*/ 3348317 h 3388658"/>
                <a:gd name="connsiteX63" fmla="*/ 3410132 w 5144802"/>
                <a:gd name="connsiteY63" fmla="*/ 3361764 h 3388658"/>
                <a:gd name="connsiteX64" fmla="*/ 3544602 w 5144802"/>
                <a:gd name="connsiteY64" fmla="*/ 3388658 h 3388658"/>
                <a:gd name="connsiteX65" fmla="*/ 3894226 w 5144802"/>
                <a:gd name="connsiteY65" fmla="*/ 3375211 h 3388658"/>
                <a:gd name="connsiteX66" fmla="*/ 3948014 w 5144802"/>
                <a:gd name="connsiteY66" fmla="*/ 3361764 h 3388658"/>
                <a:gd name="connsiteX67" fmla="*/ 4028696 w 5144802"/>
                <a:gd name="connsiteY67" fmla="*/ 3348317 h 3388658"/>
                <a:gd name="connsiteX68" fmla="*/ 4109379 w 5144802"/>
                <a:gd name="connsiteY68" fmla="*/ 3321423 h 3388658"/>
                <a:gd name="connsiteX69" fmla="*/ 4149720 w 5144802"/>
                <a:gd name="connsiteY69" fmla="*/ 3307976 h 3388658"/>
                <a:gd name="connsiteX70" fmla="*/ 4203508 w 5144802"/>
                <a:gd name="connsiteY70" fmla="*/ 3281082 h 3388658"/>
                <a:gd name="connsiteX71" fmla="*/ 4270743 w 5144802"/>
                <a:gd name="connsiteY71" fmla="*/ 3254188 h 3388658"/>
                <a:gd name="connsiteX72" fmla="*/ 4337979 w 5144802"/>
                <a:gd name="connsiteY72" fmla="*/ 3200400 h 3388658"/>
                <a:gd name="connsiteX73" fmla="*/ 4378320 w 5144802"/>
                <a:gd name="connsiteY73" fmla="*/ 3173505 h 3388658"/>
                <a:gd name="connsiteX74" fmla="*/ 4418661 w 5144802"/>
                <a:gd name="connsiteY74" fmla="*/ 3133164 h 3388658"/>
                <a:gd name="connsiteX75" fmla="*/ 4553132 w 5144802"/>
                <a:gd name="connsiteY75" fmla="*/ 3025588 h 3388658"/>
                <a:gd name="connsiteX76" fmla="*/ 4606920 w 5144802"/>
                <a:gd name="connsiteY76" fmla="*/ 2971800 h 3388658"/>
                <a:gd name="connsiteX77" fmla="*/ 4660708 w 5144802"/>
                <a:gd name="connsiteY77" fmla="*/ 2931458 h 3388658"/>
                <a:gd name="connsiteX78" fmla="*/ 4741390 w 5144802"/>
                <a:gd name="connsiteY78" fmla="*/ 2837329 h 3388658"/>
                <a:gd name="connsiteX79" fmla="*/ 4768285 w 5144802"/>
                <a:gd name="connsiteY79" fmla="*/ 2810435 h 3388658"/>
                <a:gd name="connsiteX80" fmla="*/ 4795179 w 5144802"/>
                <a:gd name="connsiteY80" fmla="*/ 2770094 h 3388658"/>
                <a:gd name="connsiteX81" fmla="*/ 4835520 w 5144802"/>
                <a:gd name="connsiteY81" fmla="*/ 2716305 h 3388658"/>
                <a:gd name="connsiteX82" fmla="*/ 4889308 w 5144802"/>
                <a:gd name="connsiteY82" fmla="*/ 2635623 h 3388658"/>
                <a:gd name="connsiteX83" fmla="*/ 5010332 w 5144802"/>
                <a:gd name="connsiteY83" fmla="*/ 2474258 h 3388658"/>
                <a:gd name="connsiteX84" fmla="*/ 5037226 w 5144802"/>
                <a:gd name="connsiteY84" fmla="*/ 2420470 h 3388658"/>
                <a:gd name="connsiteX85" fmla="*/ 5077567 w 5144802"/>
                <a:gd name="connsiteY85" fmla="*/ 2339788 h 3388658"/>
                <a:gd name="connsiteX86" fmla="*/ 5091014 w 5144802"/>
                <a:gd name="connsiteY86" fmla="*/ 2286000 h 3388658"/>
                <a:gd name="connsiteX87" fmla="*/ 5117908 w 5144802"/>
                <a:gd name="connsiteY87" fmla="*/ 2205317 h 3388658"/>
                <a:gd name="connsiteX88" fmla="*/ 5144802 w 5144802"/>
                <a:gd name="connsiteY88" fmla="*/ 2070847 h 3388658"/>
                <a:gd name="connsiteX89" fmla="*/ 5131355 w 5144802"/>
                <a:gd name="connsiteY89" fmla="*/ 1788458 h 3388658"/>
                <a:gd name="connsiteX90" fmla="*/ 5104461 w 5144802"/>
                <a:gd name="connsiteY90" fmla="*/ 1653988 h 3388658"/>
                <a:gd name="connsiteX91" fmla="*/ 5064120 w 5144802"/>
                <a:gd name="connsiteY91" fmla="*/ 1519517 h 3388658"/>
                <a:gd name="connsiteX92" fmla="*/ 5050673 w 5144802"/>
                <a:gd name="connsiteY92" fmla="*/ 1479176 h 3388658"/>
                <a:gd name="connsiteX93" fmla="*/ 4996885 w 5144802"/>
                <a:gd name="connsiteY93" fmla="*/ 1371600 h 3388658"/>
                <a:gd name="connsiteX94" fmla="*/ 4983437 w 5144802"/>
                <a:gd name="connsiteY94" fmla="*/ 1331258 h 3388658"/>
                <a:gd name="connsiteX95" fmla="*/ 4943096 w 5144802"/>
                <a:gd name="connsiteY95" fmla="*/ 1264023 h 3388658"/>
                <a:gd name="connsiteX96" fmla="*/ 4916202 w 5144802"/>
                <a:gd name="connsiteY96" fmla="*/ 1223682 h 3388658"/>
                <a:gd name="connsiteX97" fmla="*/ 4902755 w 5144802"/>
                <a:gd name="connsiteY97" fmla="*/ 1183341 h 3388658"/>
                <a:gd name="connsiteX98" fmla="*/ 4822073 w 5144802"/>
                <a:gd name="connsiteY98" fmla="*/ 1048870 h 3388658"/>
                <a:gd name="connsiteX99" fmla="*/ 4795179 w 5144802"/>
                <a:gd name="connsiteY99" fmla="*/ 1008529 h 3388658"/>
                <a:gd name="connsiteX100" fmla="*/ 4768285 w 5144802"/>
                <a:gd name="connsiteY100" fmla="*/ 968188 h 3388658"/>
                <a:gd name="connsiteX101" fmla="*/ 4701049 w 5144802"/>
                <a:gd name="connsiteY101" fmla="*/ 900953 h 3388658"/>
                <a:gd name="connsiteX102" fmla="*/ 4674155 w 5144802"/>
                <a:gd name="connsiteY102" fmla="*/ 860611 h 3388658"/>
                <a:gd name="connsiteX103" fmla="*/ 4593473 w 5144802"/>
                <a:gd name="connsiteY103" fmla="*/ 779929 h 3388658"/>
                <a:gd name="connsiteX104" fmla="*/ 4553132 w 5144802"/>
                <a:gd name="connsiteY104" fmla="*/ 739588 h 3388658"/>
                <a:gd name="connsiteX105" fmla="*/ 4485896 w 5144802"/>
                <a:gd name="connsiteY105" fmla="*/ 672353 h 3388658"/>
                <a:gd name="connsiteX106" fmla="*/ 4418661 w 5144802"/>
                <a:gd name="connsiteY106" fmla="*/ 605117 h 3388658"/>
                <a:gd name="connsiteX107" fmla="*/ 4378320 w 5144802"/>
                <a:gd name="connsiteY107" fmla="*/ 578223 h 3388658"/>
                <a:gd name="connsiteX108" fmla="*/ 4337979 w 5144802"/>
                <a:gd name="connsiteY108" fmla="*/ 537882 h 3388658"/>
                <a:gd name="connsiteX109" fmla="*/ 4284190 w 5144802"/>
                <a:gd name="connsiteY109" fmla="*/ 510988 h 3388658"/>
                <a:gd name="connsiteX110" fmla="*/ 4149720 w 5144802"/>
                <a:gd name="connsiteY110" fmla="*/ 443753 h 3388658"/>
                <a:gd name="connsiteX111" fmla="*/ 4095932 w 5144802"/>
                <a:gd name="connsiteY111" fmla="*/ 416858 h 3388658"/>
                <a:gd name="connsiteX112" fmla="*/ 4055590 w 5144802"/>
                <a:gd name="connsiteY112" fmla="*/ 403411 h 3388658"/>
                <a:gd name="connsiteX113" fmla="*/ 4015249 w 5144802"/>
                <a:gd name="connsiteY113" fmla="*/ 376517 h 3388658"/>
                <a:gd name="connsiteX114" fmla="*/ 3880779 w 5144802"/>
                <a:gd name="connsiteY114" fmla="*/ 336176 h 3388658"/>
                <a:gd name="connsiteX115" fmla="*/ 3759755 w 5144802"/>
                <a:gd name="connsiteY115" fmla="*/ 295835 h 3388658"/>
                <a:gd name="connsiteX116" fmla="*/ 3719414 w 5144802"/>
                <a:gd name="connsiteY116" fmla="*/ 282388 h 3388658"/>
                <a:gd name="connsiteX117" fmla="*/ 3679073 w 5144802"/>
                <a:gd name="connsiteY117" fmla="*/ 268941 h 3388658"/>
                <a:gd name="connsiteX118" fmla="*/ 3625285 w 5144802"/>
                <a:gd name="connsiteY118" fmla="*/ 255494 h 3388658"/>
                <a:gd name="connsiteX119" fmla="*/ 3490814 w 5144802"/>
                <a:gd name="connsiteY119" fmla="*/ 215153 h 3388658"/>
                <a:gd name="connsiteX120" fmla="*/ 3316002 w 5144802"/>
                <a:gd name="connsiteY120" fmla="*/ 174811 h 3388658"/>
                <a:gd name="connsiteX121" fmla="*/ 3127743 w 5144802"/>
                <a:gd name="connsiteY121" fmla="*/ 134470 h 3388658"/>
                <a:gd name="connsiteX122" fmla="*/ 3033614 w 5144802"/>
                <a:gd name="connsiteY122" fmla="*/ 121023 h 3388658"/>
                <a:gd name="connsiteX123" fmla="*/ 2926037 w 5144802"/>
                <a:gd name="connsiteY123" fmla="*/ 107576 h 3388658"/>
                <a:gd name="connsiteX124" fmla="*/ 2562967 w 5144802"/>
                <a:gd name="connsiteY124" fmla="*/ 80682 h 3388658"/>
                <a:gd name="connsiteX125" fmla="*/ 1514096 w 5144802"/>
                <a:gd name="connsiteY125" fmla="*/ 40341 h 3388658"/>
                <a:gd name="connsiteX126" fmla="*/ 801402 w 5144802"/>
                <a:gd name="connsiteY126" fmla="*/ 0 h 3388658"/>
                <a:gd name="connsiteX127" fmla="*/ 519014 w 5144802"/>
                <a:gd name="connsiteY127" fmla="*/ 13447 h 3388658"/>
                <a:gd name="connsiteX128" fmla="*/ 478673 w 5144802"/>
                <a:gd name="connsiteY128" fmla="*/ 40341 h 33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44802" h="3388658">
                  <a:moveTo>
                    <a:pt x="478673" y="40341"/>
                  </a:moveTo>
                  <a:cubicBezTo>
                    <a:pt x="456261" y="47064"/>
                    <a:pt x="415427" y="46661"/>
                    <a:pt x="384543" y="53788"/>
                  </a:cubicBezTo>
                  <a:cubicBezTo>
                    <a:pt x="335889" y="65016"/>
                    <a:pt x="300449" y="76802"/>
                    <a:pt x="263520" y="107576"/>
                  </a:cubicBezTo>
                  <a:cubicBezTo>
                    <a:pt x="206023" y="155490"/>
                    <a:pt x="238596" y="135370"/>
                    <a:pt x="196285" y="188258"/>
                  </a:cubicBezTo>
                  <a:cubicBezTo>
                    <a:pt x="188365" y="198158"/>
                    <a:pt x="177310" y="205253"/>
                    <a:pt x="169390" y="215153"/>
                  </a:cubicBezTo>
                  <a:cubicBezTo>
                    <a:pt x="159294" y="227773"/>
                    <a:pt x="152842" y="243079"/>
                    <a:pt x="142496" y="255494"/>
                  </a:cubicBezTo>
                  <a:cubicBezTo>
                    <a:pt x="37168" y="381887"/>
                    <a:pt x="184313" y="172599"/>
                    <a:pt x="48367" y="376517"/>
                  </a:cubicBezTo>
                  <a:lnTo>
                    <a:pt x="21473" y="416858"/>
                  </a:lnTo>
                  <a:cubicBezTo>
                    <a:pt x="-11201" y="514883"/>
                    <a:pt x="-2810" y="472736"/>
                    <a:pt x="21473" y="658905"/>
                  </a:cubicBezTo>
                  <a:cubicBezTo>
                    <a:pt x="22927" y="670052"/>
                    <a:pt x="61463" y="826467"/>
                    <a:pt x="75261" y="847164"/>
                  </a:cubicBezTo>
                  <a:lnTo>
                    <a:pt x="102155" y="887505"/>
                  </a:lnTo>
                  <a:cubicBezTo>
                    <a:pt x="139269" y="998850"/>
                    <a:pt x="113325" y="944603"/>
                    <a:pt x="182837" y="1048870"/>
                  </a:cubicBezTo>
                  <a:lnTo>
                    <a:pt x="209732" y="1089211"/>
                  </a:lnTo>
                  <a:cubicBezTo>
                    <a:pt x="218697" y="1116105"/>
                    <a:pt x="220901" y="1146306"/>
                    <a:pt x="236626" y="1169894"/>
                  </a:cubicBezTo>
                  <a:cubicBezTo>
                    <a:pt x="245591" y="1183341"/>
                    <a:pt x="256956" y="1195467"/>
                    <a:pt x="263520" y="1210235"/>
                  </a:cubicBezTo>
                  <a:cubicBezTo>
                    <a:pt x="275034" y="1236140"/>
                    <a:pt x="277736" y="1265561"/>
                    <a:pt x="290414" y="1290917"/>
                  </a:cubicBezTo>
                  <a:cubicBezTo>
                    <a:pt x="299379" y="1308846"/>
                    <a:pt x="309412" y="1326280"/>
                    <a:pt x="317308" y="1344705"/>
                  </a:cubicBezTo>
                  <a:cubicBezTo>
                    <a:pt x="345131" y="1409626"/>
                    <a:pt x="313050" y="1364503"/>
                    <a:pt x="357649" y="1438835"/>
                  </a:cubicBezTo>
                  <a:cubicBezTo>
                    <a:pt x="374279" y="1466551"/>
                    <a:pt x="393508" y="1492623"/>
                    <a:pt x="411437" y="1519517"/>
                  </a:cubicBezTo>
                  <a:cubicBezTo>
                    <a:pt x="420402" y="1532964"/>
                    <a:pt x="431104" y="1545403"/>
                    <a:pt x="438332" y="1559858"/>
                  </a:cubicBezTo>
                  <a:cubicBezTo>
                    <a:pt x="447297" y="1577788"/>
                    <a:pt x="453199" y="1597610"/>
                    <a:pt x="465226" y="1613647"/>
                  </a:cubicBezTo>
                  <a:cubicBezTo>
                    <a:pt x="480439" y="1633932"/>
                    <a:pt x="502317" y="1648353"/>
                    <a:pt x="519014" y="1667435"/>
                  </a:cubicBezTo>
                  <a:cubicBezTo>
                    <a:pt x="533772" y="1684301"/>
                    <a:pt x="544279" y="1704640"/>
                    <a:pt x="559355" y="1721223"/>
                  </a:cubicBezTo>
                  <a:cubicBezTo>
                    <a:pt x="589204" y="1754057"/>
                    <a:pt x="622108" y="1783976"/>
                    <a:pt x="653485" y="1815353"/>
                  </a:cubicBezTo>
                  <a:lnTo>
                    <a:pt x="707273" y="1869141"/>
                  </a:lnTo>
                  <a:cubicBezTo>
                    <a:pt x="720720" y="1882588"/>
                    <a:pt x="731791" y="1898933"/>
                    <a:pt x="747614" y="1909482"/>
                  </a:cubicBezTo>
                  <a:lnTo>
                    <a:pt x="787955" y="1936376"/>
                  </a:lnTo>
                  <a:cubicBezTo>
                    <a:pt x="819677" y="1983959"/>
                    <a:pt x="817914" y="1987028"/>
                    <a:pt x="868637" y="2030505"/>
                  </a:cubicBezTo>
                  <a:cubicBezTo>
                    <a:pt x="880908" y="2041023"/>
                    <a:pt x="896900" y="2046663"/>
                    <a:pt x="908979" y="2057400"/>
                  </a:cubicBezTo>
                  <a:cubicBezTo>
                    <a:pt x="937406" y="2082668"/>
                    <a:pt x="959961" y="2114323"/>
                    <a:pt x="989661" y="2138082"/>
                  </a:cubicBezTo>
                  <a:cubicBezTo>
                    <a:pt x="1034485" y="2173941"/>
                    <a:pt x="1083543" y="2205068"/>
                    <a:pt x="1124132" y="2245658"/>
                  </a:cubicBezTo>
                  <a:cubicBezTo>
                    <a:pt x="1146544" y="2268070"/>
                    <a:pt x="1164995" y="2295313"/>
                    <a:pt x="1191367" y="2312894"/>
                  </a:cubicBezTo>
                  <a:lnTo>
                    <a:pt x="1272049" y="2366682"/>
                  </a:lnTo>
                  <a:cubicBezTo>
                    <a:pt x="1285496" y="2375647"/>
                    <a:pt x="1300962" y="2382148"/>
                    <a:pt x="1312390" y="2393576"/>
                  </a:cubicBezTo>
                  <a:cubicBezTo>
                    <a:pt x="1321355" y="2402541"/>
                    <a:pt x="1329385" y="2412550"/>
                    <a:pt x="1339285" y="2420470"/>
                  </a:cubicBezTo>
                  <a:cubicBezTo>
                    <a:pt x="1351905" y="2430566"/>
                    <a:pt x="1367211" y="2437018"/>
                    <a:pt x="1379626" y="2447364"/>
                  </a:cubicBezTo>
                  <a:cubicBezTo>
                    <a:pt x="1394235" y="2459538"/>
                    <a:pt x="1405358" y="2475531"/>
                    <a:pt x="1419967" y="2487705"/>
                  </a:cubicBezTo>
                  <a:cubicBezTo>
                    <a:pt x="1535657" y="2584114"/>
                    <a:pt x="1368749" y="2425745"/>
                    <a:pt x="1514096" y="2554941"/>
                  </a:cubicBezTo>
                  <a:cubicBezTo>
                    <a:pt x="1537785" y="2575998"/>
                    <a:pt x="1554960" y="2604595"/>
                    <a:pt x="1581332" y="2622176"/>
                  </a:cubicBezTo>
                  <a:cubicBezTo>
                    <a:pt x="1725476" y="2718272"/>
                    <a:pt x="1506719" y="2568625"/>
                    <a:pt x="1662014" y="2689411"/>
                  </a:cubicBezTo>
                  <a:cubicBezTo>
                    <a:pt x="1687528" y="2709255"/>
                    <a:pt x="1715802" y="2725270"/>
                    <a:pt x="1742696" y="2743200"/>
                  </a:cubicBezTo>
                  <a:cubicBezTo>
                    <a:pt x="1756143" y="2752165"/>
                    <a:pt x="1767705" y="2764983"/>
                    <a:pt x="1783037" y="2770094"/>
                  </a:cubicBezTo>
                  <a:lnTo>
                    <a:pt x="1823379" y="2783541"/>
                  </a:lnTo>
                  <a:cubicBezTo>
                    <a:pt x="1921663" y="2849064"/>
                    <a:pt x="1798083" y="2769086"/>
                    <a:pt x="1917508" y="2837329"/>
                  </a:cubicBezTo>
                  <a:cubicBezTo>
                    <a:pt x="1931540" y="2845347"/>
                    <a:pt x="1942994" y="2857857"/>
                    <a:pt x="1957849" y="2864223"/>
                  </a:cubicBezTo>
                  <a:cubicBezTo>
                    <a:pt x="1974836" y="2871503"/>
                    <a:pt x="1994577" y="2870562"/>
                    <a:pt x="2011637" y="2877670"/>
                  </a:cubicBezTo>
                  <a:cubicBezTo>
                    <a:pt x="2252148" y="2977882"/>
                    <a:pt x="2038663" y="2904608"/>
                    <a:pt x="2159555" y="2944905"/>
                  </a:cubicBezTo>
                  <a:cubicBezTo>
                    <a:pt x="2173002" y="2953870"/>
                    <a:pt x="2185441" y="2964572"/>
                    <a:pt x="2199896" y="2971800"/>
                  </a:cubicBezTo>
                  <a:cubicBezTo>
                    <a:pt x="2225795" y="2984750"/>
                    <a:pt x="2268177" y="2990078"/>
                    <a:pt x="2294026" y="2998694"/>
                  </a:cubicBezTo>
                  <a:cubicBezTo>
                    <a:pt x="2316925" y="3006327"/>
                    <a:pt x="2338362" y="3017955"/>
                    <a:pt x="2361261" y="3025588"/>
                  </a:cubicBezTo>
                  <a:cubicBezTo>
                    <a:pt x="2488432" y="3067978"/>
                    <a:pt x="2351781" y="3013629"/>
                    <a:pt x="2455390" y="3052482"/>
                  </a:cubicBezTo>
                  <a:cubicBezTo>
                    <a:pt x="2477992" y="3060957"/>
                    <a:pt x="2499941" y="3071127"/>
                    <a:pt x="2522626" y="3079376"/>
                  </a:cubicBezTo>
                  <a:cubicBezTo>
                    <a:pt x="2549268" y="3089064"/>
                    <a:pt x="2577952" y="3093592"/>
                    <a:pt x="2603308" y="3106270"/>
                  </a:cubicBezTo>
                  <a:cubicBezTo>
                    <a:pt x="2621237" y="3115235"/>
                    <a:pt x="2638671" y="3125268"/>
                    <a:pt x="2657096" y="3133164"/>
                  </a:cubicBezTo>
                  <a:cubicBezTo>
                    <a:pt x="2702426" y="3152591"/>
                    <a:pt x="2700042" y="3142996"/>
                    <a:pt x="2751226" y="3160058"/>
                  </a:cubicBezTo>
                  <a:cubicBezTo>
                    <a:pt x="2774125" y="3167691"/>
                    <a:pt x="2795390" y="3179854"/>
                    <a:pt x="2818461" y="3186953"/>
                  </a:cubicBezTo>
                  <a:cubicBezTo>
                    <a:pt x="2853789" y="3197823"/>
                    <a:pt x="2890971" y="3202159"/>
                    <a:pt x="2926037" y="3213847"/>
                  </a:cubicBezTo>
                  <a:cubicBezTo>
                    <a:pt x="2952931" y="3222812"/>
                    <a:pt x="2980399" y="3230212"/>
                    <a:pt x="3006720" y="3240741"/>
                  </a:cubicBezTo>
                  <a:cubicBezTo>
                    <a:pt x="3029132" y="3249706"/>
                    <a:pt x="3051056" y="3260002"/>
                    <a:pt x="3073955" y="3267635"/>
                  </a:cubicBezTo>
                  <a:cubicBezTo>
                    <a:pt x="3128296" y="3285749"/>
                    <a:pt x="3136359" y="3278542"/>
                    <a:pt x="3194979" y="3294529"/>
                  </a:cubicBezTo>
                  <a:cubicBezTo>
                    <a:pt x="3222329" y="3301988"/>
                    <a:pt x="3248767" y="3312458"/>
                    <a:pt x="3275661" y="3321423"/>
                  </a:cubicBezTo>
                  <a:lnTo>
                    <a:pt x="3316002" y="3334870"/>
                  </a:lnTo>
                  <a:cubicBezTo>
                    <a:pt x="3329449" y="3339352"/>
                    <a:pt x="3342592" y="3344879"/>
                    <a:pt x="3356343" y="3348317"/>
                  </a:cubicBezTo>
                  <a:cubicBezTo>
                    <a:pt x="3374273" y="3352799"/>
                    <a:pt x="3392061" y="3357892"/>
                    <a:pt x="3410132" y="3361764"/>
                  </a:cubicBezTo>
                  <a:cubicBezTo>
                    <a:pt x="3454828" y="3371342"/>
                    <a:pt x="3544602" y="3388658"/>
                    <a:pt x="3544602" y="3388658"/>
                  </a:cubicBezTo>
                  <a:cubicBezTo>
                    <a:pt x="3661143" y="3384176"/>
                    <a:pt x="3777857" y="3382969"/>
                    <a:pt x="3894226" y="3375211"/>
                  </a:cubicBezTo>
                  <a:cubicBezTo>
                    <a:pt x="3912666" y="3373982"/>
                    <a:pt x="3929892" y="3365388"/>
                    <a:pt x="3948014" y="3361764"/>
                  </a:cubicBezTo>
                  <a:cubicBezTo>
                    <a:pt x="3974750" y="3356417"/>
                    <a:pt x="4002245" y="3354930"/>
                    <a:pt x="4028696" y="3348317"/>
                  </a:cubicBezTo>
                  <a:cubicBezTo>
                    <a:pt x="4056199" y="3341441"/>
                    <a:pt x="4082485" y="3330388"/>
                    <a:pt x="4109379" y="3321423"/>
                  </a:cubicBezTo>
                  <a:cubicBezTo>
                    <a:pt x="4122826" y="3316941"/>
                    <a:pt x="4137042" y="3314315"/>
                    <a:pt x="4149720" y="3307976"/>
                  </a:cubicBezTo>
                  <a:cubicBezTo>
                    <a:pt x="4167649" y="3299011"/>
                    <a:pt x="4185190" y="3289223"/>
                    <a:pt x="4203508" y="3281082"/>
                  </a:cubicBezTo>
                  <a:cubicBezTo>
                    <a:pt x="4225566" y="3271279"/>
                    <a:pt x="4250045" y="3266607"/>
                    <a:pt x="4270743" y="3254188"/>
                  </a:cubicBezTo>
                  <a:cubicBezTo>
                    <a:pt x="4295354" y="3239421"/>
                    <a:pt x="4315018" y="3217621"/>
                    <a:pt x="4337979" y="3200400"/>
                  </a:cubicBezTo>
                  <a:cubicBezTo>
                    <a:pt x="4350908" y="3190703"/>
                    <a:pt x="4365904" y="3183851"/>
                    <a:pt x="4378320" y="3173505"/>
                  </a:cubicBezTo>
                  <a:cubicBezTo>
                    <a:pt x="4392929" y="3161331"/>
                    <a:pt x="4404144" y="3145448"/>
                    <a:pt x="4418661" y="3133164"/>
                  </a:cubicBezTo>
                  <a:cubicBezTo>
                    <a:pt x="4462481" y="3096086"/>
                    <a:pt x="4512543" y="3066177"/>
                    <a:pt x="4553132" y="3025588"/>
                  </a:cubicBezTo>
                  <a:cubicBezTo>
                    <a:pt x="4571061" y="3007659"/>
                    <a:pt x="4587838" y="2988497"/>
                    <a:pt x="4606920" y="2971800"/>
                  </a:cubicBezTo>
                  <a:cubicBezTo>
                    <a:pt x="4623787" y="2957042"/>
                    <a:pt x="4643692" y="2946044"/>
                    <a:pt x="4660708" y="2931458"/>
                  </a:cubicBezTo>
                  <a:cubicBezTo>
                    <a:pt x="4710565" y="2888723"/>
                    <a:pt x="4697100" y="2890476"/>
                    <a:pt x="4741390" y="2837329"/>
                  </a:cubicBezTo>
                  <a:cubicBezTo>
                    <a:pt x="4749506" y="2827589"/>
                    <a:pt x="4760365" y="2820335"/>
                    <a:pt x="4768285" y="2810435"/>
                  </a:cubicBezTo>
                  <a:cubicBezTo>
                    <a:pt x="4778381" y="2797815"/>
                    <a:pt x="4785786" y="2783245"/>
                    <a:pt x="4795179" y="2770094"/>
                  </a:cubicBezTo>
                  <a:cubicBezTo>
                    <a:pt x="4808206" y="2751857"/>
                    <a:pt x="4822668" y="2734666"/>
                    <a:pt x="4835520" y="2716305"/>
                  </a:cubicBezTo>
                  <a:cubicBezTo>
                    <a:pt x="4854056" y="2689825"/>
                    <a:pt x="4869116" y="2660863"/>
                    <a:pt x="4889308" y="2635623"/>
                  </a:cubicBezTo>
                  <a:cubicBezTo>
                    <a:pt x="4933869" y="2579922"/>
                    <a:pt x="4971171" y="2535796"/>
                    <a:pt x="5010332" y="2474258"/>
                  </a:cubicBezTo>
                  <a:cubicBezTo>
                    <a:pt x="5021094" y="2457346"/>
                    <a:pt x="5027281" y="2437874"/>
                    <a:pt x="5037226" y="2420470"/>
                  </a:cubicBezTo>
                  <a:cubicBezTo>
                    <a:pt x="5070902" y="2361536"/>
                    <a:pt x="5059957" y="2401424"/>
                    <a:pt x="5077567" y="2339788"/>
                  </a:cubicBezTo>
                  <a:cubicBezTo>
                    <a:pt x="5082644" y="2322018"/>
                    <a:pt x="5085704" y="2303702"/>
                    <a:pt x="5091014" y="2286000"/>
                  </a:cubicBezTo>
                  <a:cubicBezTo>
                    <a:pt x="5099160" y="2258846"/>
                    <a:pt x="5112348" y="2233116"/>
                    <a:pt x="5117908" y="2205317"/>
                  </a:cubicBezTo>
                  <a:lnTo>
                    <a:pt x="5144802" y="2070847"/>
                  </a:lnTo>
                  <a:cubicBezTo>
                    <a:pt x="5140320" y="1976717"/>
                    <a:pt x="5140432" y="1882256"/>
                    <a:pt x="5131355" y="1788458"/>
                  </a:cubicBezTo>
                  <a:cubicBezTo>
                    <a:pt x="5126952" y="1742960"/>
                    <a:pt x="5115548" y="1698334"/>
                    <a:pt x="5104461" y="1653988"/>
                  </a:cubicBezTo>
                  <a:cubicBezTo>
                    <a:pt x="5084139" y="1572698"/>
                    <a:pt x="5096858" y="1617731"/>
                    <a:pt x="5064120" y="1519517"/>
                  </a:cubicBezTo>
                  <a:cubicBezTo>
                    <a:pt x="5059638" y="1506070"/>
                    <a:pt x="5057012" y="1491854"/>
                    <a:pt x="5050673" y="1479176"/>
                  </a:cubicBezTo>
                  <a:cubicBezTo>
                    <a:pt x="5032744" y="1443317"/>
                    <a:pt x="5009564" y="1409634"/>
                    <a:pt x="4996885" y="1371600"/>
                  </a:cubicBezTo>
                  <a:cubicBezTo>
                    <a:pt x="4992402" y="1358153"/>
                    <a:pt x="4989776" y="1343936"/>
                    <a:pt x="4983437" y="1331258"/>
                  </a:cubicBezTo>
                  <a:cubicBezTo>
                    <a:pt x="4971748" y="1307881"/>
                    <a:pt x="4956948" y="1286187"/>
                    <a:pt x="4943096" y="1264023"/>
                  </a:cubicBezTo>
                  <a:cubicBezTo>
                    <a:pt x="4934531" y="1250318"/>
                    <a:pt x="4923430" y="1238137"/>
                    <a:pt x="4916202" y="1223682"/>
                  </a:cubicBezTo>
                  <a:cubicBezTo>
                    <a:pt x="4909863" y="1211004"/>
                    <a:pt x="4908339" y="1196369"/>
                    <a:pt x="4902755" y="1183341"/>
                  </a:cubicBezTo>
                  <a:cubicBezTo>
                    <a:pt x="4877946" y="1125453"/>
                    <a:pt x="4860310" y="1106225"/>
                    <a:pt x="4822073" y="1048870"/>
                  </a:cubicBezTo>
                  <a:lnTo>
                    <a:pt x="4795179" y="1008529"/>
                  </a:lnTo>
                  <a:cubicBezTo>
                    <a:pt x="4786214" y="995082"/>
                    <a:pt x="4779713" y="979616"/>
                    <a:pt x="4768285" y="968188"/>
                  </a:cubicBezTo>
                  <a:cubicBezTo>
                    <a:pt x="4745873" y="945776"/>
                    <a:pt x="4718630" y="927325"/>
                    <a:pt x="4701049" y="900953"/>
                  </a:cubicBezTo>
                  <a:cubicBezTo>
                    <a:pt x="4692084" y="887506"/>
                    <a:pt x="4684892" y="872690"/>
                    <a:pt x="4674155" y="860611"/>
                  </a:cubicBezTo>
                  <a:cubicBezTo>
                    <a:pt x="4648887" y="832184"/>
                    <a:pt x="4620367" y="806823"/>
                    <a:pt x="4593473" y="779929"/>
                  </a:cubicBezTo>
                  <a:cubicBezTo>
                    <a:pt x="4580026" y="766482"/>
                    <a:pt x="4563681" y="755411"/>
                    <a:pt x="4553132" y="739588"/>
                  </a:cubicBezTo>
                  <a:cubicBezTo>
                    <a:pt x="4499340" y="658903"/>
                    <a:pt x="4557616" y="735109"/>
                    <a:pt x="4485896" y="672353"/>
                  </a:cubicBezTo>
                  <a:cubicBezTo>
                    <a:pt x="4462043" y="651481"/>
                    <a:pt x="4445033" y="622698"/>
                    <a:pt x="4418661" y="605117"/>
                  </a:cubicBezTo>
                  <a:cubicBezTo>
                    <a:pt x="4405214" y="596152"/>
                    <a:pt x="4390735" y="588569"/>
                    <a:pt x="4378320" y="578223"/>
                  </a:cubicBezTo>
                  <a:cubicBezTo>
                    <a:pt x="4363711" y="566049"/>
                    <a:pt x="4353454" y="548935"/>
                    <a:pt x="4337979" y="537882"/>
                  </a:cubicBezTo>
                  <a:cubicBezTo>
                    <a:pt x="4321667" y="526231"/>
                    <a:pt x="4301379" y="521301"/>
                    <a:pt x="4284190" y="510988"/>
                  </a:cubicBezTo>
                  <a:cubicBezTo>
                    <a:pt x="4169832" y="442374"/>
                    <a:pt x="4245328" y="467655"/>
                    <a:pt x="4149720" y="443753"/>
                  </a:cubicBezTo>
                  <a:cubicBezTo>
                    <a:pt x="4131791" y="434788"/>
                    <a:pt x="4114357" y="424755"/>
                    <a:pt x="4095932" y="416858"/>
                  </a:cubicBezTo>
                  <a:cubicBezTo>
                    <a:pt x="4082903" y="411274"/>
                    <a:pt x="4068268" y="409750"/>
                    <a:pt x="4055590" y="403411"/>
                  </a:cubicBezTo>
                  <a:cubicBezTo>
                    <a:pt x="4041135" y="396184"/>
                    <a:pt x="4030017" y="383081"/>
                    <a:pt x="4015249" y="376517"/>
                  </a:cubicBezTo>
                  <a:cubicBezTo>
                    <a:pt x="3949422" y="347261"/>
                    <a:pt x="3940955" y="354229"/>
                    <a:pt x="3880779" y="336176"/>
                  </a:cubicBezTo>
                  <a:cubicBezTo>
                    <a:pt x="3880767" y="336173"/>
                    <a:pt x="3779932" y="302561"/>
                    <a:pt x="3759755" y="295835"/>
                  </a:cubicBezTo>
                  <a:lnTo>
                    <a:pt x="3719414" y="282388"/>
                  </a:lnTo>
                  <a:cubicBezTo>
                    <a:pt x="3705967" y="277906"/>
                    <a:pt x="3692824" y="272379"/>
                    <a:pt x="3679073" y="268941"/>
                  </a:cubicBezTo>
                  <a:cubicBezTo>
                    <a:pt x="3661144" y="264459"/>
                    <a:pt x="3642589" y="261983"/>
                    <a:pt x="3625285" y="255494"/>
                  </a:cubicBezTo>
                  <a:cubicBezTo>
                    <a:pt x="3500205" y="208590"/>
                    <a:pt x="3655065" y="242528"/>
                    <a:pt x="3490814" y="215153"/>
                  </a:cubicBezTo>
                  <a:cubicBezTo>
                    <a:pt x="3379511" y="178049"/>
                    <a:pt x="3553371" y="234153"/>
                    <a:pt x="3316002" y="174811"/>
                  </a:cubicBezTo>
                  <a:cubicBezTo>
                    <a:pt x="3250770" y="158503"/>
                    <a:pt x="3198955" y="144643"/>
                    <a:pt x="3127743" y="134470"/>
                  </a:cubicBezTo>
                  <a:lnTo>
                    <a:pt x="3033614" y="121023"/>
                  </a:lnTo>
                  <a:cubicBezTo>
                    <a:pt x="2997793" y="116247"/>
                    <a:pt x="2961996" y="111172"/>
                    <a:pt x="2926037" y="107576"/>
                  </a:cubicBezTo>
                  <a:cubicBezTo>
                    <a:pt x="2781628" y="93135"/>
                    <a:pt x="2713524" y="91974"/>
                    <a:pt x="2562967" y="80682"/>
                  </a:cubicBezTo>
                  <a:cubicBezTo>
                    <a:pt x="1938897" y="33877"/>
                    <a:pt x="2447071" y="57944"/>
                    <a:pt x="1514096" y="40341"/>
                  </a:cubicBezTo>
                  <a:lnTo>
                    <a:pt x="801402" y="0"/>
                  </a:lnTo>
                  <a:cubicBezTo>
                    <a:pt x="707273" y="4482"/>
                    <a:pt x="612950" y="5932"/>
                    <a:pt x="519014" y="13447"/>
                  </a:cubicBezTo>
                  <a:cubicBezTo>
                    <a:pt x="470152" y="17356"/>
                    <a:pt x="501085" y="33618"/>
                    <a:pt x="478673" y="40341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Freeform 191">
              <a:extLst>
                <a:ext uri="{FF2B5EF4-FFF2-40B4-BE49-F238E27FC236}">
                  <a16:creationId xmlns:a16="http://schemas.microsoft.com/office/drawing/2014/main" id="{F9B722C2-851D-9E4D-FD42-40CA555ECD3C}"/>
                </a:ext>
              </a:extLst>
            </p:cNvPr>
            <p:cNvSpPr/>
            <p:nvPr/>
          </p:nvSpPr>
          <p:spPr>
            <a:xfrm>
              <a:off x="2622176" y="833718"/>
              <a:ext cx="3052483" cy="2487706"/>
            </a:xfrm>
            <a:custGeom>
              <a:avLst/>
              <a:gdLst>
                <a:gd name="connsiteX0" fmla="*/ 753036 w 3052483"/>
                <a:gd name="connsiteY0" fmla="*/ 26894 h 2487706"/>
                <a:gd name="connsiteX1" fmla="*/ 578224 w 3052483"/>
                <a:gd name="connsiteY1" fmla="*/ 121023 h 2487706"/>
                <a:gd name="connsiteX2" fmla="*/ 537883 w 3052483"/>
                <a:gd name="connsiteY2" fmla="*/ 161364 h 2487706"/>
                <a:gd name="connsiteX3" fmla="*/ 416859 w 3052483"/>
                <a:gd name="connsiteY3" fmla="*/ 268941 h 2487706"/>
                <a:gd name="connsiteX4" fmla="*/ 376518 w 3052483"/>
                <a:gd name="connsiteY4" fmla="*/ 309282 h 2487706"/>
                <a:gd name="connsiteX5" fmla="*/ 349624 w 3052483"/>
                <a:gd name="connsiteY5" fmla="*/ 349623 h 2487706"/>
                <a:gd name="connsiteX6" fmla="*/ 268942 w 3052483"/>
                <a:gd name="connsiteY6" fmla="*/ 430306 h 2487706"/>
                <a:gd name="connsiteX7" fmla="*/ 188259 w 3052483"/>
                <a:gd name="connsiteY7" fmla="*/ 551329 h 2487706"/>
                <a:gd name="connsiteX8" fmla="*/ 161365 w 3052483"/>
                <a:gd name="connsiteY8" fmla="*/ 591670 h 2487706"/>
                <a:gd name="connsiteX9" fmla="*/ 121024 w 3052483"/>
                <a:gd name="connsiteY9" fmla="*/ 672353 h 2487706"/>
                <a:gd name="connsiteX10" fmla="*/ 107577 w 3052483"/>
                <a:gd name="connsiteY10" fmla="*/ 712694 h 2487706"/>
                <a:gd name="connsiteX11" fmla="*/ 80683 w 3052483"/>
                <a:gd name="connsiteY11" fmla="*/ 753035 h 2487706"/>
                <a:gd name="connsiteX12" fmla="*/ 53789 w 3052483"/>
                <a:gd name="connsiteY12" fmla="*/ 833717 h 2487706"/>
                <a:gd name="connsiteX13" fmla="*/ 26895 w 3052483"/>
                <a:gd name="connsiteY13" fmla="*/ 914400 h 2487706"/>
                <a:gd name="connsiteX14" fmla="*/ 13448 w 3052483"/>
                <a:gd name="connsiteY14" fmla="*/ 981635 h 2487706"/>
                <a:gd name="connsiteX15" fmla="*/ 0 w 3052483"/>
                <a:gd name="connsiteY15" fmla="*/ 1169894 h 2487706"/>
                <a:gd name="connsiteX16" fmla="*/ 13448 w 3052483"/>
                <a:gd name="connsiteY16" fmla="*/ 1385047 h 2487706"/>
                <a:gd name="connsiteX17" fmla="*/ 40342 w 3052483"/>
                <a:gd name="connsiteY17" fmla="*/ 1640541 h 2487706"/>
                <a:gd name="connsiteX18" fmla="*/ 67236 w 3052483"/>
                <a:gd name="connsiteY18" fmla="*/ 1788458 h 2487706"/>
                <a:gd name="connsiteX19" fmla="*/ 121024 w 3052483"/>
                <a:gd name="connsiteY19" fmla="*/ 1909482 h 2487706"/>
                <a:gd name="connsiteX20" fmla="*/ 161365 w 3052483"/>
                <a:gd name="connsiteY20" fmla="*/ 1936376 h 2487706"/>
                <a:gd name="connsiteX21" fmla="*/ 188259 w 3052483"/>
                <a:gd name="connsiteY21" fmla="*/ 1976717 h 2487706"/>
                <a:gd name="connsiteX22" fmla="*/ 336177 w 3052483"/>
                <a:gd name="connsiteY22" fmla="*/ 2097741 h 2487706"/>
                <a:gd name="connsiteX23" fmla="*/ 416859 w 3052483"/>
                <a:gd name="connsiteY23" fmla="*/ 2124635 h 2487706"/>
                <a:gd name="connsiteX24" fmla="*/ 457200 w 3052483"/>
                <a:gd name="connsiteY24" fmla="*/ 2151529 h 2487706"/>
                <a:gd name="connsiteX25" fmla="*/ 510989 w 3052483"/>
                <a:gd name="connsiteY25" fmla="*/ 2164976 h 2487706"/>
                <a:gd name="connsiteX26" fmla="*/ 591671 w 3052483"/>
                <a:gd name="connsiteY26" fmla="*/ 2191870 h 2487706"/>
                <a:gd name="connsiteX27" fmla="*/ 632012 w 3052483"/>
                <a:gd name="connsiteY27" fmla="*/ 2205317 h 2487706"/>
                <a:gd name="connsiteX28" fmla="*/ 672353 w 3052483"/>
                <a:gd name="connsiteY28" fmla="*/ 2218764 h 2487706"/>
                <a:gd name="connsiteX29" fmla="*/ 726142 w 3052483"/>
                <a:gd name="connsiteY29" fmla="*/ 2232211 h 2487706"/>
                <a:gd name="connsiteX30" fmla="*/ 806824 w 3052483"/>
                <a:gd name="connsiteY30" fmla="*/ 2259106 h 2487706"/>
                <a:gd name="connsiteX31" fmla="*/ 847165 w 3052483"/>
                <a:gd name="connsiteY31" fmla="*/ 2272553 h 2487706"/>
                <a:gd name="connsiteX32" fmla="*/ 914400 w 3052483"/>
                <a:gd name="connsiteY32" fmla="*/ 2286000 h 2487706"/>
                <a:gd name="connsiteX33" fmla="*/ 995083 w 3052483"/>
                <a:gd name="connsiteY33" fmla="*/ 2312894 h 2487706"/>
                <a:gd name="connsiteX34" fmla="*/ 1089212 w 3052483"/>
                <a:gd name="connsiteY34" fmla="*/ 2339788 h 2487706"/>
                <a:gd name="connsiteX35" fmla="*/ 1169895 w 3052483"/>
                <a:gd name="connsiteY35" fmla="*/ 2353235 h 2487706"/>
                <a:gd name="connsiteX36" fmla="*/ 1223683 w 3052483"/>
                <a:gd name="connsiteY36" fmla="*/ 2366682 h 2487706"/>
                <a:gd name="connsiteX37" fmla="*/ 1290918 w 3052483"/>
                <a:gd name="connsiteY37" fmla="*/ 2380129 h 2487706"/>
                <a:gd name="connsiteX38" fmla="*/ 1344706 w 3052483"/>
                <a:gd name="connsiteY38" fmla="*/ 2393576 h 2487706"/>
                <a:gd name="connsiteX39" fmla="*/ 1425389 w 3052483"/>
                <a:gd name="connsiteY39" fmla="*/ 2407023 h 2487706"/>
                <a:gd name="connsiteX40" fmla="*/ 1559859 w 3052483"/>
                <a:gd name="connsiteY40" fmla="*/ 2433917 h 2487706"/>
                <a:gd name="connsiteX41" fmla="*/ 1694330 w 3052483"/>
                <a:gd name="connsiteY41" fmla="*/ 2447364 h 2487706"/>
                <a:gd name="connsiteX42" fmla="*/ 1775012 w 3052483"/>
                <a:gd name="connsiteY42" fmla="*/ 2460811 h 2487706"/>
                <a:gd name="connsiteX43" fmla="*/ 2030506 w 3052483"/>
                <a:gd name="connsiteY43" fmla="*/ 2487706 h 2487706"/>
                <a:gd name="connsiteX44" fmla="*/ 2393577 w 3052483"/>
                <a:gd name="connsiteY44" fmla="*/ 2460811 h 2487706"/>
                <a:gd name="connsiteX45" fmla="*/ 2474259 w 3052483"/>
                <a:gd name="connsiteY45" fmla="*/ 2433917 h 2487706"/>
                <a:gd name="connsiteX46" fmla="*/ 2514600 w 3052483"/>
                <a:gd name="connsiteY46" fmla="*/ 2420470 h 2487706"/>
                <a:gd name="connsiteX47" fmla="*/ 2541495 w 3052483"/>
                <a:gd name="connsiteY47" fmla="*/ 2393576 h 2487706"/>
                <a:gd name="connsiteX48" fmla="*/ 2622177 w 3052483"/>
                <a:gd name="connsiteY48" fmla="*/ 2366682 h 2487706"/>
                <a:gd name="connsiteX49" fmla="*/ 2662518 w 3052483"/>
                <a:gd name="connsiteY49" fmla="*/ 2353235 h 2487706"/>
                <a:gd name="connsiteX50" fmla="*/ 2743200 w 3052483"/>
                <a:gd name="connsiteY50" fmla="*/ 2312894 h 2487706"/>
                <a:gd name="connsiteX51" fmla="*/ 2770095 w 3052483"/>
                <a:gd name="connsiteY51" fmla="*/ 2286000 h 2487706"/>
                <a:gd name="connsiteX52" fmla="*/ 2823883 w 3052483"/>
                <a:gd name="connsiteY52" fmla="*/ 2245658 h 2487706"/>
                <a:gd name="connsiteX53" fmla="*/ 2904565 w 3052483"/>
                <a:gd name="connsiteY53" fmla="*/ 2124635 h 2487706"/>
                <a:gd name="connsiteX54" fmla="*/ 2958353 w 3052483"/>
                <a:gd name="connsiteY54" fmla="*/ 2043953 h 2487706"/>
                <a:gd name="connsiteX55" fmla="*/ 2985248 w 3052483"/>
                <a:gd name="connsiteY55" fmla="*/ 2003611 h 2487706"/>
                <a:gd name="connsiteX56" fmla="*/ 2998695 w 3052483"/>
                <a:gd name="connsiteY56" fmla="*/ 1949823 h 2487706"/>
                <a:gd name="connsiteX57" fmla="*/ 3025589 w 3052483"/>
                <a:gd name="connsiteY57" fmla="*/ 1855694 h 2487706"/>
                <a:gd name="connsiteX58" fmla="*/ 3052483 w 3052483"/>
                <a:gd name="connsiteY58" fmla="*/ 1627094 h 2487706"/>
                <a:gd name="connsiteX59" fmla="*/ 3025589 w 3052483"/>
                <a:gd name="connsiteY59" fmla="*/ 1223682 h 2487706"/>
                <a:gd name="connsiteX60" fmla="*/ 3012142 w 3052483"/>
                <a:gd name="connsiteY60" fmla="*/ 1143000 h 2487706"/>
                <a:gd name="connsiteX61" fmla="*/ 2971800 w 3052483"/>
                <a:gd name="connsiteY61" fmla="*/ 914400 h 2487706"/>
                <a:gd name="connsiteX62" fmla="*/ 2958353 w 3052483"/>
                <a:gd name="connsiteY62" fmla="*/ 860611 h 2487706"/>
                <a:gd name="connsiteX63" fmla="*/ 2918012 w 3052483"/>
                <a:gd name="connsiteY63" fmla="*/ 739588 h 2487706"/>
                <a:gd name="connsiteX64" fmla="*/ 2904565 w 3052483"/>
                <a:gd name="connsiteY64" fmla="*/ 699247 h 2487706"/>
                <a:gd name="connsiteX65" fmla="*/ 2877671 w 3052483"/>
                <a:gd name="connsiteY65" fmla="*/ 645458 h 2487706"/>
                <a:gd name="connsiteX66" fmla="*/ 2796989 w 3052483"/>
                <a:gd name="connsiteY66" fmla="*/ 484094 h 2487706"/>
                <a:gd name="connsiteX67" fmla="*/ 2770095 w 3052483"/>
                <a:gd name="connsiteY67" fmla="*/ 443753 h 2487706"/>
                <a:gd name="connsiteX68" fmla="*/ 2702859 w 3052483"/>
                <a:gd name="connsiteY68" fmla="*/ 376517 h 2487706"/>
                <a:gd name="connsiteX69" fmla="*/ 2662518 w 3052483"/>
                <a:gd name="connsiteY69" fmla="*/ 336176 h 2487706"/>
                <a:gd name="connsiteX70" fmla="*/ 2581836 w 3052483"/>
                <a:gd name="connsiteY70" fmla="*/ 282388 h 2487706"/>
                <a:gd name="connsiteX71" fmla="*/ 2528048 w 3052483"/>
                <a:gd name="connsiteY71" fmla="*/ 242047 h 2487706"/>
                <a:gd name="connsiteX72" fmla="*/ 2474259 w 3052483"/>
                <a:gd name="connsiteY72" fmla="*/ 215153 h 2487706"/>
                <a:gd name="connsiteX73" fmla="*/ 2407024 w 3052483"/>
                <a:gd name="connsiteY73" fmla="*/ 161364 h 2487706"/>
                <a:gd name="connsiteX74" fmla="*/ 2326342 w 3052483"/>
                <a:gd name="connsiteY74" fmla="*/ 134470 h 2487706"/>
                <a:gd name="connsiteX75" fmla="*/ 2286000 w 3052483"/>
                <a:gd name="connsiteY75" fmla="*/ 121023 h 2487706"/>
                <a:gd name="connsiteX76" fmla="*/ 2245659 w 3052483"/>
                <a:gd name="connsiteY76" fmla="*/ 94129 h 2487706"/>
                <a:gd name="connsiteX77" fmla="*/ 2164977 w 3052483"/>
                <a:gd name="connsiteY77" fmla="*/ 67235 h 2487706"/>
                <a:gd name="connsiteX78" fmla="*/ 2124636 w 3052483"/>
                <a:gd name="connsiteY78" fmla="*/ 53788 h 2487706"/>
                <a:gd name="connsiteX79" fmla="*/ 2030506 w 3052483"/>
                <a:gd name="connsiteY79" fmla="*/ 40341 h 2487706"/>
                <a:gd name="connsiteX80" fmla="*/ 1976718 w 3052483"/>
                <a:gd name="connsiteY80" fmla="*/ 26894 h 2487706"/>
                <a:gd name="connsiteX81" fmla="*/ 1801906 w 3052483"/>
                <a:gd name="connsiteY81" fmla="*/ 0 h 2487706"/>
                <a:gd name="connsiteX82" fmla="*/ 753036 w 3052483"/>
                <a:gd name="connsiteY82" fmla="*/ 26894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52483" h="2487706">
                  <a:moveTo>
                    <a:pt x="753036" y="26894"/>
                  </a:moveTo>
                  <a:cubicBezTo>
                    <a:pt x="696401" y="51166"/>
                    <a:pt x="623677" y="75570"/>
                    <a:pt x="578224" y="121023"/>
                  </a:cubicBezTo>
                  <a:cubicBezTo>
                    <a:pt x="564777" y="134470"/>
                    <a:pt x="552322" y="148988"/>
                    <a:pt x="537883" y="161364"/>
                  </a:cubicBezTo>
                  <a:cubicBezTo>
                    <a:pt x="399380" y="280083"/>
                    <a:pt x="583890" y="101912"/>
                    <a:pt x="416859" y="268941"/>
                  </a:cubicBezTo>
                  <a:cubicBezTo>
                    <a:pt x="403412" y="282388"/>
                    <a:pt x="387067" y="293459"/>
                    <a:pt x="376518" y="309282"/>
                  </a:cubicBezTo>
                  <a:cubicBezTo>
                    <a:pt x="367553" y="322729"/>
                    <a:pt x="360361" y="337544"/>
                    <a:pt x="349624" y="349623"/>
                  </a:cubicBezTo>
                  <a:cubicBezTo>
                    <a:pt x="324356" y="378050"/>
                    <a:pt x="290040" y="398660"/>
                    <a:pt x="268942" y="430306"/>
                  </a:cubicBezTo>
                  <a:lnTo>
                    <a:pt x="188259" y="551329"/>
                  </a:lnTo>
                  <a:cubicBezTo>
                    <a:pt x="179294" y="564776"/>
                    <a:pt x="166476" y="576338"/>
                    <a:pt x="161365" y="591670"/>
                  </a:cubicBezTo>
                  <a:cubicBezTo>
                    <a:pt x="127566" y="693067"/>
                    <a:pt x="173159" y="568083"/>
                    <a:pt x="121024" y="672353"/>
                  </a:cubicBezTo>
                  <a:cubicBezTo>
                    <a:pt x="114685" y="685031"/>
                    <a:pt x="113916" y="700016"/>
                    <a:pt x="107577" y="712694"/>
                  </a:cubicBezTo>
                  <a:cubicBezTo>
                    <a:pt x="100349" y="727149"/>
                    <a:pt x="87247" y="738267"/>
                    <a:pt x="80683" y="753035"/>
                  </a:cubicBezTo>
                  <a:cubicBezTo>
                    <a:pt x="69169" y="778940"/>
                    <a:pt x="62754" y="806823"/>
                    <a:pt x="53789" y="833717"/>
                  </a:cubicBezTo>
                  <a:cubicBezTo>
                    <a:pt x="53788" y="833721"/>
                    <a:pt x="26896" y="914397"/>
                    <a:pt x="26895" y="914400"/>
                  </a:cubicBezTo>
                  <a:lnTo>
                    <a:pt x="13448" y="981635"/>
                  </a:lnTo>
                  <a:cubicBezTo>
                    <a:pt x="8965" y="1044388"/>
                    <a:pt x="0" y="1106981"/>
                    <a:pt x="0" y="1169894"/>
                  </a:cubicBezTo>
                  <a:cubicBezTo>
                    <a:pt x="0" y="1241752"/>
                    <a:pt x="8140" y="1313386"/>
                    <a:pt x="13448" y="1385047"/>
                  </a:cubicBezTo>
                  <a:cubicBezTo>
                    <a:pt x="20965" y="1486519"/>
                    <a:pt x="27471" y="1544009"/>
                    <a:pt x="40342" y="1640541"/>
                  </a:cubicBezTo>
                  <a:cubicBezTo>
                    <a:pt x="48676" y="1703048"/>
                    <a:pt x="50607" y="1733028"/>
                    <a:pt x="67236" y="1788458"/>
                  </a:cubicBezTo>
                  <a:cubicBezTo>
                    <a:pt x="78649" y="1826501"/>
                    <a:pt x="90144" y="1878602"/>
                    <a:pt x="121024" y="1909482"/>
                  </a:cubicBezTo>
                  <a:cubicBezTo>
                    <a:pt x="132452" y="1920910"/>
                    <a:pt x="147918" y="1927411"/>
                    <a:pt x="161365" y="1936376"/>
                  </a:cubicBezTo>
                  <a:cubicBezTo>
                    <a:pt x="170330" y="1949823"/>
                    <a:pt x="177617" y="1964554"/>
                    <a:pt x="188259" y="1976717"/>
                  </a:cubicBezTo>
                  <a:cubicBezTo>
                    <a:pt x="219226" y="2012108"/>
                    <a:pt x="289417" y="2082154"/>
                    <a:pt x="336177" y="2097741"/>
                  </a:cubicBezTo>
                  <a:cubicBezTo>
                    <a:pt x="363071" y="2106706"/>
                    <a:pt x="393271" y="2108910"/>
                    <a:pt x="416859" y="2124635"/>
                  </a:cubicBezTo>
                  <a:cubicBezTo>
                    <a:pt x="430306" y="2133600"/>
                    <a:pt x="442345" y="2145163"/>
                    <a:pt x="457200" y="2151529"/>
                  </a:cubicBezTo>
                  <a:cubicBezTo>
                    <a:pt x="474187" y="2158809"/>
                    <a:pt x="493287" y="2159665"/>
                    <a:pt x="510989" y="2164976"/>
                  </a:cubicBezTo>
                  <a:cubicBezTo>
                    <a:pt x="538142" y="2173122"/>
                    <a:pt x="564777" y="2182905"/>
                    <a:pt x="591671" y="2191870"/>
                  </a:cubicBezTo>
                  <a:lnTo>
                    <a:pt x="632012" y="2205317"/>
                  </a:lnTo>
                  <a:cubicBezTo>
                    <a:pt x="645459" y="2209799"/>
                    <a:pt x="658602" y="2215326"/>
                    <a:pt x="672353" y="2218764"/>
                  </a:cubicBezTo>
                  <a:cubicBezTo>
                    <a:pt x="690283" y="2223246"/>
                    <a:pt x="708440" y="2226900"/>
                    <a:pt x="726142" y="2232211"/>
                  </a:cubicBezTo>
                  <a:cubicBezTo>
                    <a:pt x="753295" y="2240357"/>
                    <a:pt x="779930" y="2250141"/>
                    <a:pt x="806824" y="2259106"/>
                  </a:cubicBezTo>
                  <a:cubicBezTo>
                    <a:pt x="820271" y="2263588"/>
                    <a:pt x="833266" y="2269773"/>
                    <a:pt x="847165" y="2272553"/>
                  </a:cubicBezTo>
                  <a:cubicBezTo>
                    <a:pt x="869577" y="2277035"/>
                    <a:pt x="892350" y="2279986"/>
                    <a:pt x="914400" y="2286000"/>
                  </a:cubicBezTo>
                  <a:cubicBezTo>
                    <a:pt x="941750" y="2293459"/>
                    <a:pt x="968189" y="2303929"/>
                    <a:pt x="995083" y="2312894"/>
                  </a:cubicBezTo>
                  <a:cubicBezTo>
                    <a:pt x="1033532" y="2325710"/>
                    <a:pt x="1046999" y="2331346"/>
                    <a:pt x="1089212" y="2339788"/>
                  </a:cubicBezTo>
                  <a:cubicBezTo>
                    <a:pt x="1115948" y="2345135"/>
                    <a:pt x="1143159" y="2347888"/>
                    <a:pt x="1169895" y="2353235"/>
                  </a:cubicBezTo>
                  <a:cubicBezTo>
                    <a:pt x="1188017" y="2356859"/>
                    <a:pt x="1205642" y="2362673"/>
                    <a:pt x="1223683" y="2366682"/>
                  </a:cubicBezTo>
                  <a:cubicBezTo>
                    <a:pt x="1245994" y="2371640"/>
                    <a:pt x="1268607" y="2375171"/>
                    <a:pt x="1290918" y="2380129"/>
                  </a:cubicBezTo>
                  <a:cubicBezTo>
                    <a:pt x="1308959" y="2384138"/>
                    <a:pt x="1326584" y="2389952"/>
                    <a:pt x="1344706" y="2393576"/>
                  </a:cubicBezTo>
                  <a:cubicBezTo>
                    <a:pt x="1371442" y="2398923"/>
                    <a:pt x="1398653" y="2401676"/>
                    <a:pt x="1425389" y="2407023"/>
                  </a:cubicBezTo>
                  <a:cubicBezTo>
                    <a:pt x="1521874" y="2426320"/>
                    <a:pt x="1436979" y="2418557"/>
                    <a:pt x="1559859" y="2433917"/>
                  </a:cubicBezTo>
                  <a:cubicBezTo>
                    <a:pt x="1604558" y="2439504"/>
                    <a:pt x="1649631" y="2441777"/>
                    <a:pt x="1694330" y="2447364"/>
                  </a:cubicBezTo>
                  <a:cubicBezTo>
                    <a:pt x="1721384" y="2450746"/>
                    <a:pt x="1747941" y="2457562"/>
                    <a:pt x="1775012" y="2460811"/>
                  </a:cubicBezTo>
                  <a:cubicBezTo>
                    <a:pt x="1860037" y="2471014"/>
                    <a:pt x="2030506" y="2487706"/>
                    <a:pt x="2030506" y="2487706"/>
                  </a:cubicBezTo>
                  <a:cubicBezTo>
                    <a:pt x="2071558" y="2485545"/>
                    <a:pt x="2307537" y="2479248"/>
                    <a:pt x="2393577" y="2460811"/>
                  </a:cubicBezTo>
                  <a:cubicBezTo>
                    <a:pt x="2421296" y="2454871"/>
                    <a:pt x="2447365" y="2442882"/>
                    <a:pt x="2474259" y="2433917"/>
                  </a:cubicBezTo>
                  <a:lnTo>
                    <a:pt x="2514600" y="2420470"/>
                  </a:lnTo>
                  <a:cubicBezTo>
                    <a:pt x="2523565" y="2411505"/>
                    <a:pt x="2530155" y="2399246"/>
                    <a:pt x="2541495" y="2393576"/>
                  </a:cubicBezTo>
                  <a:cubicBezTo>
                    <a:pt x="2566851" y="2380898"/>
                    <a:pt x="2595283" y="2375647"/>
                    <a:pt x="2622177" y="2366682"/>
                  </a:cubicBezTo>
                  <a:cubicBezTo>
                    <a:pt x="2635624" y="2362200"/>
                    <a:pt x="2650724" y="2361098"/>
                    <a:pt x="2662518" y="2353235"/>
                  </a:cubicBezTo>
                  <a:cubicBezTo>
                    <a:pt x="2714653" y="2318478"/>
                    <a:pt x="2687527" y="2331452"/>
                    <a:pt x="2743200" y="2312894"/>
                  </a:cubicBezTo>
                  <a:cubicBezTo>
                    <a:pt x="2752165" y="2303929"/>
                    <a:pt x="2760355" y="2294116"/>
                    <a:pt x="2770095" y="2286000"/>
                  </a:cubicBezTo>
                  <a:cubicBezTo>
                    <a:pt x="2787312" y="2271652"/>
                    <a:pt x="2808993" y="2262409"/>
                    <a:pt x="2823883" y="2245658"/>
                  </a:cubicBezTo>
                  <a:lnTo>
                    <a:pt x="2904565" y="2124635"/>
                  </a:lnTo>
                  <a:lnTo>
                    <a:pt x="2958353" y="2043953"/>
                  </a:lnTo>
                  <a:lnTo>
                    <a:pt x="2985248" y="2003611"/>
                  </a:lnTo>
                  <a:cubicBezTo>
                    <a:pt x="2989730" y="1985682"/>
                    <a:pt x="2993618" y="1967593"/>
                    <a:pt x="2998695" y="1949823"/>
                  </a:cubicBezTo>
                  <a:cubicBezTo>
                    <a:pt x="3015783" y="1890015"/>
                    <a:pt x="3011577" y="1925755"/>
                    <a:pt x="3025589" y="1855694"/>
                  </a:cubicBezTo>
                  <a:cubicBezTo>
                    <a:pt x="3043577" y="1765752"/>
                    <a:pt x="3043101" y="1730301"/>
                    <a:pt x="3052483" y="1627094"/>
                  </a:cubicBezTo>
                  <a:cubicBezTo>
                    <a:pt x="3045116" y="1487114"/>
                    <a:pt x="3041717" y="1360771"/>
                    <a:pt x="3025589" y="1223682"/>
                  </a:cubicBezTo>
                  <a:cubicBezTo>
                    <a:pt x="3022403" y="1196604"/>
                    <a:pt x="3016288" y="1169948"/>
                    <a:pt x="3012142" y="1143000"/>
                  </a:cubicBezTo>
                  <a:cubicBezTo>
                    <a:pt x="2997429" y="1047366"/>
                    <a:pt x="2997414" y="1016857"/>
                    <a:pt x="2971800" y="914400"/>
                  </a:cubicBezTo>
                  <a:cubicBezTo>
                    <a:pt x="2967318" y="896470"/>
                    <a:pt x="2963664" y="878313"/>
                    <a:pt x="2958353" y="860611"/>
                  </a:cubicBezTo>
                  <a:lnTo>
                    <a:pt x="2918012" y="739588"/>
                  </a:lnTo>
                  <a:cubicBezTo>
                    <a:pt x="2913530" y="726141"/>
                    <a:pt x="2910904" y="711925"/>
                    <a:pt x="2904565" y="699247"/>
                  </a:cubicBezTo>
                  <a:cubicBezTo>
                    <a:pt x="2895600" y="681317"/>
                    <a:pt x="2885116" y="664070"/>
                    <a:pt x="2877671" y="645458"/>
                  </a:cubicBezTo>
                  <a:cubicBezTo>
                    <a:pt x="2821999" y="506277"/>
                    <a:pt x="2887660" y="620100"/>
                    <a:pt x="2796989" y="484094"/>
                  </a:cubicBezTo>
                  <a:cubicBezTo>
                    <a:pt x="2788024" y="470647"/>
                    <a:pt x="2781523" y="455181"/>
                    <a:pt x="2770095" y="443753"/>
                  </a:cubicBezTo>
                  <a:lnTo>
                    <a:pt x="2702859" y="376517"/>
                  </a:lnTo>
                  <a:cubicBezTo>
                    <a:pt x="2689412" y="363070"/>
                    <a:pt x="2678341" y="346725"/>
                    <a:pt x="2662518" y="336176"/>
                  </a:cubicBezTo>
                  <a:cubicBezTo>
                    <a:pt x="2635624" y="318247"/>
                    <a:pt x="2607694" y="301782"/>
                    <a:pt x="2581836" y="282388"/>
                  </a:cubicBezTo>
                  <a:cubicBezTo>
                    <a:pt x="2563907" y="268941"/>
                    <a:pt x="2547053" y="253925"/>
                    <a:pt x="2528048" y="242047"/>
                  </a:cubicBezTo>
                  <a:cubicBezTo>
                    <a:pt x="2511049" y="231423"/>
                    <a:pt x="2492189" y="224118"/>
                    <a:pt x="2474259" y="215153"/>
                  </a:cubicBezTo>
                  <a:cubicBezTo>
                    <a:pt x="2451905" y="192798"/>
                    <a:pt x="2437559" y="174935"/>
                    <a:pt x="2407024" y="161364"/>
                  </a:cubicBezTo>
                  <a:cubicBezTo>
                    <a:pt x="2381119" y="149850"/>
                    <a:pt x="2353236" y="143435"/>
                    <a:pt x="2326342" y="134470"/>
                  </a:cubicBezTo>
                  <a:lnTo>
                    <a:pt x="2286000" y="121023"/>
                  </a:lnTo>
                  <a:cubicBezTo>
                    <a:pt x="2272553" y="112058"/>
                    <a:pt x="2260427" y="100693"/>
                    <a:pt x="2245659" y="94129"/>
                  </a:cubicBezTo>
                  <a:cubicBezTo>
                    <a:pt x="2219754" y="82615"/>
                    <a:pt x="2191871" y="76200"/>
                    <a:pt x="2164977" y="67235"/>
                  </a:cubicBezTo>
                  <a:cubicBezTo>
                    <a:pt x="2151530" y="62753"/>
                    <a:pt x="2138668" y="55793"/>
                    <a:pt x="2124636" y="53788"/>
                  </a:cubicBezTo>
                  <a:cubicBezTo>
                    <a:pt x="2093259" y="49306"/>
                    <a:pt x="2061690" y="46011"/>
                    <a:pt x="2030506" y="40341"/>
                  </a:cubicBezTo>
                  <a:cubicBezTo>
                    <a:pt x="2012323" y="37035"/>
                    <a:pt x="1994840" y="30518"/>
                    <a:pt x="1976718" y="26894"/>
                  </a:cubicBezTo>
                  <a:cubicBezTo>
                    <a:pt x="1930072" y="17565"/>
                    <a:pt x="1847116" y="6459"/>
                    <a:pt x="1801906" y="0"/>
                  </a:cubicBezTo>
                  <a:lnTo>
                    <a:pt x="753036" y="26894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Freeform 192">
              <a:extLst>
                <a:ext uri="{FF2B5EF4-FFF2-40B4-BE49-F238E27FC236}">
                  <a16:creationId xmlns:a16="http://schemas.microsoft.com/office/drawing/2014/main" id="{A774963C-B864-33CB-5C01-71DB1F5E8305}"/>
                </a:ext>
              </a:extLst>
            </p:cNvPr>
            <p:cNvSpPr/>
            <p:nvPr/>
          </p:nvSpPr>
          <p:spPr>
            <a:xfrm>
              <a:off x="484094" y="443753"/>
              <a:ext cx="2232212" cy="3160059"/>
            </a:xfrm>
            <a:custGeom>
              <a:avLst/>
              <a:gdLst>
                <a:gd name="connsiteX0" fmla="*/ 1008530 w 2232212"/>
                <a:gd name="connsiteY0" fmla="*/ 94129 h 3160059"/>
                <a:gd name="connsiteX1" fmla="*/ 806824 w 2232212"/>
                <a:gd name="connsiteY1" fmla="*/ 228600 h 3160059"/>
                <a:gd name="connsiteX2" fmla="*/ 726141 w 2232212"/>
                <a:gd name="connsiteY2" fmla="*/ 309282 h 3160059"/>
                <a:gd name="connsiteX3" fmla="*/ 658906 w 2232212"/>
                <a:gd name="connsiteY3" fmla="*/ 376518 h 3160059"/>
                <a:gd name="connsiteX4" fmla="*/ 632012 w 2232212"/>
                <a:gd name="connsiteY4" fmla="*/ 416859 h 3160059"/>
                <a:gd name="connsiteX5" fmla="*/ 591671 w 2232212"/>
                <a:gd name="connsiteY5" fmla="*/ 443753 h 3160059"/>
                <a:gd name="connsiteX6" fmla="*/ 578224 w 2232212"/>
                <a:gd name="connsiteY6" fmla="*/ 484094 h 3160059"/>
                <a:gd name="connsiteX7" fmla="*/ 510988 w 2232212"/>
                <a:gd name="connsiteY7" fmla="*/ 591671 h 3160059"/>
                <a:gd name="connsiteX8" fmla="*/ 497541 w 2232212"/>
                <a:gd name="connsiteY8" fmla="*/ 632012 h 3160059"/>
                <a:gd name="connsiteX9" fmla="*/ 470647 w 2232212"/>
                <a:gd name="connsiteY9" fmla="*/ 672353 h 3160059"/>
                <a:gd name="connsiteX10" fmla="*/ 457200 w 2232212"/>
                <a:gd name="connsiteY10" fmla="*/ 712694 h 3160059"/>
                <a:gd name="connsiteX11" fmla="*/ 430306 w 2232212"/>
                <a:gd name="connsiteY11" fmla="*/ 753035 h 3160059"/>
                <a:gd name="connsiteX12" fmla="*/ 416859 w 2232212"/>
                <a:gd name="connsiteY12" fmla="*/ 793376 h 3160059"/>
                <a:gd name="connsiteX13" fmla="*/ 389965 w 2232212"/>
                <a:gd name="connsiteY13" fmla="*/ 833718 h 3160059"/>
                <a:gd name="connsiteX14" fmla="*/ 376518 w 2232212"/>
                <a:gd name="connsiteY14" fmla="*/ 874059 h 3160059"/>
                <a:gd name="connsiteX15" fmla="*/ 349624 w 2232212"/>
                <a:gd name="connsiteY15" fmla="*/ 927847 h 3160059"/>
                <a:gd name="connsiteX16" fmla="*/ 322730 w 2232212"/>
                <a:gd name="connsiteY16" fmla="*/ 968188 h 3160059"/>
                <a:gd name="connsiteX17" fmla="*/ 295835 w 2232212"/>
                <a:gd name="connsiteY17" fmla="*/ 1048871 h 3160059"/>
                <a:gd name="connsiteX18" fmla="*/ 282388 w 2232212"/>
                <a:gd name="connsiteY18" fmla="*/ 1089212 h 3160059"/>
                <a:gd name="connsiteX19" fmla="*/ 268941 w 2232212"/>
                <a:gd name="connsiteY19" fmla="*/ 1129553 h 3160059"/>
                <a:gd name="connsiteX20" fmla="*/ 255494 w 2232212"/>
                <a:gd name="connsiteY20" fmla="*/ 1183341 h 3160059"/>
                <a:gd name="connsiteX21" fmla="*/ 242047 w 2232212"/>
                <a:gd name="connsiteY21" fmla="*/ 1250576 h 3160059"/>
                <a:gd name="connsiteX22" fmla="*/ 228600 w 2232212"/>
                <a:gd name="connsiteY22" fmla="*/ 1304365 h 3160059"/>
                <a:gd name="connsiteX23" fmla="*/ 215153 w 2232212"/>
                <a:gd name="connsiteY23" fmla="*/ 1371600 h 3160059"/>
                <a:gd name="connsiteX24" fmla="*/ 188259 w 2232212"/>
                <a:gd name="connsiteY24" fmla="*/ 1465729 h 3160059"/>
                <a:gd name="connsiteX25" fmla="*/ 161365 w 2232212"/>
                <a:gd name="connsiteY25" fmla="*/ 1640541 h 3160059"/>
                <a:gd name="connsiteX26" fmla="*/ 147918 w 2232212"/>
                <a:gd name="connsiteY26" fmla="*/ 1707776 h 3160059"/>
                <a:gd name="connsiteX27" fmla="*/ 121024 w 2232212"/>
                <a:gd name="connsiteY27" fmla="*/ 1855694 h 3160059"/>
                <a:gd name="connsiteX28" fmla="*/ 107577 w 2232212"/>
                <a:gd name="connsiteY28" fmla="*/ 1896035 h 3160059"/>
                <a:gd name="connsiteX29" fmla="*/ 80682 w 2232212"/>
                <a:gd name="connsiteY29" fmla="*/ 2003612 h 3160059"/>
                <a:gd name="connsiteX30" fmla="*/ 53788 w 2232212"/>
                <a:gd name="connsiteY30" fmla="*/ 2097741 h 3160059"/>
                <a:gd name="connsiteX31" fmla="*/ 26894 w 2232212"/>
                <a:gd name="connsiteY31" fmla="*/ 2245659 h 3160059"/>
                <a:gd name="connsiteX32" fmla="*/ 13447 w 2232212"/>
                <a:gd name="connsiteY32" fmla="*/ 2312894 h 3160059"/>
                <a:gd name="connsiteX33" fmla="*/ 0 w 2232212"/>
                <a:gd name="connsiteY33" fmla="*/ 2528047 h 3160059"/>
                <a:gd name="connsiteX34" fmla="*/ 26894 w 2232212"/>
                <a:gd name="connsiteY34" fmla="*/ 2796988 h 3160059"/>
                <a:gd name="connsiteX35" fmla="*/ 53788 w 2232212"/>
                <a:gd name="connsiteY35" fmla="*/ 2877671 h 3160059"/>
                <a:gd name="connsiteX36" fmla="*/ 67235 w 2232212"/>
                <a:gd name="connsiteY36" fmla="*/ 2918012 h 3160059"/>
                <a:gd name="connsiteX37" fmla="*/ 80682 w 2232212"/>
                <a:gd name="connsiteY37" fmla="*/ 2958353 h 3160059"/>
                <a:gd name="connsiteX38" fmla="*/ 174812 w 2232212"/>
                <a:gd name="connsiteY38" fmla="*/ 3079376 h 3160059"/>
                <a:gd name="connsiteX39" fmla="*/ 215153 w 2232212"/>
                <a:gd name="connsiteY39" fmla="*/ 3106271 h 3160059"/>
                <a:gd name="connsiteX40" fmla="*/ 336177 w 2232212"/>
                <a:gd name="connsiteY40" fmla="*/ 3146612 h 3160059"/>
                <a:gd name="connsiteX41" fmla="*/ 376518 w 2232212"/>
                <a:gd name="connsiteY41" fmla="*/ 3160059 h 3160059"/>
                <a:gd name="connsiteX42" fmla="*/ 632012 w 2232212"/>
                <a:gd name="connsiteY42" fmla="*/ 3146612 h 3160059"/>
                <a:gd name="connsiteX43" fmla="*/ 981635 w 2232212"/>
                <a:gd name="connsiteY43" fmla="*/ 3119718 h 3160059"/>
                <a:gd name="connsiteX44" fmla="*/ 1062318 w 2232212"/>
                <a:gd name="connsiteY44" fmla="*/ 3065929 h 3160059"/>
                <a:gd name="connsiteX45" fmla="*/ 1102659 w 2232212"/>
                <a:gd name="connsiteY45" fmla="*/ 3025588 h 3160059"/>
                <a:gd name="connsiteX46" fmla="*/ 1183341 w 2232212"/>
                <a:gd name="connsiteY46" fmla="*/ 2971800 h 3160059"/>
                <a:gd name="connsiteX47" fmla="*/ 1223682 w 2232212"/>
                <a:gd name="connsiteY47" fmla="*/ 2944906 h 3160059"/>
                <a:gd name="connsiteX48" fmla="*/ 1250577 w 2232212"/>
                <a:gd name="connsiteY48" fmla="*/ 2918012 h 3160059"/>
                <a:gd name="connsiteX49" fmla="*/ 1290918 w 2232212"/>
                <a:gd name="connsiteY49" fmla="*/ 2891118 h 3160059"/>
                <a:gd name="connsiteX50" fmla="*/ 1358153 w 2232212"/>
                <a:gd name="connsiteY50" fmla="*/ 2823882 h 3160059"/>
                <a:gd name="connsiteX51" fmla="*/ 1411941 w 2232212"/>
                <a:gd name="connsiteY51" fmla="*/ 2743200 h 3160059"/>
                <a:gd name="connsiteX52" fmla="*/ 1479177 w 2232212"/>
                <a:gd name="connsiteY52" fmla="*/ 2689412 h 3160059"/>
                <a:gd name="connsiteX53" fmla="*/ 1506071 w 2232212"/>
                <a:gd name="connsiteY53" fmla="*/ 2649071 h 3160059"/>
                <a:gd name="connsiteX54" fmla="*/ 1573306 w 2232212"/>
                <a:gd name="connsiteY54" fmla="*/ 2581835 h 3160059"/>
                <a:gd name="connsiteX55" fmla="*/ 1600200 w 2232212"/>
                <a:gd name="connsiteY55" fmla="*/ 2528047 h 3160059"/>
                <a:gd name="connsiteX56" fmla="*/ 1613647 w 2232212"/>
                <a:gd name="connsiteY56" fmla="*/ 2487706 h 3160059"/>
                <a:gd name="connsiteX57" fmla="*/ 1640541 w 2232212"/>
                <a:gd name="connsiteY57" fmla="*/ 2447365 h 3160059"/>
                <a:gd name="connsiteX58" fmla="*/ 1694330 w 2232212"/>
                <a:gd name="connsiteY58" fmla="*/ 2339788 h 3160059"/>
                <a:gd name="connsiteX59" fmla="*/ 1734671 w 2232212"/>
                <a:gd name="connsiteY59" fmla="*/ 2259106 h 3160059"/>
                <a:gd name="connsiteX60" fmla="*/ 1748118 w 2232212"/>
                <a:gd name="connsiteY60" fmla="*/ 2218765 h 3160059"/>
                <a:gd name="connsiteX61" fmla="*/ 1775012 w 2232212"/>
                <a:gd name="connsiteY61" fmla="*/ 2178423 h 3160059"/>
                <a:gd name="connsiteX62" fmla="*/ 1788459 w 2232212"/>
                <a:gd name="connsiteY62" fmla="*/ 2138082 h 3160059"/>
                <a:gd name="connsiteX63" fmla="*/ 1842247 w 2232212"/>
                <a:gd name="connsiteY63" fmla="*/ 2057400 h 3160059"/>
                <a:gd name="connsiteX64" fmla="*/ 1882588 w 2232212"/>
                <a:gd name="connsiteY64" fmla="*/ 1976718 h 3160059"/>
                <a:gd name="connsiteX65" fmla="*/ 1896035 w 2232212"/>
                <a:gd name="connsiteY65" fmla="*/ 1936376 h 3160059"/>
                <a:gd name="connsiteX66" fmla="*/ 1922930 w 2232212"/>
                <a:gd name="connsiteY66" fmla="*/ 1909482 h 3160059"/>
                <a:gd name="connsiteX67" fmla="*/ 1949824 w 2232212"/>
                <a:gd name="connsiteY67" fmla="*/ 1828800 h 3160059"/>
                <a:gd name="connsiteX68" fmla="*/ 1976718 w 2232212"/>
                <a:gd name="connsiteY68" fmla="*/ 1788459 h 3160059"/>
                <a:gd name="connsiteX69" fmla="*/ 2003612 w 2232212"/>
                <a:gd name="connsiteY69" fmla="*/ 1707776 h 3160059"/>
                <a:gd name="connsiteX70" fmla="*/ 2017059 w 2232212"/>
                <a:gd name="connsiteY70" fmla="*/ 1667435 h 3160059"/>
                <a:gd name="connsiteX71" fmla="*/ 2030506 w 2232212"/>
                <a:gd name="connsiteY71" fmla="*/ 1613647 h 3160059"/>
                <a:gd name="connsiteX72" fmla="*/ 2057400 w 2232212"/>
                <a:gd name="connsiteY72" fmla="*/ 1573306 h 3160059"/>
                <a:gd name="connsiteX73" fmla="*/ 2070847 w 2232212"/>
                <a:gd name="connsiteY73" fmla="*/ 1532965 h 3160059"/>
                <a:gd name="connsiteX74" fmla="*/ 2097741 w 2232212"/>
                <a:gd name="connsiteY74" fmla="*/ 1398494 h 3160059"/>
                <a:gd name="connsiteX75" fmla="*/ 2124635 w 2232212"/>
                <a:gd name="connsiteY75" fmla="*/ 1290918 h 3160059"/>
                <a:gd name="connsiteX76" fmla="*/ 2138082 w 2232212"/>
                <a:gd name="connsiteY76" fmla="*/ 1196788 h 3160059"/>
                <a:gd name="connsiteX77" fmla="*/ 2178424 w 2232212"/>
                <a:gd name="connsiteY77" fmla="*/ 1048871 h 3160059"/>
                <a:gd name="connsiteX78" fmla="*/ 2218765 w 2232212"/>
                <a:gd name="connsiteY78" fmla="*/ 779929 h 3160059"/>
                <a:gd name="connsiteX79" fmla="*/ 2232212 w 2232212"/>
                <a:gd name="connsiteY79" fmla="*/ 632012 h 3160059"/>
                <a:gd name="connsiteX80" fmla="*/ 2218765 w 2232212"/>
                <a:gd name="connsiteY80" fmla="*/ 309282 h 3160059"/>
                <a:gd name="connsiteX81" fmla="*/ 2164977 w 2232212"/>
                <a:gd name="connsiteY81" fmla="*/ 188259 h 3160059"/>
                <a:gd name="connsiteX82" fmla="*/ 2138082 w 2232212"/>
                <a:gd name="connsiteY82" fmla="*/ 161365 h 3160059"/>
                <a:gd name="connsiteX83" fmla="*/ 2097741 w 2232212"/>
                <a:gd name="connsiteY83" fmla="*/ 134471 h 3160059"/>
                <a:gd name="connsiteX84" fmla="*/ 2070847 w 2232212"/>
                <a:gd name="connsiteY84" fmla="*/ 107576 h 3160059"/>
                <a:gd name="connsiteX85" fmla="*/ 2030506 w 2232212"/>
                <a:gd name="connsiteY85" fmla="*/ 94129 h 3160059"/>
                <a:gd name="connsiteX86" fmla="*/ 1990165 w 2232212"/>
                <a:gd name="connsiteY86" fmla="*/ 67235 h 3160059"/>
                <a:gd name="connsiteX87" fmla="*/ 1909482 w 2232212"/>
                <a:gd name="connsiteY87" fmla="*/ 40341 h 3160059"/>
                <a:gd name="connsiteX88" fmla="*/ 1869141 w 2232212"/>
                <a:gd name="connsiteY88" fmla="*/ 26894 h 3160059"/>
                <a:gd name="connsiteX89" fmla="*/ 1748118 w 2232212"/>
                <a:gd name="connsiteY89" fmla="*/ 0 h 3160059"/>
                <a:gd name="connsiteX90" fmla="*/ 1304365 w 2232212"/>
                <a:gd name="connsiteY90" fmla="*/ 13447 h 3160059"/>
                <a:gd name="connsiteX91" fmla="*/ 1048871 w 2232212"/>
                <a:gd name="connsiteY91" fmla="*/ 40341 h 3160059"/>
                <a:gd name="connsiteX92" fmla="*/ 968188 w 2232212"/>
                <a:gd name="connsiteY92" fmla="*/ 67235 h 3160059"/>
                <a:gd name="connsiteX93" fmla="*/ 941294 w 2232212"/>
                <a:gd name="connsiteY93" fmla="*/ 107576 h 3160059"/>
                <a:gd name="connsiteX94" fmla="*/ 914400 w 2232212"/>
                <a:gd name="connsiteY94" fmla="*/ 134471 h 3160059"/>
                <a:gd name="connsiteX95" fmla="*/ 887506 w 2232212"/>
                <a:gd name="connsiteY95" fmla="*/ 174812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32212" h="3160059">
                  <a:moveTo>
                    <a:pt x="1008530" y="94129"/>
                  </a:moveTo>
                  <a:cubicBezTo>
                    <a:pt x="964362" y="119368"/>
                    <a:pt x="833071" y="189230"/>
                    <a:pt x="806824" y="228600"/>
                  </a:cubicBezTo>
                  <a:cubicBezTo>
                    <a:pt x="756563" y="303992"/>
                    <a:pt x="808024" y="236497"/>
                    <a:pt x="726141" y="309282"/>
                  </a:cubicBezTo>
                  <a:cubicBezTo>
                    <a:pt x="702452" y="330339"/>
                    <a:pt x="676487" y="350146"/>
                    <a:pt x="658906" y="376518"/>
                  </a:cubicBezTo>
                  <a:cubicBezTo>
                    <a:pt x="649941" y="389965"/>
                    <a:pt x="643440" y="405431"/>
                    <a:pt x="632012" y="416859"/>
                  </a:cubicBezTo>
                  <a:cubicBezTo>
                    <a:pt x="620584" y="428287"/>
                    <a:pt x="605118" y="434788"/>
                    <a:pt x="591671" y="443753"/>
                  </a:cubicBezTo>
                  <a:cubicBezTo>
                    <a:pt x="587189" y="457200"/>
                    <a:pt x="585257" y="471787"/>
                    <a:pt x="578224" y="484094"/>
                  </a:cubicBezTo>
                  <a:cubicBezTo>
                    <a:pt x="512033" y="599926"/>
                    <a:pt x="560267" y="476685"/>
                    <a:pt x="510988" y="591671"/>
                  </a:cubicBezTo>
                  <a:cubicBezTo>
                    <a:pt x="505404" y="604699"/>
                    <a:pt x="503880" y="619334"/>
                    <a:pt x="497541" y="632012"/>
                  </a:cubicBezTo>
                  <a:cubicBezTo>
                    <a:pt x="490313" y="646467"/>
                    <a:pt x="477875" y="657898"/>
                    <a:pt x="470647" y="672353"/>
                  </a:cubicBezTo>
                  <a:cubicBezTo>
                    <a:pt x="464308" y="685031"/>
                    <a:pt x="463539" y="700016"/>
                    <a:pt x="457200" y="712694"/>
                  </a:cubicBezTo>
                  <a:cubicBezTo>
                    <a:pt x="449972" y="727149"/>
                    <a:pt x="437534" y="738580"/>
                    <a:pt x="430306" y="753035"/>
                  </a:cubicBezTo>
                  <a:cubicBezTo>
                    <a:pt x="423967" y="765713"/>
                    <a:pt x="423198" y="780698"/>
                    <a:pt x="416859" y="793376"/>
                  </a:cubicBezTo>
                  <a:cubicBezTo>
                    <a:pt x="409631" y="807831"/>
                    <a:pt x="397193" y="819263"/>
                    <a:pt x="389965" y="833718"/>
                  </a:cubicBezTo>
                  <a:cubicBezTo>
                    <a:pt x="383626" y="846396"/>
                    <a:pt x="382102" y="861031"/>
                    <a:pt x="376518" y="874059"/>
                  </a:cubicBezTo>
                  <a:cubicBezTo>
                    <a:pt x="368622" y="892484"/>
                    <a:pt x="359569" y="910443"/>
                    <a:pt x="349624" y="927847"/>
                  </a:cubicBezTo>
                  <a:cubicBezTo>
                    <a:pt x="341606" y="941879"/>
                    <a:pt x="329294" y="953420"/>
                    <a:pt x="322730" y="968188"/>
                  </a:cubicBezTo>
                  <a:cubicBezTo>
                    <a:pt x="311216" y="994094"/>
                    <a:pt x="304800" y="1021977"/>
                    <a:pt x="295835" y="1048871"/>
                  </a:cubicBezTo>
                  <a:lnTo>
                    <a:pt x="282388" y="1089212"/>
                  </a:lnTo>
                  <a:cubicBezTo>
                    <a:pt x="277906" y="1102659"/>
                    <a:pt x="272379" y="1115802"/>
                    <a:pt x="268941" y="1129553"/>
                  </a:cubicBezTo>
                  <a:cubicBezTo>
                    <a:pt x="264459" y="1147482"/>
                    <a:pt x="259503" y="1165300"/>
                    <a:pt x="255494" y="1183341"/>
                  </a:cubicBezTo>
                  <a:cubicBezTo>
                    <a:pt x="250536" y="1205652"/>
                    <a:pt x="247005" y="1228265"/>
                    <a:pt x="242047" y="1250576"/>
                  </a:cubicBezTo>
                  <a:cubicBezTo>
                    <a:pt x="238038" y="1268617"/>
                    <a:pt x="232609" y="1286324"/>
                    <a:pt x="228600" y="1304365"/>
                  </a:cubicBezTo>
                  <a:cubicBezTo>
                    <a:pt x="223642" y="1326676"/>
                    <a:pt x="220111" y="1349289"/>
                    <a:pt x="215153" y="1371600"/>
                  </a:cubicBezTo>
                  <a:cubicBezTo>
                    <a:pt x="203896" y="1422254"/>
                    <a:pt x="203234" y="1420805"/>
                    <a:pt x="188259" y="1465729"/>
                  </a:cubicBezTo>
                  <a:cubicBezTo>
                    <a:pt x="178186" y="1536244"/>
                    <a:pt x="173804" y="1572128"/>
                    <a:pt x="161365" y="1640541"/>
                  </a:cubicBezTo>
                  <a:cubicBezTo>
                    <a:pt x="157276" y="1663028"/>
                    <a:pt x="152006" y="1685289"/>
                    <a:pt x="147918" y="1707776"/>
                  </a:cubicBezTo>
                  <a:cubicBezTo>
                    <a:pt x="139925" y="1751737"/>
                    <a:pt x="132097" y="1811404"/>
                    <a:pt x="121024" y="1855694"/>
                  </a:cubicBezTo>
                  <a:cubicBezTo>
                    <a:pt x="117586" y="1869445"/>
                    <a:pt x="111307" y="1882360"/>
                    <a:pt x="107577" y="1896035"/>
                  </a:cubicBezTo>
                  <a:cubicBezTo>
                    <a:pt x="97851" y="1931695"/>
                    <a:pt x="92371" y="1968546"/>
                    <a:pt x="80682" y="2003612"/>
                  </a:cubicBezTo>
                  <a:cubicBezTo>
                    <a:pt x="65707" y="2048536"/>
                    <a:pt x="65045" y="2047087"/>
                    <a:pt x="53788" y="2097741"/>
                  </a:cubicBezTo>
                  <a:cubicBezTo>
                    <a:pt x="37179" y="2172480"/>
                    <a:pt x="41491" y="2165374"/>
                    <a:pt x="26894" y="2245659"/>
                  </a:cubicBezTo>
                  <a:cubicBezTo>
                    <a:pt x="22806" y="2268146"/>
                    <a:pt x="17929" y="2290482"/>
                    <a:pt x="13447" y="2312894"/>
                  </a:cubicBezTo>
                  <a:cubicBezTo>
                    <a:pt x="8965" y="2384612"/>
                    <a:pt x="0" y="2456189"/>
                    <a:pt x="0" y="2528047"/>
                  </a:cubicBezTo>
                  <a:cubicBezTo>
                    <a:pt x="0" y="2558896"/>
                    <a:pt x="13793" y="2740216"/>
                    <a:pt x="26894" y="2796988"/>
                  </a:cubicBezTo>
                  <a:cubicBezTo>
                    <a:pt x="33269" y="2824611"/>
                    <a:pt x="44823" y="2850777"/>
                    <a:pt x="53788" y="2877671"/>
                  </a:cubicBezTo>
                  <a:lnTo>
                    <a:pt x="67235" y="2918012"/>
                  </a:lnTo>
                  <a:cubicBezTo>
                    <a:pt x="71717" y="2931459"/>
                    <a:pt x="72819" y="2946559"/>
                    <a:pt x="80682" y="2958353"/>
                  </a:cubicBezTo>
                  <a:cubicBezTo>
                    <a:pt x="118167" y="3014579"/>
                    <a:pt x="127414" y="3039877"/>
                    <a:pt x="174812" y="3079376"/>
                  </a:cubicBezTo>
                  <a:cubicBezTo>
                    <a:pt x="187228" y="3089722"/>
                    <a:pt x="200385" y="3099707"/>
                    <a:pt x="215153" y="3106271"/>
                  </a:cubicBezTo>
                  <a:cubicBezTo>
                    <a:pt x="215161" y="3106275"/>
                    <a:pt x="316002" y="3139887"/>
                    <a:pt x="336177" y="3146612"/>
                  </a:cubicBezTo>
                  <a:lnTo>
                    <a:pt x="376518" y="3160059"/>
                  </a:lnTo>
                  <a:lnTo>
                    <a:pt x="632012" y="3146612"/>
                  </a:lnTo>
                  <a:cubicBezTo>
                    <a:pt x="951504" y="3131027"/>
                    <a:pt x="831108" y="3157350"/>
                    <a:pt x="981635" y="3119718"/>
                  </a:cubicBezTo>
                  <a:cubicBezTo>
                    <a:pt x="1008529" y="3101788"/>
                    <a:pt x="1039462" y="3088785"/>
                    <a:pt x="1062318" y="3065929"/>
                  </a:cubicBezTo>
                  <a:cubicBezTo>
                    <a:pt x="1075765" y="3052482"/>
                    <a:pt x="1087648" y="3037263"/>
                    <a:pt x="1102659" y="3025588"/>
                  </a:cubicBezTo>
                  <a:cubicBezTo>
                    <a:pt x="1128173" y="3005744"/>
                    <a:pt x="1156447" y="2989729"/>
                    <a:pt x="1183341" y="2971800"/>
                  </a:cubicBezTo>
                  <a:cubicBezTo>
                    <a:pt x="1196788" y="2962835"/>
                    <a:pt x="1212254" y="2956334"/>
                    <a:pt x="1223682" y="2944906"/>
                  </a:cubicBezTo>
                  <a:cubicBezTo>
                    <a:pt x="1232647" y="2935941"/>
                    <a:pt x="1240677" y="2925932"/>
                    <a:pt x="1250577" y="2918012"/>
                  </a:cubicBezTo>
                  <a:cubicBezTo>
                    <a:pt x="1263197" y="2907916"/>
                    <a:pt x="1278755" y="2901760"/>
                    <a:pt x="1290918" y="2891118"/>
                  </a:cubicBezTo>
                  <a:cubicBezTo>
                    <a:pt x="1314771" y="2870246"/>
                    <a:pt x="1340572" y="2850254"/>
                    <a:pt x="1358153" y="2823882"/>
                  </a:cubicBezTo>
                  <a:cubicBezTo>
                    <a:pt x="1376082" y="2796988"/>
                    <a:pt x="1385047" y="2761129"/>
                    <a:pt x="1411941" y="2743200"/>
                  </a:cubicBezTo>
                  <a:cubicBezTo>
                    <a:pt x="1441893" y="2723232"/>
                    <a:pt x="1457280" y="2716783"/>
                    <a:pt x="1479177" y="2689412"/>
                  </a:cubicBezTo>
                  <a:cubicBezTo>
                    <a:pt x="1489273" y="2676792"/>
                    <a:pt x="1495429" y="2661234"/>
                    <a:pt x="1506071" y="2649071"/>
                  </a:cubicBezTo>
                  <a:cubicBezTo>
                    <a:pt x="1526942" y="2625218"/>
                    <a:pt x="1559132" y="2610184"/>
                    <a:pt x="1573306" y="2581835"/>
                  </a:cubicBezTo>
                  <a:cubicBezTo>
                    <a:pt x="1582271" y="2563906"/>
                    <a:pt x="1592304" y="2546472"/>
                    <a:pt x="1600200" y="2528047"/>
                  </a:cubicBezTo>
                  <a:cubicBezTo>
                    <a:pt x="1605784" y="2515019"/>
                    <a:pt x="1607308" y="2500384"/>
                    <a:pt x="1613647" y="2487706"/>
                  </a:cubicBezTo>
                  <a:cubicBezTo>
                    <a:pt x="1620875" y="2473251"/>
                    <a:pt x="1631576" y="2460812"/>
                    <a:pt x="1640541" y="2447365"/>
                  </a:cubicBezTo>
                  <a:cubicBezTo>
                    <a:pt x="1671444" y="2354654"/>
                    <a:pt x="1647389" y="2386727"/>
                    <a:pt x="1694330" y="2339788"/>
                  </a:cubicBezTo>
                  <a:cubicBezTo>
                    <a:pt x="1728129" y="2238390"/>
                    <a:pt x="1682536" y="2363376"/>
                    <a:pt x="1734671" y="2259106"/>
                  </a:cubicBezTo>
                  <a:cubicBezTo>
                    <a:pt x="1741010" y="2246428"/>
                    <a:pt x="1741779" y="2231443"/>
                    <a:pt x="1748118" y="2218765"/>
                  </a:cubicBezTo>
                  <a:cubicBezTo>
                    <a:pt x="1755346" y="2204310"/>
                    <a:pt x="1767784" y="2192878"/>
                    <a:pt x="1775012" y="2178423"/>
                  </a:cubicBezTo>
                  <a:cubicBezTo>
                    <a:pt x="1781351" y="2165745"/>
                    <a:pt x="1781575" y="2150473"/>
                    <a:pt x="1788459" y="2138082"/>
                  </a:cubicBezTo>
                  <a:cubicBezTo>
                    <a:pt x="1804156" y="2109827"/>
                    <a:pt x="1832026" y="2088064"/>
                    <a:pt x="1842247" y="2057400"/>
                  </a:cubicBezTo>
                  <a:cubicBezTo>
                    <a:pt x="1860805" y="2001727"/>
                    <a:pt x="1847831" y="2028853"/>
                    <a:pt x="1882588" y="1976718"/>
                  </a:cubicBezTo>
                  <a:cubicBezTo>
                    <a:pt x="1887070" y="1963271"/>
                    <a:pt x="1888742" y="1948531"/>
                    <a:pt x="1896035" y="1936376"/>
                  </a:cubicBezTo>
                  <a:cubicBezTo>
                    <a:pt x="1902558" y="1925505"/>
                    <a:pt x="1917260" y="1920822"/>
                    <a:pt x="1922930" y="1909482"/>
                  </a:cubicBezTo>
                  <a:cubicBezTo>
                    <a:pt x="1935608" y="1884126"/>
                    <a:pt x="1934099" y="1852388"/>
                    <a:pt x="1949824" y="1828800"/>
                  </a:cubicBezTo>
                  <a:cubicBezTo>
                    <a:pt x="1958789" y="1815353"/>
                    <a:pt x="1970154" y="1803227"/>
                    <a:pt x="1976718" y="1788459"/>
                  </a:cubicBezTo>
                  <a:cubicBezTo>
                    <a:pt x="1988232" y="1762553"/>
                    <a:pt x="1994647" y="1734670"/>
                    <a:pt x="2003612" y="1707776"/>
                  </a:cubicBezTo>
                  <a:cubicBezTo>
                    <a:pt x="2008094" y="1694329"/>
                    <a:pt x="2013621" y="1681186"/>
                    <a:pt x="2017059" y="1667435"/>
                  </a:cubicBezTo>
                  <a:cubicBezTo>
                    <a:pt x="2021541" y="1649506"/>
                    <a:pt x="2023226" y="1630634"/>
                    <a:pt x="2030506" y="1613647"/>
                  </a:cubicBezTo>
                  <a:cubicBezTo>
                    <a:pt x="2036872" y="1598792"/>
                    <a:pt x="2050172" y="1587761"/>
                    <a:pt x="2057400" y="1573306"/>
                  </a:cubicBezTo>
                  <a:cubicBezTo>
                    <a:pt x="2063739" y="1560628"/>
                    <a:pt x="2067660" y="1546776"/>
                    <a:pt x="2070847" y="1532965"/>
                  </a:cubicBezTo>
                  <a:cubicBezTo>
                    <a:pt x="2081126" y="1488424"/>
                    <a:pt x="2088776" y="1443318"/>
                    <a:pt x="2097741" y="1398494"/>
                  </a:cubicBezTo>
                  <a:cubicBezTo>
                    <a:pt x="2113968" y="1317360"/>
                    <a:pt x="2103961" y="1352941"/>
                    <a:pt x="2124635" y="1290918"/>
                  </a:cubicBezTo>
                  <a:cubicBezTo>
                    <a:pt x="2129117" y="1259541"/>
                    <a:pt x="2130955" y="1227672"/>
                    <a:pt x="2138082" y="1196788"/>
                  </a:cubicBezTo>
                  <a:cubicBezTo>
                    <a:pt x="2201096" y="923733"/>
                    <a:pt x="2136125" y="1281519"/>
                    <a:pt x="2178424" y="1048871"/>
                  </a:cubicBezTo>
                  <a:cubicBezTo>
                    <a:pt x="2190503" y="982435"/>
                    <a:pt x="2215424" y="816683"/>
                    <a:pt x="2218765" y="779929"/>
                  </a:cubicBezTo>
                  <a:lnTo>
                    <a:pt x="2232212" y="632012"/>
                  </a:lnTo>
                  <a:cubicBezTo>
                    <a:pt x="2227730" y="524435"/>
                    <a:pt x="2229479" y="416418"/>
                    <a:pt x="2218765" y="309282"/>
                  </a:cubicBezTo>
                  <a:cubicBezTo>
                    <a:pt x="2214500" y="266634"/>
                    <a:pt x="2191782" y="221765"/>
                    <a:pt x="2164977" y="188259"/>
                  </a:cubicBezTo>
                  <a:cubicBezTo>
                    <a:pt x="2157057" y="178359"/>
                    <a:pt x="2147982" y="169285"/>
                    <a:pt x="2138082" y="161365"/>
                  </a:cubicBezTo>
                  <a:cubicBezTo>
                    <a:pt x="2125462" y="151269"/>
                    <a:pt x="2110361" y="144567"/>
                    <a:pt x="2097741" y="134471"/>
                  </a:cubicBezTo>
                  <a:cubicBezTo>
                    <a:pt x="2087841" y="126551"/>
                    <a:pt x="2081718" y="114099"/>
                    <a:pt x="2070847" y="107576"/>
                  </a:cubicBezTo>
                  <a:cubicBezTo>
                    <a:pt x="2058693" y="100283"/>
                    <a:pt x="2043184" y="100468"/>
                    <a:pt x="2030506" y="94129"/>
                  </a:cubicBezTo>
                  <a:cubicBezTo>
                    <a:pt x="2016051" y="86901"/>
                    <a:pt x="2004933" y="73799"/>
                    <a:pt x="1990165" y="67235"/>
                  </a:cubicBezTo>
                  <a:cubicBezTo>
                    <a:pt x="1964259" y="55721"/>
                    <a:pt x="1936376" y="49306"/>
                    <a:pt x="1909482" y="40341"/>
                  </a:cubicBezTo>
                  <a:cubicBezTo>
                    <a:pt x="1896035" y="35859"/>
                    <a:pt x="1882892" y="30332"/>
                    <a:pt x="1869141" y="26894"/>
                  </a:cubicBezTo>
                  <a:cubicBezTo>
                    <a:pt x="1793180" y="7904"/>
                    <a:pt x="1833475" y="17071"/>
                    <a:pt x="1748118" y="0"/>
                  </a:cubicBezTo>
                  <a:lnTo>
                    <a:pt x="1304365" y="13447"/>
                  </a:lnTo>
                  <a:cubicBezTo>
                    <a:pt x="1231916" y="16530"/>
                    <a:pt x="1127443" y="18912"/>
                    <a:pt x="1048871" y="40341"/>
                  </a:cubicBezTo>
                  <a:cubicBezTo>
                    <a:pt x="1021521" y="47800"/>
                    <a:pt x="968188" y="67235"/>
                    <a:pt x="968188" y="67235"/>
                  </a:cubicBezTo>
                  <a:cubicBezTo>
                    <a:pt x="959223" y="80682"/>
                    <a:pt x="951390" y="94956"/>
                    <a:pt x="941294" y="107576"/>
                  </a:cubicBezTo>
                  <a:cubicBezTo>
                    <a:pt x="933374" y="117476"/>
                    <a:pt x="922320" y="124571"/>
                    <a:pt x="914400" y="134471"/>
                  </a:cubicBezTo>
                  <a:cubicBezTo>
                    <a:pt x="904304" y="147091"/>
                    <a:pt x="887506" y="174812"/>
                    <a:pt x="887506" y="174812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C27ACAD8-C4C8-A2BA-FF4A-C896E171964A}"/>
                </a:ext>
              </a:extLst>
            </p:cNvPr>
            <p:cNvGrpSpPr/>
            <p:nvPr/>
          </p:nvGrpSpPr>
          <p:grpSpPr>
            <a:xfrm>
              <a:off x="3682219" y="2218377"/>
              <a:ext cx="684764" cy="692559"/>
              <a:chOff x="3682219" y="2218377"/>
              <a:chExt cx="684764" cy="692559"/>
            </a:xfrm>
          </p:grpSpPr>
          <p:pic>
            <p:nvPicPr>
              <p:cNvPr id="326" name="Graphic 325" descr="Man with solid fill">
                <a:extLst>
                  <a:ext uri="{FF2B5EF4-FFF2-40B4-BE49-F238E27FC236}">
                    <a16:creationId xmlns:a16="http://schemas.microsoft.com/office/drawing/2014/main" id="{FBBFB55E-D28B-FCCC-77FE-1117A5CE0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27" name="Rectangle 326">
                <a:extLst>
                  <a:ext uri="{FF2B5EF4-FFF2-40B4-BE49-F238E27FC236}">
                    <a16:creationId xmlns:a16="http://schemas.microsoft.com/office/drawing/2014/main" id="{A47976FC-B7D0-EFC1-DED8-3CFD68A32E4B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03C3413E-A8A3-29A9-3B26-1A25AEE3E291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CFBDB1D8-51FA-2ABA-B310-61125CFC73A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F9B3188-5119-C882-19DE-A8020FC14CD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FDD933DC-A1D9-CFA5-3868-4EB3BA8883F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2" name="Rectangle 331">
                  <a:extLst>
                    <a:ext uri="{FF2B5EF4-FFF2-40B4-BE49-F238E27FC236}">
                      <a16:creationId xmlns:a16="http://schemas.microsoft.com/office/drawing/2014/main" id="{7736F95E-3A21-83AB-31A5-84CDA0B786A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ABCA383-AF8E-BDDF-EE91-4F39DB6D66A7}"/>
                </a:ext>
              </a:extLst>
            </p:cNvPr>
            <p:cNvGrpSpPr/>
            <p:nvPr/>
          </p:nvGrpSpPr>
          <p:grpSpPr>
            <a:xfrm>
              <a:off x="2759366" y="2028627"/>
              <a:ext cx="684764" cy="692559"/>
              <a:chOff x="3682219" y="2218377"/>
              <a:chExt cx="684764" cy="692559"/>
            </a:xfrm>
          </p:grpSpPr>
          <p:pic>
            <p:nvPicPr>
              <p:cNvPr id="319" name="Graphic 318" descr="Man with solid fill">
                <a:extLst>
                  <a:ext uri="{FF2B5EF4-FFF2-40B4-BE49-F238E27FC236}">
                    <a16:creationId xmlns:a16="http://schemas.microsoft.com/office/drawing/2014/main" id="{0884CB18-3732-6A78-0E86-1D5AE3B252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20" name="Rectangle 319">
                <a:extLst>
                  <a:ext uri="{FF2B5EF4-FFF2-40B4-BE49-F238E27FC236}">
                    <a16:creationId xmlns:a16="http://schemas.microsoft.com/office/drawing/2014/main" id="{74D33837-B799-5A44-5FE1-5CBC3009C79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1" name="Group 320">
                <a:extLst>
                  <a:ext uri="{FF2B5EF4-FFF2-40B4-BE49-F238E27FC236}">
                    <a16:creationId xmlns:a16="http://schemas.microsoft.com/office/drawing/2014/main" id="{5D223D90-CBE7-3EE0-4A61-19B7CD6A687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40DEFA68-C8AC-D2CE-09AC-6FA71F7708FA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0EC8A6E1-E673-809B-2D9B-47B81C26F4F3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9C43BCB7-86CA-AC21-18C1-70823E6C2FA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244B712F-8812-87A5-4D13-39F6205F686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ABBC4FC0-0006-D341-5585-4359A0C10698}"/>
                </a:ext>
              </a:extLst>
            </p:cNvPr>
            <p:cNvGrpSpPr/>
            <p:nvPr/>
          </p:nvGrpSpPr>
          <p:grpSpPr>
            <a:xfrm>
              <a:off x="3303707" y="1182660"/>
              <a:ext cx="684764" cy="692559"/>
              <a:chOff x="3682219" y="2218377"/>
              <a:chExt cx="684764" cy="692559"/>
            </a:xfrm>
          </p:grpSpPr>
          <p:pic>
            <p:nvPicPr>
              <p:cNvPr id="312" name="Graphic 311" descr="Man with solid fill">
                <a:extLst>
                  <a:ext uri="{FF2B5EF4-FFF2-40B4-BE49-F238E27FC236}">
                    <a16:creationId xmlns:a16="http://schemas.microsoft.com/office/drawing/2014/main" id="{C4E70BCE-AF64-E31C-BD2B-AF98E69BD1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13" name="Rectangle 312">
                <a:extLst>
                  <a:ext uri="{FF2B5EF4-FFF2-40B4-BE49-F238E27FC236}">
                    <a16:creationId xmlns:a16="http://schemas.microsoft.com/office/drawing/2014/main" id="{6924B0E3-CAA3-22CA-EEAB-CE25B802716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4" name="Group 313">
                <a:extLst>
                  <a:ext uri="{FF2B5EF4-FFF2-40B4-BE49-F238E27FC236}">
                    <a16:creationId xmlns:a16="http://schemas.microsoft.com/office/drawing/2014/main" id="{57D0DB17-C7C9-7508-339A-A9B1AC7913F8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6F76B2BB-8C92-930B-389A-B5B8991CA6AA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2FD94E31-3F4C-8EAC-6EF4-0E4D910F8DD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772FC16A-9071-D41F-877F-EB99DD45DC41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A385A567-13A2-8CB2-0DBE-670CD65B863E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76292C8-19ED-2EF4-3CA3-3F61EE008E6C}"/>
                </a:ext>
              </a:extLst>
            </p:cNvPr>
            <p:cNvGrpSpPr/>
            <p:nvPr/>
          </p:nvGrpSpPr>
          <p:grpSpPr>
            <a:xfrm>
              <a:off x="4210226" y="1286379"/>
              <a:ext cx="684764" cy="692559"/>
              <a:chOff x="3682219" y="2218377"/>
              <a:chExt cx="684764" cy="692559"/>
            </a:xfrm>
          </p:grpSpPr>
          <p:pic>
            <p:nvPicPr>
              <p:cNvPr id="305" name="Graphic 304" descr="Man with solid fill">
                <a:extLst>
                  <a:ext uri="{FF2B5EF4-FFF2-40B4-BE49-F238E27FC236}">
                    <a16:creationId xmlns:a16="http://schemas.microsoft.com/office/drawing/2014/main" id="{7C93903C-5E68-61C9-D4F7-1C8DE30192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75196201-605D-B579-B5CA-315B3AFE3C57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7" name="Group 306">
                <a:extLst>
                  <a:ext uri="{FF2B5EF4-FFF2-40B4-BE49-F238E27FC236}">
                    <a16:creationId xmlns:a16="http://schemas.microsoft.com/office/drawing/2014/main" id="{3A1E9286-B593-993A-A447-B5C94293288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EF789D62-C520-93D9-BAC8-03A8E67368B9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BDCB6052-A073-643C-3FB5-5C74897B83B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6E904438-06B8-D46C-7E7A-4D6E482AFC8A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CDA1685B-0260-3052-A443-0968EAC6DBAA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F4550162-02CC-02AA-666C-00DAEDB1B76F}"/>
                </a:ext>
              </a:extLst>
            </p:cNvPr>
            <p:cNvGrpSpPr/>
            <p:nvPr/>
          </p:nvGrpSpPr>
          <p:grpSpPr>
            <a:xfrm>
              <a:off x="4668408" y="2270072"/>
              <a:ext cx="684764" cy="692559"/>
              <a:chOff x="3682219" y="2218377"/>
              <a:chExt cx="684764" cy="692559"/>
            </a:xfrm>
          </p:grpSpPr>
          <p:pic>
            <p:nvPicPr>
              <p:cNvPr id="298" name="Graphic 297" descr="Man with solid fill">
                <a:extLst>
                  <a:ext uri="{FF2B5EF4-FFF2-40B4-BE49-F238E27FC236}">
                    <a16:creationId xmlns:a16="http://schemas.microsoft.com/office/drawing/2014/main" id="{D7B6ABEE-3BB3-39FF-5312-5C36C923AD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99" name="Rectangle 298">
                <a:extLst>
                  <a:ext uri="{FF2B5EF4-FFF2-40B4-BE49-F238E27FC236}">
                    <a16:creationId xmlns:a16="http://schemas.microsoft.com/office/drawing/2014/main" id="{1A0364A2-BC14-9CD6-AEDB-7D34AD7D91C1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0" name="Group 299">
                <a:extLst>
                  <a:ext uri="{FF2B5EF4-FFF2-40B4-BE49-F238E27FC236}">
                    <a16:creationId xmlns:a16="http://schemas.microsoft.com/office/drawing/2014/main" id="{3E6B4E00-5497-7977-6F7C-D374ECCD3FA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01" name="Rectangle 300">
                  <a:extLst>
                    <a:ext uri="{FF2B5EF4-FFF2-40B4-BE49-F238E27FC236}">
                      <a16:creationId xmlns:a16="http://schemas.microsoft.com/office/drawing/2014/main" id="{1FD6A8A4-A5FA-87F5-D025-96C90EF2DA6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9BEB83D6-EE45-352B-75BD-951FF780E4D2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4081275A-138C-B210-DC62-0E675A86780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2034B498-192F-CFD3-1690-D292C4BFF3C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1C8A4213-A317-4913-DD7A-FC8EF60DE1A8}"/>
                </a:ext>
              </a:extLst>
            </p:cNvPr>
            <p:cNvGrpSpPr/>
            <p:nvPr/>
          </p:nvGrpSpPr>
          <p:grpSpPr>
            <a:xfrm>
              <a:off x="7174510" y="779948"/>
              <a:ext cx="684764" cy="692559"/>
              <a:chOff x="3682219" y="2218377"/>
              <a:chExt cx="684764" cy="692559"/>
            </a:xfrm>
          </p:grpSpPr>
          <p:pic>
            <p:nvPicPr>
              <p:cNvPr id="291" name="Graphic 290" descr="Man with solid fill">
                <a:extLst>
                  <a:ext uri="{FF2B5EF4-FFF2-40B4-BE49-F238E27FC236}">
                    <a16:creationId xmlns:a16="http://schemas.microsoft.com/office/drawing/2014/main" id="{43C4ABD3-E228-40D8-95DF-C954E0A0FF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D72B4820-54BD-CE41-5A13-2FBD7C3F63EC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3" name="Group 292">
                <a:extLst>
                  <a:ext uri="{FF2B5EF4-FFF2-40B4-BE49-F238E27FC236}">
                    <a16:creationId xmlns:a16="http://schemas.microsoft.com/office/drawing/2014/main" id="{CC7774D4-4AEA-4B2E-6C77-E428A810BE9F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94" name="Rectangle 293">
                  <a:extLst>
                    <a:ext uri="{FF2B5EF4-FFF2-40B4-BE49-F238E27FC236}">
                      <a16:creationId xmlns:a16="http://schemas.microsoft.com/office/drawing/2014/main" id="{619516A9-AFC6-094C-2A4F-4412913483E8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F21B4019-211F-C63D-947D-7EFCC412ACDF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CDF244D-AB9F-EA29-7362-02676EDF884A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2D15922A-DF6E-9549-1161-907A511D61A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0" name="Group 199">
              <a:extLst>
                <a:ext uri="{FF2B5EF4-FFF2-40B4-BE49-F238E27FC236}">
                  <a16:creationId xmlns:a16="http://schemas.microsoft.com/office/drawing/2014/main" id="{0015B837-9CAF-76F1-3364-2589EB71D994}"/>
                </a:ext>
              </a:extLst>
            </p:cNvPr>
            <p:cNvGrpSpPr/>
            <p:nvPr/>
          </p:nvGrpSpPr>
          <p:grpSpPr>
            <a:xfrm>
              <a:off x="7259790" y="2303629"/>
              <a:ext cx="684764" cy="692559"/>
              <a:chOff x="3682219" y="2218377"/>
              <a:chExt cx="684764" cy="692559"/>
            </a:xfrm>
          </p:grpSpPr>
          <p:pic>
            <p:nvPicPr>
              <p:cNvPr id="284" name="Graphic 283" descr="Man with solid fill">
                <a:extLst>
                  <a:ext uri="{FF2B5EF4-FFF2-40B4-BE49-F238E27FC236}">
                    <a16:creationId xmlns:a16="http://schemas.microsoft.com/office/drawing/2014/main" id="{CF303E72-0A11-4280-2F3D-EA590BB92D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C1FAEF67-C94E-3BED-2B87-5D588B3BE5AE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9B7D2E7F-3DCA-E5D9-E555-B02204D7530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51BAC17F-17AE-74F8-46BC-DD527429C74C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5407D297-C971-0285-879C-039FD12B3B43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FB01969E-3E95-AD66-8475-84EB969158AE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B55A59AA-FF91-FF24-9AF8-25E19C8F600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1A56AE2D-B37F-B255-42C7-2BB760BCA20C}"/>
                </a:ext>
              </a:extLst>
            </p:cNvPr>
            <p:cNvGrpSpPr/>
            <p:nvPr/>
          </p:nvGrpSpPr>
          <p:grpSpPr>
            <a:xfrm>
              <a:off x="6545114" y="1632562"/>
              <a:ext cx="684764" cy="692559"/>
              <a:chOff x="3682219" y="2218377"/>
              <a:chExt cx="684764" cy="692559"/>
            </a:xfrm>
          </p:grpSpPr>
          <p:pic>
            <p:nvPicPr>
              <p:cNvPr id="277" name="Graphic 276" descr="Man with solid fill">
                <a:extLst>
                  <a:ext uri="{FF2B5EF4-FFF2-40B4-BE49-F238E27FC236}">
                    <a16:creationId xmlns:a16="http://schemas.microsoft.com/office/drawing/2014/main" id="{68B632C6-5CC3-93B6-EE11-5167121F33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374B7828-1189-62AF-CBB1-EABFC2B8E907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9" name="Group 278">
                <a:extLst>
                  <a:ext uri="{FF2B5EF4-FFF2-40B4-BE49-F238E27FC236}">
                    <a16:creationId xmlns:a16="http://schemas.microsoft.com/office/drawing/2014/main" id="{4481E9E8-202F-EC46-EC96-41B3BC7FBEA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4DAAE370-2E03-3F7B-6614-2DB97DC66A32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1AC9ECA0-8BFE-3B38-1A5A-61774F55DA4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B5DAE836-67FD-BA22-F3FC-6674A6AE2A0A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82DB43A3-5BAB-1C72-9279-A2E164243C64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546EF8AE-F441-65B1-9A42-251EF17602B3}"/>
                </a:ext>
              </a:extLst>
            </p:cNvPr>
            <p:cNvGrpSpPr/>
            <p:nvPr/>
          </p:nvGrpSpPr>
          <p:grpSpPr>
            <a:xfrm>
              <a:off x="5812009" y="692284"/>
              <a:ext cx="684764" cy="692559"/>
              <a:chOff x="3682219" y="2218377"/>
              <a:chExt cx="684764" cy="692559"/>
            </a:xfrm>
          </p:grpSpPr>
          <p:pic>
            <p:nvPicPr>
              <p:cNvPr id="270" name="Graphic 269" descr="Man with solid fill">
                <a:extLst>
                  <a:ext uri="{FF2B5EF4-FFF2-40B4-BE49-F238E27FC236}">
                    <a16:creationId xmlns:a16="http://schemas.microsoft.com/office/drawing/2014/main" id="{7CA13418-4E16-FFE5-CB88-66B394472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71" name="Rectangle 270">
                <a:extLst>
                  <a:ext uri="{FF2B5EF4-FFF2-40B4-BE49-F238E27FC236}">
                    <a16:creationId xmlns:a16="http://schemas.microsoft.com/office/drawing/2014/main" id="{96D99124-C26D-2EED-ED51-5F559A73157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2" name="Group 271">
                <a:extLst>
                  <a:ext uri="{FF2B5EF4-FFF2-40B4-BE49-F238E27FC236}">
                    <a16:creationId xmlns:a16="http://schemas.microsoft.com/office/drawing/2014/main" id="{CCEF307F-96EF-9250-5348-132CD82F883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73" name="Rectangle 272">
                  <a:extLst>
                    <a:ext uri="{FF2B5EF4-FFF2-40B4-BE49-F238E27FC236}">
                      <a16:creationId xmlns:a16="http://schemas.microsoft.com/office/drawing/2014/main" id="{0101DEDF-3B8B-30BA-1BEE-67A9414DE19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0B113B5F-0DC5-0653-2037-7FC97DEEFA2C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52A00993-E233-A16F-5E66-B1C387F0CC1A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17E9C1CA-931D-8C11-B10C-F1BC50D9562C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D7B509E-4144-02CD-BF23-18EB4C88CCB3}"/>
                </a:ext>
              </a:extLst>
            </p:cNvPr>
            <p:cNvGrpSpPr/>
            <p:nvPr/>
          </p:nvGrpSpPr>
          <p:grpSpPr>
            <a:xfrm>
              <a:off x="1716132" y="878154"/>
              <a:ext cx="684764" cy="692559"/>
              <a:chOff x="3682219" y="2218377"/>
              <a:chExt cx="684764" cy="692559"/>
            </a:xfrm>
          </p:grpSpPr>
          <p:pic>
            <p:nvPicPr>
              <p:cNvPr id="263" name="Graphic 262" descr="Man with solid fill">
                <a:extLst>
                  <a:ext uri="{FF2B5EF4-FFF2-40B4-BE49-F238E27FC236}">
                    <a16:creationId xmlns:a16="http://schemas.microsoft.com/office/drawing/2014/main" id="{07F19128-4BB6-7EE3-86F2-4C1B485560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64" name="Rectangle 263">
                <a:extLst>
                  <a:ext uri="{FF2B5EF4-FFF2-40B4-BE49-F238E27FC236}">
                    <a16:creationId xmlns:a16="http://schemas.microsoft.com/office/drawing/2014/main" id="{835A1748-45D6-A418-C5C8-10A1A3012991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5" name="Group 264">
                <a:extLst>
                  <a:ext uri="{FF2B5EF4-FFF2-40B4-BE49-F238E27FC236}">
                    <a16:creationId xmlns:a16="http://schemas.microsoft.com/office/drawing/2014/main" id="{70FD1758-2CDA-90F7-E044-8E74CB3C1DF7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66" name="Rectangle 265">
                  <a:extLst>
                    <a:ext uri="{FF2B5EF4-FFF2-40B4-BE49-F238E27FC236}">
                      <a16:creationId xmlns:a16="http://schemas.microsoft.com/office/drawing/2014/main" id="{2E7D8BD8-C6D5-20BB-B1E9-43ED32915653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07F52354-E83B-A532-9BBA-B03FF05C51A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06397A7E-3160-D328-D95A-083F174FCAD6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399C5CB5-AFAF-8AA2-D6EC-6916618AAFFB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2FFA5CBB-60B7-9016-92C4-262E83192495}"/>
                </a:ext>
              </a:extLst>
            </p:cNvPr>
            <p:cNvGrpSpPr/>
            <p:nvPr/>
          </p:nvGrpSpPr>
          <p:grpSpPr>
            <a:xfrm>
              <a:off x="8887255" y="1550506"/>
              <a:ext cx="684764" cy="692559"/>
              <a:chOff x="3682219" y="2218377"/>
              <a:chExt cx="684764" cy="692559"/>
            </a:xfrm>
          </p:grpSpPr>
          <p:pic>
            <p:nvPicPr>
              <p:cNvPr id="256" name="Graphic 255" descr="Man with solid fill">
                <a:extLst>
                  <a:ext uri="{FF2B5EF4-FFF2-40B4-BE49-F238E27FC236}">
                    <a16:creationId xmlns:a16="http://schemas.microsoft.com/office/drawing/2014/main" id="{D8B053C4-4628-7DB0-F447-A7EFF05198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067176DE-5A6C-B352-BDB1-BC1D67675A8A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508A41D3-FE88-FC82-E323-B3733FD93ACC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D21F5AE1-6542-78DD-2A72-CC9B57307B9A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15569DD0-1917-4C01-E09B-CE328E8E99FA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0F9DB4C-208C-9711-3A1B-2B3AC422AC46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BC624503-E7E7-D409-D006-2F6C529DD433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2D998EFA-3CE9-4ABD-2AE8-CEAADD7DCE48}"/>
                </a:ext>
              </a:extLst>
            </p:cNvPr>
            <p:cNvGrpSpPr/>
            <p:nvPr/>
          </p:nvGrpSpPr>
          <p:grpSpPr>
            <a:xfrm>
              <a:off x="941218" y="2505765"/>
              <a:ext cx="684764" cy="692559"/>
              <a:chOff x="3682219" y="2218377"/>
              <a:chExt cx="684764" cy="692559"/>
            </a:xfrm>
          </p:grpSpPr>
          <p:pic>
            <p:nvPicPr>
              <p:cNvPr id="249" name="Graphic 248" descr="Man with solid fill">
                <a:extLst>
                  <a:ext uri="{FF2B5EF4-FFF2-40B4-BE49-F238E27FC236}">
                    <a16:creationId xmlns:a16="http://schemas.microsoft.com/office/drawing/2014/main" id="{4E55F3B1-B2CB-7503-3AAF-16BB2660CA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C0DE9534-E63E-3515-14F7-FBB39AA8DC4C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1" name="Group 250">
                <a:extLst>
                  <a:ext uri="{FF2B5EF4-FFF2-40B4-BE49-F238E27FC236}">
                    <a16:creationId xmlns:a16="http://schemas.microsoft.com/office/drawing/2014/main" id="{BF312320-5D19-1937-7C32-50403B8A270E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52" name="Rectangle 251">
                  <a:extLst>
                    <a:ext uri="{FF2B5EF4-FFF2-40B4-BE49-F238E27FC236}">
                      <a16:creationId xmlns:a16="http://schemas.microsoft.com/office/drawing/2014/main" id="{1F6730CE-BF40-7B4F-5869-CCCC5C2B2669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B4765687-DEDF-5764-C173-0AF2C8EEFE4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551EB8AA-96EC-0A73-E1BB-B65B17D4E2C1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2D71BBFA-4532-8138-A6BE-AC17734172B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6" name="Group 205">
              <a:extLst>
                <a:ext uri="{FF2B5EF4-FFF2-40B4-BE49-F238E27FC236}">
                  <a16:creationId xmlns:a16="http://schemas.microsoft.com/office/drawing/2014/main" id="{04645BE8-42EC-2D09-D436-6F901CDBD283}"/>
                </a:ext>
              </a:extLst>
            </p:cNvPr>
            <p:cNvGrpSpPr/>
            <p:nvPr/>
          </p:nvGrpSpPr>
          <p:grpSpPr>
            <a:xfrm>
              <a:off x="1604438" y="1738766"/>
              <a:ext cx="684764" cy="692559"/>
              <a:chOff x="3682219" y="2218377"/>
              <a:chExt cx="684764" cy="692559"/>
            </a:xfrm>
          </p:grpSpPr>
          <p:pic>
            <p:nvPicPr>
              <p:cNvPr id="242" name="Graphic 241" descr="Man with solid fill">
                <a:extLst>
                  <a:ext uri="{FF2B5EF4-FFF2-40B4-BE49-F238E27FC236}">
                    <a16:creationId xmlns:a16="http://schemas.microsoft.com/office/drawing/2014/main" id="{C889522D-501B-1AFA-D45B-09ED8285BE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8C5B4FF6-438C-66AB-5F86-EA6ECEA37B4A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E993E2A4-A5AB-04D0-C16E-71A729468E72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45" name="Rectangle 244">
                  <a:extLst>
                    <a:ext uri="{FF2B5EF4-FFF2-40B4-BE49-F238E27FC236}">
                      <a16:creationId xmlns:a16="http://schemas.microsoft.com/office/drawing/2014/main" id="{9342597F-76B7-3DB7-67DB-AF62ECED7A5D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F0A4E32A-34BD-E907-2666-FCDF0DBA5B8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364396F3-1EAB-AF58-F83A-205AE9A3C03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94959B89-34D1-E0AF-7D8B-C1554315D53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F2B09B4C-6F7F-1E6C-AF66-31F33C14A5C8}"/>
                </a:ext>
              </a:extLst>
            </p:cNvPr>
            <p:cNvGrpSpPr/>
            <p:nvPr/>
          </p:nvGrpSpPr>
          <p:grpSpPr>
            <a:xfrm>
              <a:off x="8486351" y="2519649"/>
              <a:ext cx="684764" cy="692559"/>
              <a:chOff x="3682219" y="2218377"/>
              <a:chExt cx="684764" cy="692559"/>
            </a:xfrm>
          </p:grpSpPr>
          <p:pic>
            <p:nvPicPr>
              <p:cNvPr id="235" name="Graphic 234" descr="Man with solid fill">
                <a:extLst>
                  <a:ext uri="{FF2B5EF4-FFF2-40B4-BE49-F238E27FC236}">
                    <a16:creationId xmlns:a16="http://schemas.microsoft.com/office/drawing/2014/main" id="{6B71320D-B135-C8D1-AEAD-3064BD6F2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36" name="Rectangle 235">
                <a:extLst>
                  <a:ext uri="{FF2B5EF4-FFF2-40B4-BE49-F238E27FC236}">
                    <a16:creationId xmlns:a16="http://schemas.microsoft.com/office/drawing/2014/main" id="{13953A5D-D179-C8E4-EE75-20A7CBF5A2EA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94BB6075-55AF-A582-64C4-F12DD3BFB771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38" name="Rectangle 237">
                  <a:extLst>
                    <a:ext uri="{FF2B5EF4-FFF2-40B4-BE49-F238E27FC236}">
                      <a16:creationId xmlns:a16="http://schemas.microsoft.com/office/drawing/2014/main" id="{42CA1B85-AB66-B5A0-2111-F19D1EDF9F9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1CD48F32-707C-C3D3-14B6-3B2238566C0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C94239BA-3F89-D440-A85B-866255EDEA1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404AB0EE-0178-F02C-F574-898E687C4D8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0A0D8B1F-4F7F-6FA4-DBC5-E92A32AE2C4C}"/>
                </a:ext>
              </a:extLst>
            </p:cNvPr>
            <p:cNvGrpSpPr/>
            <p:nvPr/>
          </p:nvGrpSpPr>
          <p:grpSpPr>
            <a:xfrm>
              <a:off x="8256242" y="636106"/>
              <a:ext cx="684764" cy="692559"/>
              <a:chOff x="3682219" y="2218377"/>
              <a:chExt cx="684764" cy="692559"/>
            </a:xfrm>
          </p:grpSpPr>
          <p:pic>
            <p:nvPicPr>
              <p:cNvPr id="228" name="Graphic 227" descr="Man with solid fill">
                <a:extLst>
                  <a:ext uri="{FF2B5EF4-FFF2-40B4-BE49-F238E27FC236}">
                    <a16:creationId xmlns:a16="http://schemas.microsoft.com/office/drawing/2014/main" id="{095C3414-CDE1-9F9C-D3D3-84130B7B15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29" name="Rectangle 228">
                <a:extLst>
                  <a:ext uri="{FF2B5EF4-FFF2-40B4-BE49-F238E27FC236}">
                    <a16:creationId xmlns:a16="http://schemas.microsoft.com/office/drawing/2014/main" id="{54A06FD2-DAA3-8B0F-D6B8-9969E977543A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C0BE0893-440E-2903-89AD-54771D0DE1A2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31" name="Rectangle 230">
                  <a:extLst>
                    <a:ext uri="{FF2B5EF4-FFF2-40B4-BE49-F238E27FC236}">
                      <a16:creationId xmlns:a16="http://schemas.microsoft.com/office/drawing/2014/main" id="{3070287E-9830-39C7-7AA8-07C106AD1CE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DD30D1D0-9D1C-0A88-71A5-EEC6ABF0C1AE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E7E1130D-DF04-EEDE-B833-1966188D062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4EA2BBF5-6992-FF57-3A39-6D79201E1EF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31276406-FDE9-8E7E-7AE1-20ACB2C0E748}"/>
                </a:ext>
              </a:extLst>
            </p:cNvPr>
            <p:cNvGrpSpPr/>
            <p:nvPr/>
          </p:nvGrpSpPr>
          <p:grpSpPr>
            <a:xfrm>
              <a:off x="9365555" y="2449665"/>
              <a:ext cx="684764" cy="692559"/>
              <a:chOff x="3682219" y="2218377"/>
              <a:chExt cx="684764" cy="692559"/>
            </a:xfrm>
          </p:grpSpPr>
          <p:pic>
            <p:nvPicPr>
              <p:cNvPr id="221" name="Graphic 220" descr="Man with solid fill">
                <a:extLst>
                  <a:ext uri="{FF2B5EF4-FFF2-40B4-BE49-F238E27FC236}">
                    <a16:creationId xmlns:a16="http://schemas.microsoft.com/office/drawing/2014/main" id="{7B4956E0-DFDF-E8A0-FC3E-D05432C613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A3C79C93-CEFA-1373-2BC3-408A63EEC9D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3" name="Group 222">
                <a:extLst>
                  <a:ext uri="{FF2B5EF4-FFF2-40B4-BE49-F238E27FC236}">
                    <a16:creationId xmlns:a16="http://schemas.microsoft.com/office/drawing/2014/main" id="{61439E3D-AC24-65B3-A8E8-4905D873254A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24" name="Rectangle 223">
                  <a:extLst>
                    <a:ext uri="{FF2B5EF4-FFF2-40B4-BE49-F238E27FC236}">
                      <a16:creationId xmlns:a16="http://schemas.microsoft.com/office/drawing/2014/main" id="{E2E64266-D0F9-59D1-1342-127E0295B84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1FB303A9-3653-BBD4-7A05-30683A9F59D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593ACE36-1A57-3845-3B03-4F0565D616B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417E3C12-72BE-5EA2-F012-BF05C11FE98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0A21C985-7C22-E51F-83FB-075D3F75C283}"/>
                </a:ext>
              </a:extLst>
            </p:cNvPr>
            <p:cNvGrpSpPr/>
            <p:nvPr/>
          </p:nvGrpSpPr>
          <p:grpSpPr>
            <a:xfrm>
              <a:off x="7366910" y="1539051"/>
              <a:ext cx="684764" cy="692559"/>
              <a:chOff x="3682219" y="2218377"/>
              <a:chExt cx="684764" cy="692559"/>
            </a:xfrm>
          </p:grpSpPr>
          <p:pic>
            <p:nvPicPr>
              <p:cNvPr id="214" name="Graphic 213" descr="Man with solid fill">
                <a:extLst>
                  <a:ext uri="{FF2B5EF4-FFF2-40B4-BE49-F238E27FC236}">
                    <a16:creationId xmlns:a16="http://schemas.microsoft.com/office/drawing/2014/main" id="{A35F4245-3371-0C80-2D9E-4C7FC5AD11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FBCC4F8B-A5AF-0B4A-5B8A-C4BA21016FDC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6" name="Group 215">
                <a:extLst>
                  <a:ext uri="{FF2B5EF4-FFF2-40B4-BE49-F238E27FC236}">
                    <a16:creationId xmlns:a16="http://schemas.microsoft.com/office/drawing/2014/main" id="{D6C7E360-AD50-27BC-8E4A-5C824996A381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17" name="Rectangle 216">
                  <a:extLst>
                    <a:ext uri="{FF2B5EF4-FFF2-40B4-BE49-F238E27FC236}">
                      <a16:creationId xmlns:a16="http://schemas.microsoft.com/office/drawing/2014/main" id="{81B4C32B-0C50-FD64-BFD6-57F9887485D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D30C14EE-9ADC-EE7C-A8B4-F8EEF6832FD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4A0ACDEF-6F5D-CB6E-B49D-E42A1F833D47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5FF0C3DB-C9C7-47B7-1516-9C4F36B86CCF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211" name="Freeform 210">
              <a:extLst>
                <a:ext uri="{FF2B5EF4-FFF2-40B4-BE49-F238E27FC236}">
                  <a16:creationId xmlns:a16="http://schemas.microsoft.com/office/drawing/2014/main" id="{53ACA057-7C40-F56B-2DEA-452CB6533C44}"/>
                </a:ext>
              </a:extLst>
            </p:cNvPr>
            <p:cNvSpPr/>
            <p:nvPr/>
          </p:nvSpPr>
          <p:spPr>
            <a:xfrm>
              <a:off x="8377518" y="1371600"/>
              <a:ext cx="2070847" cy="2191871"/>
            </a:xfrm>
            <a:custGeom>
              <a:avLst/>
              <a:gdLst>
                <a:gd name="connsiteX0" fmla="*/ 874058 w 2070847"/>
                <a:gd name="connsiteY0" fmla="*/ 0 h 2191871"/>
                <a:gd name="connsiteX1" fmla="*/ 699247 w 2070847"/>
                <a:gd name="connsiteY1" fmla="*/ 40341 h 2191871"/>
                <a:gd name="connsiteX2" fmla="*/ 591670 w 2070847"/>
                <a:gd name="connsiteY2" fmla="*/ 67235 h 2191871"/>
                <a:gd name="connsiteX3" fmla="*/ 510988 w 2070847"/>
                <a:gd name="connsiteY3" fmla="*/ 94129 h 2191871"/>
                <a:gd name="connsiteX4" fmla="*/ 430306 w 2070847"/>
                <a:gd name="connsiteY4" fmla="*/ 147918 h 2191871"/>
                <a:gd name="connsiteX5" fmla="*/ 363070 w 2070847"/>
                <a:gd name="connsiteY5" fmla="*/ 201706 h 2191871"/>
                <a:gd name="connsiteX6" fmla="*/ 309282 w 2070847"/>
                <a:gd name="connsiteY6" fmla="*/ 282388 h 2191871"/>
                <a:gd name="connsiteX7" fmla="*/ 282388 w 2070847"/>
                <a:gd name="connsiteY7" fmla="*/ 322729 h 2191871"/>
                <a:gd name="connsiteX8" fmla="*/ 255494 w 2070847"/>
                <a:gd name="connsiteY8" fmla="*/ 349624 h 2191871"/>
                <a:gd name="connsiteX9" fmla="*/ 107576 w 2070847"/>
                <a:gd name="connsiteY9" fmla="*/ 793376 h 2191871"/>
                <a:gd name="connsiteX10" fmla="*/ 67235 w 2070847"/>
                <a:gd name="connsiteY10" fmla="*/ 914400 h 2191871"/>
                <a:gd name="connsiteX11" fmla="*/ 53788 w 2070847"/>
                <a:gd name="connsiteY11" fmla="*/ 954741 h 2191871"/>
                <a:gd name="connsiteX12" fmla="*/ 40341 w 2070847"/>
                <a:gd name="connsiteY12" fmla="*/ 995082 h 2191871"/>
                <a:gd name="connsiteX13" fmla="*/ 13447 w 2070847"/>
                <a:gd name="connsiteY13" fmla="*/ 1143000 h 2191871"/>
                <a:gd name="connsiteX14" fmla="*/ 0 w 2070847"/>
                <a:gd name="connsiteY14" fmla="*/ 1277471 h 2191871"/>
                <a:gd name="connsiteX15" fmla="*/ 26894 w 2070847"/>
                <a:gd name="connsiteY15" fmla="*/ 1707776 h 2191871"/>
                <a:gd name="connsiteX16" fmla="*/ 67235 w 2070847"/>
                <a:gd name="connsiteY16" fmla="*/ 1869141 h 2191871"/>
                <a:gd name="connsiteX17" fmla="*/ 107576 w 2070847"/>
                <a:gd name="connsiteY17" fmla="*/ 1949824 h 2191871"/>
                <a:gd name="connsiteX18" fmla="*/ 188258 w 2070847"/>
                <a:gd name="connsiteY18" fmla="*/ 2017059 h 2191871"/>
                <a:gd name="connsiteX19" fmla="*/ 215153 w 2070847"/>
                <a:gd name="connsiteY19" fmla="*/ 2043953 h 2191871"/>
                <a:gd name="connsiteX20" fmla="*/ 295835 w 2070847"/>
                <a:gd name="connsiteY20" fmla="*/ 2070847 h 2191871"/>
                <a:gd name="connsiteX21" fmla="*/ 336176 w 2070847"/>
                <a:gd name="connsiteY21" fmla="*/ 2084294 h 2191871"/>
                <a:gd name="connsiteX22" fmla="*/ 430306 w 2070847"/>
                <a:gd name="connsiteY22" fmla="*/ 2111188 h 2191871"/>
                <a:gd name="connsiteX23" fmla="*/ 470647 w 2070847"/>
                <a:gd name="connsiteY23" fmla="*/ 2124635 h 2191871"/>
                <a:gd name="connsiteX24" fmla="*/ 618564 w 2070847"/>
                <a:gd name="connsiteY24" fmla="*/ 2151529 h 2191871"/>
                <a:gd name="connsiteX25" fmla="*/ 739588 w 2070847"/>
                <a:gd name="connsiteY25" fmla="*/ 2164976 h 2191871"/>
                <a:gd name="connsiteX26" fmla="*/ 995082 w 2070847"/>
                <a:gd name="connsiteY26" fmla="*/ 2191871 h 2191871"/>
                <a:gd name="connsiteX27" fmla="*/ 1398494 w 2070847"/>
                <a:gd name="connsiteY27" fmla="*/ 2164976 h 2191871"/>
                <a:gd name="connsiteX28" fmla="*/ 1479176 w 2070847"/>
                <a:gd name="connsiteY28" fmla="*/ 2138082 h 2191871"/>
                <a:gd name="connsiteX29" fmla="*/ 1519517 w 2070847"/>
                <a:gd name="connsiteY29" fmla="*/ 2124635 h 2191871"/>
                <a:gd name="connsiteX30" fmla="*/ 1600200 w 2070847"/>
                <a:gd name="connsiteY30" fmla="*/ 2084294 h 2191871"/>
                <a:gd name="connsiteX31" fmla="*/ 1640541 w 2070847"/>
                <a:gd name="connsiteY31" fmla="*/ 2057400 h 2191871"/>
                <a:gd name="connsiteX32" fmla="*/ 1680882 w 2070847"/>
                <a:gd name="connsiteY32" fmla="*/ 2043953 h 2191871"/>
                <a:gd name="connsiteX33" fmla="*/ 1721223 w 2070847"/>
                <a:gd name="connsiteY33" fmla="*/ 2003612 h 2191871"/>
                <a:gd name="connsiteX34" fmla="*/ 1801906 w 2070847"/>
                <a:gd name="connsiteY34" fmla="*/ 1949824 h 2191871"/>
                <a:gd name="connsiteX35" fmla="*/ 1828800 w 2070847"/>
                <a:gd name="connsiteY35" fmla="*/ 1922929 h 2191871"/>
                <a:gd name="connsiteX36" fmla="*/ 1855694 w 2070847"/>
                <a:gd name="connsiteY36" fmla="*/ 1882588 h 2191871"/>
                <a:gd name="connsiteX37" fmla="*/ 1896035 w 2070847"/>
                <a:gd name="connsiteY37" fmla="*/ 1855694 h 2191871"/>
                <a:gd name="connsiteX38" fmla="*/ 1949823 w 2070847"/>
                <a:gd name="connsiteY38" fmla="*/ 1775012 h 2191871"/>
                <a:gd name="connsiteX39" fmla="*/ 1976717 w 2070847"/>
                <a:gd name="connsiteY39" fmla="*/ 1734671 h 2191871"/>
                <a:gd name="connsiteX40" fmla="*/ 2030506 w 2070847"/>
                <a:gd name="connsiteY40" fmla="*/ 1573306 h 2191871"/>
                <a:gd name="connsiteX41" fmla="*/ 2043953 w 2070847"/>
                <a:gd name="connsiteY41" fmla="*/ 1532965 h 2191871"/>
                <a:gd name="connsiteX42" fmla="*/ 2057400 w 2070847"/>
                <a:gd name="connsiteY42" fmla="*/ 1492624 h 2191871"/>
                <a:gd name="connsiteX43" fmla="*/ 2070847 w 2070847"/>
                <a:gd name="connsiteY43" fmla="*/ 1411941 h 2191871"/>
                <a:gd name="connsiteX44" fmla="*/ 2043953 w 2070847"/>
                <a:gd name="connsiteY44" fmla="*/ 1223682 h 2191871"/>
                <a:gd name="connsiteX45" fmla="*/ 2017058 w 2070847"/>
                <a:gd name="connsiteY45" fmla="*/ 1143000 h 2191871"/>
                <a:gd name="connsiteX46" fmla="*/ 2003611 w 2070847"/>
                <a:gd name="connsiteY46" fmla="*/ 1089212 h 2191871"/>
                <a:gd name="connsiteX47" fmla="*/ 1963270 w 2070847"/>
                <a:gd name="connsiteY47" fmla="*/ 968188 h 2191871"/>
                <a:gd name="connsiteX48" fmla="*/ 1922929 w 2070847"/>
                <a:gd name="connsiteY48" fmla="*/ 847165 h 2191871"/>
                <a:gd name="connsiteX49" fmla="*/ 1909482 w 2070847"/>
                <a:gd name="connsiteY49" fmla="*/ 806824 h 2191871"/>
                <a:gd name="connsiteX50" fmla="*/ 1882588 w 2070847"/>
                <a:gd name="connsiteY50" fmla="*/ 779929 h 2191871"/>
                <a:gd name="connsiteX51" fmla="*/ 1869141 w 2070847"/>
                <a:gd name="connsiteY51" fmla="*/ 739588 h 2191871"/>
                <a:gd name="connsiteX52" fmla="*/ 1788458 w 2070847"/>
                <a:gd name="connsiteY52" fmla="*/ 632012 h 2191871"/>
                <a:gd name="connsiteX53" fmla="*/ 1775011 w 2070847"/>
                <a:gd name="connsiteY53" fmla="*/ 591671 h 2191871"/>
                <a:gd name="connsiteX54" fmla="*/ 1748117 w 2070847"/>
                <a:gd name="connsiteY54" fmla="*/ 564776 h 2191871"/>
                <a:gd name="connsiteX55" fmla="*/ 1721223 w 2070847"/>
                <a:gd name="connsiteY55" fmla="*/ 524435 h 2191871"/>
                <a:gd name="connsiteX56" fmla="*/ 1707776 w 2070847"/>
                <a:gd name="connsiteY56" fmla="*/ 484094 h 2191871"/>
                <a:gd name="connsiteX57" fmla="*/ 1613647 w 2070847"/>
                <a:gd name="connsiteY57" fmla="*/ 376518 h 2191871"/>
                <a:gd name="connsiteX58" fmla="*/ 1559858 w 2070847"/>
                <a:gd name="connsiteY58" fmla="*/ 309282 h 2191871"/>
                <a:gd name="connsiteX59" fmla="*/ 1506070 w 2070847"/>
                <a:gd name="connsiteY59" fmla="*/ 268941 h 2191871"/>
                <a:gd name="connsiteX60" fmla="*/ 1438835 w 2070847"/>
                <a:gd name="connsiteY60" fmla="*/ 215153 h 2191871"/>
                <a:gd name="connsiteX61" fmla="*/ 1411941 w 2070847"/>
                <a:gd name="connsiteY61" fmla="*/ 174812 h 2191871"/>
                <a:gd name="connsiteX62" fmla="*/ 1371600 w 2070847"/>
                <a:gd name="connsiteY62" fmla="*/ 161365 h 2191871"/>
                <a:gd name="connsiteX63" fmla="*/ 1250576 w 2070847"/>
                <a:gd name="connsiteY63" fmla="*/ 107576 h 2191871"/>
                <a:gd name="connsiteX64" fmla="*/ 1129553 w 2070847"/>
                <a:gd name="connsiteY64" fmla="*/ 67235 h 2191871"/>
                <a:gd name="connsiteX65" fmla="*/ 1089211 w 2070847"/>
                <a:gd name="connsiteY65" fmla="*/ 53788 h 2191871"/>
                <a:gd name="connsiteX66" fmla="*/ 1048870 w 2070847"/>
                <a:gd name="connsiteY66" fmla="*/ 40341 h 2191871"/>
                <a:gd name="connsiteX67" fmla="*/ 874058 w 2070847"/>
                <a:gd name="connsiteY67" fmla="*/ 13447 h 2191871"/>
                <a:gd name="connsiteX68" fmla="*/ 820270 w 2070847"/>
                <a:gd name="connsiteY68" fmla="*/ 26894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070847" h="2191871">
                  <a:moveTo>
                    <a:pt x="874058" y="0"/>
                  </a:moveTo>
                  <a:cubicBezTo>
                    <a:pt x="655554" y="31215"/>
                    <a:pt x="896141" y="-8882"/>
                    <a:pt x="699247" y="40341"/>
                  </a:cubicBezTo>
                  <a:cubicBezTo>
                    <a:pt x="663388" y="49306"/>
                    <a:pt x="626736" y="55546"/>
                    <a:pt x="591670" y="67235"/>
                  </a:cubicBezTo>
                  <a:lnTo>
                    <a:pt x="510988" y="94129"/>
                  </a:lnTo>
                  <a:cubicBezTo>
                    <a:pt x="484094" y="112059"/>
                    <a:pt x="453162" y="125063"/>
                    <a:pt x="430306" y="147918"/>
                  </a:cubicBezTo>
                  <a:cubicBezTo>
                    <a:pt x="391983" y="186240"/>
                    <a:pt x="413960" y="167779"/>
                    <a:pt x="363070" y="201706"/>
                  </a:cubicBezTo>
                  <a:lnTo>
                    <a:pt x="309282" y="282388"/>
                  </a:lnTo>
                  <a:cubicBezTo>
                    <a:pt x="300317" y="295835"/>
                    <a:pt x="293816" y="311301"/>
                    <a:pt x="282388" y="322729"/>
                  </a:cubicBezTo>
                  <a:lnTo>
                    <a:pt x="255494" y="349624"/>
                  </a:lnTo>
                  <a:lnTo>
                    <a:pt x="107576" y="793376"/>
                  </a:lnTo>
                  <a:lnTo>
                    <a:pt x="67235" y="914400"/>
                  </a:lnTo>
                  <a:lnTo>
                    <a:pt x="53788" y="954741"/>
                  </a:lnTo>
                  <a:cubicBezTo>
                    <a:pt x="49306" y="968188"/>
                    <a:pt x="43121" y="981183"/>
                    <a:pt x="40341" y="995082"/>
                  </a:cubicBezTo>
                  <a:cubicBezTo>
                    <a:pt x="31162" y="1040977"/>
                    <a:pt x="19181" y="1097124"/>
                    <a:pt x="13447" y="1143000"/>
                  </a:cubicBezTo>
                  <a:cubicBezTo>
                    <a:pt x="7860" y="1187699"/>
                    <a:pt x="4482" y="1232647"/>
                    <a:pt x="0" y="1277471"/>
                  </a:cubicBezTo>
                  <a:cubicBezTo>
                    <a:pt x="7435" y="1433609"/>
                    <a:pt x="9311" y="1558319"/>
                    <a:pt x="26894" y="1707776"/>
                  </a:cubicBezTo>
                  <a:cubicBezTo>
                    <a:pt x="36771" y="1791731"/>
                    <a:pt x="40277" y="1788266"/>
                    <a:pt x="67235" y="1869141"/>
                  </a:cubicBezTo>
                  <a:cubicBezTo>
                    <a:pt x="80712" y="1909572"/>
                    <a:pt x="78613" y="1915068"/>
                    <a:pt x="107576" y="1949824"/>
                  </a:cubicBezTo>
                  <a:cubicBezTo>
                    <a:pt x="155486" y="2007317"/>
                    <a:pt x="135373" y="1974752"/>
                    <a:pt x="188258" y="2017059"/>
                  </a:cubicBezTo>
                  <a:cubicBezTo>
                    <a:pt x="198158" y="2024979"/>
                    <a:pt x="203813" y="2038283"/>
                    <a:pt x="215153" y="2043953"/>
                  </a:cubicBezTo>
                  <a:cubicBezTo>
                    <a:pt x="240509" y="2056631"/>
                    <a:pt x="268941" y="2061882"/>
                    <a:pt x="295835" y="2070847"/>
                  </a:cubicBezTo>
                  <a:lnTo>
                    <a:pt x="336176" y="2084294"/>
                  </a:lnTo>
                  <a:cubicBezTo>
                    <a:pt x="432899" y="2116535"/>
                    <a:pt x="312112" y="2077419"/>
                    <a:pt x="430306" y="2111188"/>
                  </a:cubicBezTo>
                  <a:cubicBezTo>
                    <a:pt x="443935" y="2115082"/>
                    <a:pt x="456896" y="2121197"/>
                    <a:pt x="470647" y="2124635"/>
                  </a:cubicBezTo>
                  <a:cubicBezTo>
                    <a:pt x="499621" y="2131878"/>
                    <a:pt x="592874" y="2148104"/>
                    <a:pt x="618564" y="2151529"/>
                  </a:cubicBezTo>
                  <a:cubicBezTo>
                    <a:pt x="658798" y="2156893"/>
                    <a:pt x="699312" y="2159941"/>
                    <a:pt x="739588" y="2164976"/>
                  </a:cubicBezTo>
                  <a:cubicBezTo>
                    <a:pt x="950406" y="2191329"/>
                    <a:pt x="694409" y="2166815"/>
                    <a:pt x="995082" y="2191871"/>
                  </a:cubicBezTo>
                  <a:cubicBezTo>
                    <a:pt x="1036091" y="2190088"/>
                    <a:pt x="1294336" y="2189013"/>
                    <a:pt x="1398494" y="2164976"/>
                  </a:cubicBezTo>
                  <a:cubicBezTo>
                    <a:pt x="1426117" y="2158601"/>
                    <a:pt x="1452282" y="2147047"/>
                    <a:pt x="1479176" y="2138082"/>
                  </a:cubicBezTo>
                  <a:cubicBezTo>
                    <a:pt x="1492623" y="2133600"/>
                    <a:pt x="1507723" y="2132498"/>
                    <a:pt x="1519517" y="2124635"/>
                  </a:cubicBezTo>
                  <a:cubicBezTo>
                    <a:pt x="1571652" y="2089878"/>
                    <a:pt x="1544526" y="2102852"/>
                    <a:pt x="1600200" y="2084294"/>
                  </a:cubicBezTo>
                  <a:cubicBezTo>
                    <a:pt x="1613647" y="2075329"/>
                    <a:pt x="1626086" y="2064628"/>
                    <a:pt x="1640541" y="2057400"/>
                  </a:cubicBezTo>
                  <a:cubicBezTo>
                    <a:pt x="1653219" y="2051061"/>
                    <a:pt x="1669088" y="2051816"/>
                    <a:pt x="1680882" y="2043953"/>
                  </a:cubicBezTo>
                  <a:cubicBezTo>
                    <a:pt x="1696705" y="2033404"/>
                    <a:pt x="1706212" y="2015287"/>
                    <a:pt x="1721223" y="2003612"/>
                  </a:cubicBezTo>
                  <a:cubicBezTo>
                    <a:pt x="1746737" y="1983768"/>
                    <a:pt x="1779051" y="1972680"/>
                    <a:pt x="1801906" y="1949824"/>
                  </a:cubicBezTo>
                  <a:cubicBezTo>
                    <a:pt x="1810871" y="1940859"/>
                    <a:pt x="1820880" y="1932829"/>
                    <a:pt x="1828800" y="1922929"/>
                  </a:cubicBezTo>
                  <a:cubicBezTo>
                    <a:pt x="1838896" y="1910309"/>
                    <a:pt x="1844266" y="1894016"/>
                    <a:pt x="1855694" y="1882588"/>
                  </a:cubicBezTo>
                  <a:cubicBezTo>
                    <a:pt x="1867122" y="1871160"/>
                    <a:pt x="1882588" y="1864659"/>
                    <a:pt x="1896035" y="1855694"/>
                  </a:cubicBezTo>
                  <a:lnTo>
                    <a:pt x="1949823" y="1775012"/>
                  </a:lnTo>
                  <a:lnTo>
                    <a:pt x="1976717" y="1734671"/>
                  </a:lnTo>
                  <a:lnTo>
                    <a:pt x="2030506" y="1573306"/>
                  </a:lnTo>
                  <a:lnTo>
                    <a:pt x="2043953" y="1532965"/>
                  </a:lnTo>
                  <a:lnTo>
                    <a:pt x="2057400" y="1492624"/>
                  </a:lnTo>
                  <a:cubicBezTo>
                    <a:pt x="2061882" y="1465730"/>
                    <a:pt x="2070847" y="1439206"/>
                    <a:pt x="2070847" y="1411941"/>
                  </a:cubicBezTo>
                  <a:cubicBezTo>
                    <a:pt x="2070847" y="1377455"/>
                    <a:pt x="2056367" y="1269198"/>
                    <a:pt x="2043953" y="1223682"/>
                  </a:cubicBezTo>
                  <a:cubicBezTo>
                    <a:pt x="2036494" y="1196332"/>
                    <a:pt x="2023934" y="1170502"/>
                    <a:pt x="2017058" y="1143000"/>
                  </a:cubicBezTo>
                  <a:cubicBezTo>
                    <a:pt x="2012576" y="1125071"/>
                    <a:pt x="2008921" y="1106914"/>
                    <a:pt x="2003611" y="1089212"/>
                  </a:cubicBezTo>
                  <a:cubicBezTo>
                    <a:pt x="2003608" y="1089200"/>
                    <a:pt x="1969996" y="988365"/>
                    <a:pt x="1963270" y="968188"/>
                  </a:cubicBezTo>
                  <a:lnTo>
                    <a:pt x="1922929" y="847165"/>
                  </a:lnTo>
                  <a:cubicBezTo>
                    <a:pt x="1918447" y="833718"/>
                    <a:pt x="1919505" y="816847"/>
                    <a:pt x="1909482" y="806824"/>
                  </a:cubicBezTo>
                  <a:lnTo>
                    <a:pt x="1882588" y="779929"/>
                  </a:lnTo>
                  <a:cubicBezTo>
                    <a:pt x="1878106" y="766482"/>
                    <a:pt x="1876025" y="751979"/>
                    <a:pt x="1869141" y="739588"/>
                  </a:cubicBezTo>
                  <a:cubicBezTo>
                    <a:pt x="1831127" y="671163"/>
                    <a:pt x="1829263" y="672816"/>
                    <a:pt x="1788458" y="632012"/>
                  </a:cubicBezTo>
                  <a:cubicBezTo>
                    <a:pt x="1783976" y="618565"/>
                    <a:pt x="1782304" y="603825"/>
                    <a:pt x="1775011" y="591671"/>
                  </a:cubicBezTo>
                  <a:cubicBezTo>
                    <a:pt x="1768488" y="580799"/>
                    <a:pt x="1756037" y="574676"/>
                    <a:pt x="1748117" y="564776"/>
                  </a:cubicBezTo>
                  <a:cubicBezTo>
                    <a:pt x="1738021" y="552156"/>
                    <a:pt x="1728451" y="538890"/>
                    <a:pt x="1721223" y="524435"/>
                  </a:cubicBezTo>
                  <a:cubicBezTo>
                    <a:pt x="1714884" y="511757"/>
                    <a:pt x="1714660" y="496485"/>
                    <a:pt x="1707776" y="484094"/>
                  </a:cubicBezTo>
                  <a:cubicBezTo>
                    <a:pt x="1661634" y="401039"/>
                    <a:pt x="1672577" y="415804"/>
                    <a:pt x="1613647" y="376518"/>
                  </a:cubicBezTo>
                  <a:cubicBezTo>
                    <a:pt x="1591931" y="343943"/>
                    <a:pt x="1588603" y="333236"/>
                    <a:pt x="1559858" y="309282"/>
                  </a:cubicBezTo>
                  <a:cubicBezTo>
                    <a:pt x="1542641" y="294935"/>
                    <a:pt x="1521917" y="284788"/>
                    <a:pt x="1506070" y="268941"/>
                  </a:cubicBezTo>
                  <a:cubicBezTo>
                    <a:pt x="1445246" y="208117"/>
                    <a:pt x="1517371" y="241332"/>
                    <a:pt x="1438835" y="215153"/>
                  </a:cubicBezTo>
                  <a:cubicBezTo>
                    <a:pt x="1429870" y="201706"/>
                    <a:pt x="1424561" y="184908"/>
                    <a:pt x="1411941" y="174812"/>
                  </a:cubicBezTo>
                  <a:cubicBezTo>
                    <a:pt x="1400873" y="165957"/>
                    <a:pt x="1384278" y="167704"/>
                    <a:pt x="1371600" y="161365"/>
                  </a:cubicBezTo>
                  <a:cubicBezTo>
                    <a:pt x="1243740" y="97436"/>
                    <a:pt x="1458729" y="176962"/>
                    <a:pt x="1250576" y="107576"/>
                  </a:cubicBezTo>
                  <a:lnTo>
                    <a:pt x="1129553" y="67235"/>
                  </a:lnTo>
                  <a:lnTo>
                    <a:pt x="1089211" y="53788"/>
                  </a:lnTo>
                  <a:cubicBezTo>
                    <a:pt x="1075764" y="49306"/>
                    <a:pt x="1062769" y="43121"/>
                    <a:pt x="1048870" y="40341"/>
                  </a:cubicBezTo>
                  <a:cubicBezTo>
                    <a:pt x="946199" y="19807"/>
                    <a:pt x="1004314" y="29729"/>
                    <a:pt x="874058" y="13447"/>
                  </a:cubicBezTo>
                  <a:cubicBezTo>
                    <a:pt x="829465" y="28311"/>
                    <a:pt x="847891" y="26894"/>
                    <a:pt x="820270" y="26894"/>
                  </a:cubicBezTo>
                </a:path>
              </a:pathLst>
            </a:cu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Freeform 211">
              <a:extLst>
                <a:ext uri="{FF2B5EF4-FFF2-40B4-BE49-F238E27FC236}">
                  <a16:creationId xmlns:a16="http://schemas.microsoft.com/office/drawing/2014/main" id="{59A5384D-D125-6D15-276F-42B7543A6114}"/>
                </a:ext>
              </a:extLst>
            </p:cNvPr>
            <p:cNvSpPr/>
            <p:nvPr/>
          </p:nvSpPr>
          <p:spPr>
            <a:xfrm>
              <a:off x="1260053" y="276390"/>
              <a:ext cx="5557606" cy="1915481"/>
            </a:xfrm>
            <a:custGeom>
              <a:avLst/>
              <a:gdLst>
                <a:gd name="connsiteX0" fmla="*/ 165335 w 5557606"/>
                <a:gd name="connsiteY0" fmla="*/ 113575 h 1915481"/>
                <a:gd name="connsiteX1" fmla="*/ 71206 w 5557606"/>
                <a:gd name="connsiteY1" fmla="*/ 180810 h 1915481"/>
                <a:gd name="connsiteX2" fmla="*/ 17418 w 5557606"/>
                <a:gd name="connsiteY2" fmla="*/ 261492 h 1915481"/>
                <a:gd name="connsiteX3" fmla="*/ 17418 w 5557606"/>
                <a:gd name="connsiteY3" fmla="*/ 503540 h 1915481"/>
                <a:gd name="connsiteX4" fmla="*/ 57759 w 5557606"/>
                <a:gd name="connsiteY4" fmla="*/ 705245 h 1915481"/>
                <a:gd name="connsiteX5" fmla="*/ 84653 w 5557606"/>
                <a:gd name="connsiteY5" fmla="*/ 785928 h 1915481"/>
                <a:gd name="connsiteX6" fmla="*/ 98100 w 5557606"/>
                <a:gd name="connsiteY6" fmla="*/ 826269 h 1915481"/>
                <a:gd name="connsiteX7" fmla="*/ 151888 w 5557606"/>
                <a:gd name="connsiteY7" fmla="*/ 906951 h 1915481"/>
                <a:gd name="connsiteX8" fmla="*/ 205676 w 5557606"/>
                <a:gd name="connsiteY8" fmla="*/ 1027975 h 1915481"/>
                <a:gd name="connsiteX9" fmla="*/ 232571 w 5557606"/>
                <a:gd name="connsiteY9" fmla="*/ 1054869 h 1915481"/>
                <a:gd name="connsiteX10" fmla="*/ 246018 w 5557606"/>
                <a:gd name="connsiteY10" fmla="*/ 1095210 h 1915481"/>
                <a:gd name="connsiteX11" fmla="*/ 367041 w 5557606"/>
                <a:gd name="connsiteY11" fmla="*/ 1229681 h 1915481"/>
                <a:gd name="connsiteX12" fmla="*/ 407382 w 5557606"/>
                <a:gd name="connsiteY12" fmla="*/ 1243128 h 1915481"/>
                <a:gd name="connsiteX13" fmla="*/ 447723 w 5557606"/>
                <a:gd name="connsiteY13" fmla="*/ 1270022 h 1915481"/>
                <a:gd name="connsiteX14" fmla="*/ 528406 w 5557606"/>
                <a:gd name="connsiteY14" fmla="*/ 1296916 h 1915481"/>
                <a:gd name="connsiteX15" fmla="*/ 622535 w 5557606"/>
                <a:gd name="connsiteY15" fmla="*/ 1323810 h 1915481"/>
                <a:gd name="connsiteX16" fmla="*/ 757006 w 5557606"/>
                <a:gd name="connsiteY16" fmla="*/ 1350704 h 1915481"/>
                <a:gd name="connsiteX17" fmla="*/ 945265 w 5557606"/>
                <a:gd name="connsiteY17" fmla="*/ 1391045 h 1915481"/>
                <a:gd name="connsiteX18" fmla="*/ 1025947 w 5557606"/>
                <a:gd name="connsiteY18" fmla="*/ 1404492 h 1915481"/>
                <a:gd name="connsiteX19" fmla="*/ 1160418 w 5557606"/>
                <a:gd name="connsiteY19" fmla="*/ 1431387 h 1915481"/>
                <a:gd name="connsiteX20" fmla="*/ 1227653 w 5557606"/>
                <a:gd name="connsiteY20" fmla="*/ 1444834 h 1915481"/>
                <a:gd name="connsiteX21" fmla="*/ 1308335 w 5557606"/>
                <a:gd name="connsiteY21" fmla="*/ 1471728 h 1915481"/>
                <a:gd name="connsiteX22" fmla="*/ 1415912 w 5557606"/>
                <a:gd name="connsiteY22" fmla="*/ 1498622 h 1915481"/>
                <a:gd name="connsiteX23" fmla="*/ 1496594 w 5557606"/>
                <a:gd name="connsiteY23" fmla="*/ 1525516 h 1915481"/>
                <a:gd name="connsiteX24" fmla="*/ 1550382 w 5557606"/>
                <a:gd name="connsiteY24" fmla="*/ 1538963 h 1915481"/>
                <a:gd name="connsiteX25" fmla="*/ 1671406 w 5557606"/>
                <a:gd name="connsiteY25" fmla="*/ 1579304 h 1915481"/>
                <a:gd name="connsiteX26" fmla="*/ 1913453 w 5557606"/>
                <a:gd name="connsiteY26" fmla="*/ 1659987 h 1915481"/>
                <a:gd name="connsiteX27" fmla="*/ 1994135 w 5557606"/>
                <a:gd name="connsiteY27" fmla="*/ 1686881 h 1915481"/>
                <a:gd name="connsiteX28" fmla="*/ 2034476 w 5557606"/>
                <a:gd name="connsiteY28" fmla="*/ 1700328 h 1915481"/>
                <a:gd name="connsiteX29" fmla="*/ 2249629 w 5557606"/>
                <a:gd name="connsiteY29" fmla="*/ 1740669 h 1915481"/>
                <a:gd name="connsiteX30" fmla="*/ 2410994 w 5557606"/>
                <a:gd name="connsiteY30" fmla="*/ 1754116 h 1915481"/>
                <a:gd name="connsiteX31" fmla="*/ 2639594 w 5557606"/>
                <a:gd name="connsiteY31" fmla="*/ 1781010 h 1915481"/>
                <a:gd name="connsiteX32" fmla="*/ 2733723 w 5557606"/>
                <a:gd name="connsiteY32" fmla="*/ 1794457 h 1915481"/>
                <a:gd name="connsiteX33" fmla="*/ 2895088 w 5557606"/>
                <a:gd name="connsiteY33" fmla="*/ 1834798 h 1915481"/>
                <a:gd name="connsiteX34" fmla="*/ 2948876 w 5557606"/>
                <a:gd name="connsiteY34" fmla="*/ 1848245 h 1915481"/>
                <a:gd name="connsiteX35" fmla="*/ 3016112 w 5557606"/>
                <a:gd name="connsiteY35" fmla="*/ 1861692 h 1915481"/>
                <a:gd name="connsiteX36" fmla="*/ 3056453 w 5557606"/>
                <a:gd name="connsiteY36" fmla="*/ 1875140 h 1915481"/>
                <a:gd name="connsiteX37" fmla="*/ 3123688 w 5557606"/>
                <a:gd name="connsiteY37" fmla="*/ 1888587 h 1915481"/>
                <a:gd name="connsiteX38" fmla="*/ 3352288 w 5557606"/>
                <a:gd name="connsiteY38" fmla="*/ 1915481 h 1915481"/>
                <a:gd name="connsiteX39" fmla="*/ 3701912 w 5557606"/>
                <a:gd name="connsiteY39" fmla="*/ 1902034 h 1915481"/>
                <a:gd name="connsiteX40" fmla="*/ 3876723 w 5557606"/>
                <a:gd name="connsiteY40" fmla="*/ 1861692 h 1915481"/>
                <a:gd name="connsiteX41" fmla="*/ 3930512 w 5557606"/>
                <a:gd name="connsiteY41" fmla="*/ 1848245 h 1915481"/>
                <a:gd name="connsiteX42" fmla="*/ 4011194 w 5557606"/>
                <a:gd name="connsiteY42" fmla="*/ 1821351 h 1915481"/>
                <a:gd name="connsiteX43" fmla="*/ 4051535 w 5557606"/>
                <a:gd name="connsiteY43" fmla="*/ 1807904 h 1915481"/>
                <a:gd name="connsiteX44" fmla="*/ 4091876 w 5557606"/>
                <a:gd name="connsiteY44" fmla="*/ 1781010 h 1915481"/>
                <a:gd name="connsiteX45" fmla="*/ 4172559 w 5557606"/>
                <a:gd name="connsiteY45" fmla="*/ 1754116 h 1915481"/>
                <a:gd name="connsiteX46" fmla="*/ 4212900 w 5557606"/>
                <a:gd name="connsiteY46" fmla="*/ 1740669 h 1915481"/>
                <a:gd name="connsiteX47" fmla="*/ 4293582 w 5557606"/>
                <a:gd name="connsiteY47" fmla="*/ 1700328 h 1915481"/>
                <a:gd name="connsiteX48" fmla="*/ 4374265 w 5557606"/>
                <a:gd name="connsiteY48" fmla="*/ 1646540 h 1915481"/>
                <a:gd name="connsiteX49" fmla="*/ 4454947 w 5557606"/>
                <a:gd name="connsiteY49" fmla="*/ 1619645 h 1915481"/>
                <a:gd name="connsiteX50" fmla="*/ 4495288 w 5557606"/>
                <a:gd name="connsiteY50" fmla="*/ 1592751 h 1915481"/>
                <a:gd name="connsiteX51" fmla="*/ 4535629 w 5557606"/>
                <a:gd name="connsiteY51" fmla="*/ 1552410 h 1915481"/>
                <a:gd name="connsiteX52" fmla="*/ 4575971 w 5557606"/>
                <a:gd name="connsiteY52" fmla="*/ 1538963 h 1915481"/>
                <a:gd name="connsiteX53" fmla="*/ 4616312 w 5557606"/>
                <a:gd name="connsiteY53" fmla="*/ 1512069 h 1915481"/>
                <a:gd name="connsiteX54" fmla="*/ 4737335 w 5557606"/>
                <a:gd name="connsiteY54" fmla="*/ 1471728 h 1915481"/>
                <a:gd name="connsiteX55" fmla="*/ 4777676 w 5557606"/>
                <a:gd name="connsiteY55" fmla="*/ 1458281 h 1915481"/>
                <a:gd name="connsiteX56" fmla="*/ 4818018 w 5557606"/>
                <a:gd name="connsiteY56" fmla="*/ 1444834 h 1915481"/>
                <a:gd name="connsiteX57" fmla="*/ 4858359 w 5557606"/>
                <a:gd name="connsiteY57" fmla="*/ 1417940 h 1915481"/>
                <a:gd name="connsiteX58" fmla="*/ 4898700 w 5557606"/>
                <a:gd name="connsiteY58" fmla="*/ 1404492 h 1915481"/>
                <a:gd name="connsiteX59" fmla="*/ 5046618 w 5557606"/>
                <a:gd name="connsiteY59" fmla="*/ 1364151 h 1915481"/>
                <a:gd name="connsiteX60" fmla="*/ 5086959 w 5557606"/>
                <a:gd name="connsiteY60" fmla="*/ 1337257 h 1915481"/>
                <a:gd name="connsiteX61" fmla="*/ 5181088 w 5557606"/>
                <a:gd name="connsiteY61" fmla="*/ 1310363 h 1915481"/>
                <a:gd name="connsiteX62" fmla="*/ 5261771 w 5557606"/>
                <a:gd name="connsiteY62" fmla="*/ 1270022 h 1915481"/>
                <a:gd name="connsiteX63" fmla="*/ 5342453 w 5557606"/>
                <a:gd name="connsiteY63" fmla="*/ 1216234 h 1915481"/>
                <a:gd name="connsiteX64" fmla="*/ 5382794 w 5557606"/>
                <a:gd name="connsiteY64" fmla="*/ 1189340 h 1915481"/>
                <a:gd name="connsiteX65" fmla="*/ 5450029 w 5557606"/>
                <a:gd name="connsiteY65" fmla="*/ 1122104 h 1915481"/>
                <a:gd name="connsiteX66" fmla="*/ 5503818 w 5557606"/>
                <a:gd name="connsiteY66" fmla="*/ 1054869 h 1915481"/>
                <a:gd name="connsiteX67" fmla="*/ 5530712 w 5557606"/>
                <a:gd name="connsiteY67" fmla="*/ 974187 h 1915481"/>
                <a:gd name="connsiteX68" fmla="*/ 5544159 w 5557606"/>
                <a:gd name="connsiteY68" fmla="*/ 933845 h 1915481"/>
                <a:gd name="connsiteX69" fmla="*/ 5557606 w 5557606"/>
                <a:gd name="connsiteY69" fmla="*/ 853163 h 1915481"/>
                <a:gd name="connsiteX70" fmla="*/ 5530712 w 5557606"/>
                <a:gd name="connsiteY70" fmla="*/ 651457 h 1915481"/>
                <a:gd name="connsiteX71" fmla="*/ 5517265 w 5557606"/>
                <a:gd name="connsiteY71" fmla="*/ 611116 h 1915481"/>
                <a:gd name="connsiteX72" fmla="*/ 5423135 w 5557606"/>
                <a:gd name="connsiteY72" fmla="*/ 503540 h 1915481"/>
                <a:gd name="connsiteX73" fmla="*/ 5396241 w 5557606"/>
                <a:gd name="connsiteY73" fmla="*/ 476645 h 1915481"/>
                <a:gd name="connsiteX74" fmla="*/ 5275218 w 5557606"/>
                <a:gd name="connsiteY74" fmla="*/ 395963 h 1915481"/>
                <a:gd name="connsiteX75" fmla="*/ 5154194 w 5557606"/>
                <a:gd name="connsiteY75" fmla="*/ 342175 h 1915481"/>
                <a:gd name="connsiteX76" fmla="*/ 5033171 w 5557606"/>
                <a:gd name="connsiteY76" fmla="*/ 301834 h 1915481"/>
                <a:gd name="connsiteX77" fmla="*/ 4992829 w 5557606"/>
                <a:gd name="connsiteY77" fmla="*/ 288387 h 1915481"/>
                <a:gd name="connsiteX78" fmla="*/ 4939041 w 5557606"/>
                <a:gd name="connsiteY78" fmla="*/ 274940 h 1915481"/>
                <a:gd name="connsiteX79" fmla="*/ 4858359 w 5557606"/>
                <a:gd name="connsiteY79" fmla="*/ 248045 h 1915481"/>
                <a:gd name="connsiteX80" fmla="*/ 4818018 w 5557606"/>
                <a:gd name="connsiteY80" fmla="*/ 234598 h 1915481"/>
                <a:gd name="connsiteX81" fmla="*/ 4777676 w 5557606"/>
                <a:gd name="connsiteY81" fmla="*/ 221151 h 1915481"/>
                <a:gd name="connsiteX82" fmla="*/ 4710441 w 5557606"/>
                <a:gd name="connsiteY82" fmla="*/ 207704 h 1915481"/>
                <a:gd name="connsiteX83" fmla="*/ 4629759 w 5557606"/>
                <a:gd name="connsiteY83" fmla="*/ 194257 h 1915481"/>
                <a:gd name="connsiteX84" fmla="*/ 4575971 w 5557606"/>
                <a:gd name="connsiteY84" fmla="*/ 180810 h 1915481"/>
                <a:gd name="connsiteX85" fmla="*/ 4280135 w 5557606"/>
                <a:gd name="connsiteY85" fmla="*/ 140469 h 1915481"/>
                <a:gd name="connsiteX86" fmla="*/ 3970853 w 5557606"/>
                <a:gd name="connsiteY86" fmla="*/ 113575 h 1915481"/>
                <a:gd name="connsiteX87" fmla="*/ 3473312 w 5557606"/>
                <a:gd name="connsiteY87" fmla="*/ 86681 h 1915481"/>
                <a:gd name="connsiteX88" fmla="*/ 3204371 w 5557606"/>
                <a:gd name="connsiteY88" fmla="*/ 86681 h 1915481"/>
                <a:gd name="connsiteX89" fmla="*/ 2276523 w 5557606"/>
                <a:gd name="connsiteY89" fmla="*/ 73234 h 1915481"/>
                <a:gd name="connsiteX90" fmla="*/ 1698300 w 5557606"/>
                <a:gd name="connsiteY90" fmla="*/ 46340 h 1915481"/>
                <a:gd name="connsiteX91" fmla="*/ 1536935 w 5557606"/>
                <a:gd name="connsiteY91" fmla="*/ 32892 h 1915481"/>
                <a:gd name="connsiteX92" fmla="*/ 1025947 w 5557606"/>
                <a:gd name="connsiteY92" fmla="*/ 5998 h 1915481"/>
                <a:gd name="connsiteX93" fmla="*/ 286359 w 5557606"/>
                <a:gd name="connsiteY93" fmla="*/ 32892 h 1915481"/>
                <a:gd name="connsiteX94" fmla="*/ 151888 w 5557606"/>
                <a:gd name="connsiteY94" fmla="*/ 73234 h 1915481"/>
                <a:gd name="connsiteX95" fmla="*/ 111547 w 5557606"/>
                <a:gd name="connsiteY95" fmla="*/ 86681 h 1915481"/>
                <a:gd name="connsiteX96" fmla="*/ 84653 w 5557606"/>
                <a:gd name="connsiteY96" fmla="*/ 127022 h 1915481"/>
                <a:gd name="connsiteX97" fmla="*/ 71206 w 5557606"/>
                <a:gd name="connsiteY97" fmla="*/ 167363 h 1915481"/>
                <a:gd name="connsiteX98" fmla="*/ 30865 w 5557606"/>
                <a:gd name="connsiteY98" fmla="*/ 180810 h 1915481"/>
                <a:gd name="connsiteX99" fmla="*/ 3971 w 5557606"/>
                <a:gd name="connsiteY99" fmla="*/ 274940 h 19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557606" h="1915481">
                  <a:moveTo>
                    <a:pt x="165335" y="113575"/>
                  </a:moveTo>
                  <a:cubicBezTo>
                    <a:pt x="133959" y="135987"/>
                    <a:pt x="98471" y="153545"/>
                    <a:pt x="71206" y="180810"/>
                  </a:cubicBezTo>
                  <a:cubicBezTo>
                    <a:pt x="48350" y="203666"/>
                    <a:pt x="17418" y="261492"/>
                    <a:pt x="17418" y="261492"/>
                  </a:cubicBezTo>
                  <a:cubicBezTo>
                    <a:pt x="-10240" y="372128"/>
                    <a:pt x="-909" y="311101"/>
                    <a:pt x="17418" y="503540"/>
                  </a:cubicBezTo>
                  <a:cubicBezTo>
                    <a:pt x="23424" y="566602"/>
                    <a:pt x="37952" y="645822"/>
                    <a:pt x="57759" y="705245"/>
                  </a:cubicBezTo>
                  <a:lnTo>
                    <a:pt x="84653" y="785928"/>
                  </a:lnTo>
                  <a:cubicBezTo>
                    <a:pt x="89135" y="799375"/>
                    <a:pt x="90237" y="814475"/>
                    <a:pt x="98100" y="826269"/>
                  </a:cubicBezTo>
                  <a:cubicBezTo>
                    <a:pt x="116029" y="853163"/>
                    <a:pt x="141667" y="876287"/>
                    <a:pt x="151888" y="906951"/>
                  </a:cubicBezTo>
                  <a:cubicBezTo>
                    <a:pt x="173212" y="970924"/>
                    <a:pt x="169146" y="982313"/>
                    <a:pt x="205676" y="1027975"/>
                  </a:cubicBezTo>
                  <a:cubicBezTo>
                    <a:pt x="213596" y="1037875"/>
                    <a:pt x="223606" y="1045904"/>
                    <a:pt x="232571" y="1054869"/>
                  </a:cubicBezTo>
                  <a:cubicBezTo>
                    <a:pt x="237053" y="1068316"/>
                    <a:pt x="239134" y="1082819"/>
                    <a:pt x="246018" y="1095210"/>
                  </a:cubicBezTo>
                  <a:cubicBezTo>
                    <a:pt x="275659" y="1148564"/>
                    <a:pt x="310789" y="1201555"/>
                    <a:pt x="367041" y="1229681"/>
                  </a:cubicBezTo>
                  <a:cubicBezTo>
                    <a:pt x="379719" y="1236020"/>
                    <a:pt x="394704" y="1236789"/>
                    <a:pt x="407382" y="1243128"/>
                  </a:cubicBezTo>
                  <a:cubicBezTo>
                    <a:pt x="421837" y="1250356"/>
                    <a:pt x="432955" y="1263458"/>
                    <a:pt x="447723" y="1270022"/>
                  </a:cubicBezTo>
                  <a:cubicBezTo>
                    <a:pt x="473629" y="1281536"/>
                    <a:pt x="501512" y="1287951"/>
                    <a:pt x="528406" y="1296916"/>
                  </a:cubicBezTo>
                  <a:cubicBezTo>
                    <a:pt x="570740" y="1311027"/>
                    <a:pt x="575257" y="1313679"/>
                    <a:pt x="622535" y="1323810"/>
                  </a:cubicBezTo>
                  <a:cubicBezTo>
                    <a:pt x="667232" y="1333388"/>
                    <a:pt x="712659" y="1339617"/>
                    <a:pt x="757006" y="1350704"/>
                  </a:cubicBezTo>
                  <a:cubicBezTo>
                    <a:pt x="830464" y="1369069"/>
                    <a:pt x="853706" y="1375785"/>
                    <a:pt x="945265" y="1391045"/>
                  </a:cubicBezTo>
                  <a:cubicBezTo>
                    <a:pt x="972159" y="1395527"/>
                    <a:pt x="999149" y="1399467"/>
                    <a:pt x="1025947" y="1404492"/>
                  </a:cubicBezTo>
                  <a:cubicBezTo>
                    <a:pt x="1070875" y="1412916"/>
                    <a:pt x="1115594" y="1422422"/>
                    <a:pt x="1160418" y="1431387"/>
                  </a:cubicBezTo>
                  <a:cubicBezTo>
                    <a:pt x="1182830" y="1435869"/>
                    <a:pt x="1205970" y="1437606"/>
                    <a:pt x="1227653" y="1444834"/>
                  </a:cubicBezTo>
                  <a:cubicBezTo>
                    <a:pt x="1254547" y="1453799"/>
                    <a:pt x="1280833" y="1464852"/>
                    <a:pt x="1308335" y="1471728"/>
                  </a:cubicBezTo>
                  <a:cubicBezTo>
                    <a:pt x="1344194" y="1480693"/>
                    <a:pt x="1380846" y="1486933"/>
                    <a:pt x="1415912" y="1498622"/>
                  </a:cubicBezTo>
                  <a:cubicBezTo>
                    <a:pt x="1442806" y="1507587"/>
                    <a:pt x="1469092" y="1518640"/>
                    <a:pt x="1496594" y="1525516"/>
                  </a:cubicBezTo>
                  <a:cubicBezTo>
                    <a:pt x="1514523" y="1529998"/>
                    <a:pt x="1532680" y="1533653"/>
                    <a:pt x="1550382" y="1538963"/>
                  </a:cubicBezTo>
                  <a:cubicBezTo>
                    <a:pt x="1550394" y="1538966"/>
                    <a:pt x="1651229" y="1572578"/>
                    <a:pt x="1671406" y="1579304"/>
                  </a:cubicBezTo>
                  <a:lnTo>
                    <a:pt x="1913453" y="1659987"/>
                  </a:lnTo>
                  <a:lnTo>
                    <a:pt x="1994135" y="1686881"/>
                  </a:lnTo>
                  <a:cubicBezTo>
                    <a:pt x="2007582" y="1691363"/>
                    <a:pt x="2020577" y="1697548"/>
                    <a:pt x="2034476" y="1700328"/>
                  </a:cubicBezTo>
                  <a:cubicBezTo>
                    <a:pt x="2063890" y="1706211"/>
                    <a:pt x="2202466" y="1735429"/>
                    <a:pt x="2249629" y="1740669"/>
                  </a:cubicBezTo>
                  <a:cubicBezTo>
                    <a:pt x="2303274" y="1746629"/>
                    <a:pt x="2357262" y="1748999"/>
                    <a:pt x="2410994" y="1754116"/>
                  </a:cubicBezTo>
                  <a:cubicBezTo>
                    <a:pt x="2466219" y="1759375"/>
                    <a:pt x="2582302" y="1773371"/>
                    <a:pt x="2639594" y="1781010"/>
                  </a:cubicBezTo>
                  <a:cubicBezTo>
                    <a:pt x="2671011" y="1785199"/>
                    <a:pt x="2702644" y="1788241"/>
                    <a:pt x="2733723" y="1794457"/>
                  </a:cubicBezTo>
                  <a:cubicBezTo>
                    <a:pt x="2733729" y="1794458"/>
                    <a:pt x="2868191" y="1828074"/>
                    <a:pt x="2895088" y="1834798"/>
                  </a:cubicBezTo>
                  <a:cubicBezTo>
                    <a:pt x="2913017" y="1839280"/>
                    <a:pt x="2930754" y="1844621"/>
                    <a:pt x="2948876" y="1848245"/>
                  </a:cubicBezTo>
                  <a:cubicBezTo>
                    <a:pt x="2971288" y="1852727"/>
                    <a:pt x="2993939" y="1856149"/>
                    <a:pt x="3016112" y="1861692"/>
                  </a:cubicBezTo>
                  <a:cubicBezTo>
                    <a:pt x="3029863" y="1865130"/>
                    <a:pt x="3042702" y="1871702"/>
                    <a:pt x="3056453" y="1875140"/>
                  </a:cubicBezTo>
                  <a:cubicBezTo>
                    <a:pt x="3078626" y="1880683"/>
                    <a:pt x="3101143" y="1884830"/>
                    <a:pt x="3123688" y="1888587"/>
                  </a:cubicBezTo>
                  <a:cubicBezTo>
                    <a:pt x="3212866" y="1903450"/>
                    <a:pt x="3256698" y="1905922"/>
                    <a:pt x="3352288" y="1915481"/>
                  </a:cubicBezTo>
                  <a:cubicBezTo>
                    <a:pt x="3468829" y="1910999"/>
                    <a:pt x="3585687" y="1911719"/>
                    <a:pt x="3701912" y="1902034"/>
                  </a:cubicBezTo>
                  <a:cubicBezTo>
                    <a:pt x="3828290" y="1891503"/>
                    <a:pt x="3799836" y="1883660"/>
                    <a:pt x="3876723" y="1861692"/>
                  </a:cubicBezTo>
                  <a:cubicBezTo>
                    <a:pt x="3894493" y="1856615"/>
                    <a:pt x="3912810" y="1853556"/>
                    <a:pt x="3930512" y="1848245"/>
                  </a:cubicBezTo>
                  <a:cubicBezTo>
                    <a:pt x="3957665" y="1840099"/>
                    <a:pt x="3984300" y="1830316"/>
                    <a:pt x="4011194" y="1821351"/>
                  </a:cubicBezTo>
                  <a:cubicBezTo>
                    <a:pt x="4024641" y="1816869"/>
                    <a:pt x="4039741" y="1815767"/>
                    <a:pt x="4051535" y="1807904"/>
                  </a:cubicBezTo>
                  <a:cubicBezTo>
                    <a:pt x="4064982" y="1798939"/>
                    <a:pt x="4077108" y="1787574"/>
                    <a:pt x="4091876" y="1781010"/>
                  </a:cubicBezTo>
                  <a:cubicBezTo>
                    <a:pt x="4117782" y="1769496"/>
                    <a:pt x="4145665" y="1763081"/>
                    <a:pt x="4172559" y="1754116"/>
                  </a:cubicBezTo>
                  <a:cubicBezTo>
                    <a:pt x="4186006" y="1749634"/>
                    <a:pt x="4201106" y="1748532"/>
                    <a:pt x="4212900" y="1740669"/>
                  </a:cubicBezTo>
                  <a:cubicBezTo>
                    <a:pt x="4391981" y="1621282"/>
                    <a:pt x="4126570" y="1793112"/>
                    <a:pt x="4293582" y="1700328"/>
                  </a:cubicBezTo>
                  <a:cubicBezTo>
                    <a:pt x="4321837" y="1684631"/>
                    <a:pt x="4343601" y="1656762"/>
                    <a:pt x="4374265" y="1646540"/>
                  </a:cubicBezTo>
                  <a:cubicBezTo>
                    <a:pt x="4401159" y="1637575"/>
                    <a:pt x="4431359" y="1635370"/>
                    <a:pt x="4454947" y="1619645"/>
                  </a:cubicBezTo>
                  <a:cubicBezTo>
                    <a:pt x="4468394" y="1610680"/>
                    <a:pt x="4482873" y="1603097"/>
                    <a:pt x="4495288" y="1592751"/>
                  </a:cubicBezTo>
                  <a:cubicBezTo>
                    <a:pt x="4509897" y="1580577"/>
                    <a:pt x="4519806" y="1562959"/>
                    <a:pt x="4535629" y="1552410"/>
                  </a:cubicBezTo>
                  <a:cubicBezTo>
                    <a:pt x="4547423" y="1544547"/>
                    <a:pt x="4562524" y="1543445"/>
                    <a:pt x="4575971" y="1538963"/>
                  </a:cubicBezTo>
                  <a:cubicBezTo>
                    <a:pt x="4589418" y="1529998"/>
                    <a:pt x="4601544" y="1518633"/>
                    <a:pt x="4616312" y="1512069"/>
                  </a:cubicBezTo>
                  <a:lnTo>
                    <a:pt x="4737335" y="1471728"/>
                  </a:lnTo>
                  <a:lnTo>
                    <a:pt x="4777676" y="1458281"/>
                  </a:lnTo>
                  <a:lnTo>
                    <a:pt x="4818018" y="1444834"/>
                  </a:lnTo>
                  <a:cubicBezTo>
                    <a:pt x="4831465" y="1435869"/>
                    <a:pt x="4843904" y="1425168"/>
                    <a:pt x="4858359" y="1417940"/>
                  </a:cubicBezTo>
                  <a:cubicBezTo>
                    <a:pt x="4871037" y="1411601"/>
                    <a:pt x="4885025" y="1408222"/>
                    <a:pt x="4898700" y="1404492"/>
                  </a:cubicBezTo>
                  <a:cubicBezTo>
                    <a:pt x="5065550" y="1358986"/>
                    <a:pt x="4953753" y="1395105"/>
                    <a:pt x="5046618" y="1364151"/>
                  </a:cubicBezTo>
                  <a:cubicBezTo>
                    <a:pt x="5060065" y="1355186"/>
                    <a:pt x="5072104" y="1343623"/>
                    <a:pt x="5086959" y="1337257"/>
                  </a:cubicBezTo>
                  <a:cubicBezTo>
                    <a:pt x="5147277" y="1311406"/>
                    <a:pt x="5128753" y="1336531"/>
                    <a:pt x="5181088" y="1310363"/>
                  </a:cubicBezTo>
                  <a:cubicBezTo>
                    <a:pt x="5285356" y="1258229"/>
                    <a:pt x="5160373" y="1303821"/>
                    <a:pt x="5261771" y="1270022"/>
                  </a:cubicBezTo>
                  <a:lnTo>
                    <a:pt x="5342453" y="1216234"/>
                  </a:lnTo>
                  <a:cubicBezTo>
                    <a:pt x="5355900" y="1207269"/>
                    <a:pt x="5371366" y="1200768"/>
                    <a:pt x="5382794" y="1189340"/>
                  </a:cubicBezTo>
                  <a:cubicBezTo>
                    <a:pt x="5405206" y="1166928"/>
                    <a:pt x="5432448" y="1148476"/>
                    <a:pt x="5450029" y="1122104"/>
                  </a:cubicBezTo>
                  <a:cubicBezTo>
                    <a:pt x="5483956" y="1071214"/>
                    <a:pt x="5465495" y="1093191"/>
                    <a:pt x="5503818" y="1054869"/>
                  </a:cubicBezTo>
                  <a:lnTo>
                    <a:pt x="5530712" y="974187"/>
                  </a:lnTo>
                  <a:cubicBezTo>
                    <a:pt x="5535194" y="960740"/>
                    <a:pt x="5541829" y="947827"/>
                    <a:pt x="5544159" y="933845"/>
                  </a:cubicBezTo>
                  <a:lnTo>
                    <a:pt x="5557606" y="853163"/>
                  </a:lnTo>
                  <a:cubicBezTo>
                    <a:pt x="5547032" y="736846"/>
                    <a:pt x="5554470" y="734609"/>
                    <a:pt x="5530712" y="651457"/>
                  </a:cubicBezTo>
                  <a:cubicBezTo>
                    <a:pt x="5526818" y="637828"/>
                    <a:pt x="5523604" y="623794"/>
                    <a:pt x="5517265" y="611116"/>
                  </a:cubicBezTo>
                  <a:cubicBezTo>
                    <a:pt x="5495027" y="566640"/>
                    <a:pt x="5458188" y="538593"/>
                    <a:pt x="5423135" y="503540"/>
                  </a:cubicBezTo>
                  <a:cubicBezTo>
                    <a:pt x="5414170" y="494575"/>
                    <a:pt x="5406790" y="483678"/>
                    <a:pt x="5396241" y="476645"/>
                  </a:cubicBezTo>
                  <a:lnTo>
                    <a:pt x="5275218" y="395963"/>
                  </a:lnTo>
                  <a:cubicBezTo>
                    <a:pt x="5211290" y="353345"/>
                    <a:pt x="5250205" y="374179"/>
                    <a:pt x="5154194" y="342175"/>
                  </a:cubicBezTo>
                  <a:lnTo>
                    <a:pt x="5033171" y="301834"/>
                  </a:lnTo>
                  <a:cubicBezTo>
                    <a:pt x="5019724" y="297352"/>
                    <a:pt x="5006580" y="291825"/>
                    <a:pt x="4992829" y="288387"/>
                  </a:cubicBezTo>
                  <a:cubicBezTo>
                    <a:pt x="4974900" y="283905"/>
                    <a:pt x="4956743" y="280251"/>
                    <a:pt x="4939041" y="274940"/>
                  </a:cubicBezTo>
                  <a:cubicBezTo>
                    <a:pt x="4911888" y="266794"/>
                    <a:pt x="4885253" y="257010"/>
                    <a:pt x="4858359" y="248045"/>
                  </a:cubicBezTo>
                  <a:lnTo>
                    <a:pt x="4818018" y="234598"/>
                  </a:lnTo>
                  <a:cubicBezTo>
                    <a:pt x="4804571" y="230116"/>
                    <a:pt x="4791575" y="223931"/>
                    <a:pt x="4777676" y="221151"/>
                  </a:cubicBezTo>
                  <a:lnTo>
                    <a:pt x="4710441" y="207704"/>
                  </a:lnTo>
                  <a:cubicBezTo>
                    <a:pt x="4683616" y="202827"/>
                    <a:pt x="4656495" y="199604"/>
                    <a:pt x="4629759" y="194257"/>
                  </a:cubicBezTo>
                  <a:cubicBezTo>
                    <a:pt x="4611637" y="190633"/>
                    <a:pt x="4594201" y="183848"/>
                    <a:pt x="4575971" y="180810"/>
                  </a:cubicBezTo>
                  <a:cubicBezTo>
                    <a:pt x="4437198" y="157681"/>
                    <a:pt x="4402006" y="156718"/>
                    <a:pt x="4280135" y="140469"/>
                  </a:cubicBezTo>
                  <a:cubicBezTo>
                    <a:pt x="4108677" y="117608"/>
                    <a:pt x="4231682" y="127303"/>
                    <a:pt x="3970853" y="113575"/>
                  </a:cubicBezTo>
                  <a:cubicBezTo>
                    <a:pt x="3422001" y="84688"/>
                    <a:pt x="3900278" y="115145"/>
                    <a:pt x="3473312" y="86681"/>
                  </a:cubicBezTo>
                  <a:cubicBezTo>
                    <a:pt x="3132701" y="117645"/>
                    <a:pt x="3499436" y="94247"/>
                    <a:pt x="3204371" y="86681"/>
                  </a:cubicBezTo>
                  <a:cubicBezTo>
                    <a:pt x="2895157" y="78752"/>
                    <a:pt x="2585806" y="77716"/>
                    <a:pt x="2276523" y="73234"/>
                  </a:cubicBezTo>
                  <a:cubicBezTo>
                    <a:pt x="1933955" y="42091"/>
                    <a:pt x="2328047" y="74966"/>
                    <a:pt x="1698300" y="46340"/>
                  </a:cubicBezTo>
                  <a:cubicBezTo>
                    <a:pt x="1644381" y="43889"/>
                    <a:pt x="1590813" y="36125"/>
                    <a:pt x="1536935" y="32892"/>
                  </a:cubicBezTo>
                  <a:lnTo>
                    <a:pt x="1025947" y="5998"/>
                  </a:lnTo>
                  <a:cubicBezTo>
                    <a:pt x="779418" y="14963"/>
                    <a:pt x="525685" y="-26944"/>
                    <a:pt x="286359" y="32892"/>
                  </a:cubicBezTo>
                  <a:cubicBezTo>
                    <a:pt x="205070" y="53216"/>
                    <a:pt x="250102" y="40496"/>
                    <a:pt x="151888" y="73234"/>
                  </a:cubicBezTo>
                  <a:lnTo>
                    <a:pt x="111547" y="86681"/>
                  </a:lnTo>
                  <a:cubicBezTo>
                    <a:pt x="102582" y="100128"/>
                    <a:pt x="91881" y="112567"/>
                    <a:pt x="84653" y="127022"/>
                  </a:cubicBezTo>
                  <a:cubicBezTo>
                    <a:pt x="78314" y="139700"/>
                    <a:pt x="81229" y="157340"/>
                    <a:pt x="71206" y="167363"/>
                  </a:cubicBezTo>
                  <a:cubicBezTo>
                    <a:pt x="61183" y="177386"/>
                    <a:pt x="44312" y="176328"/>
                    <a:pt x="30865" y="180810"/>
                  </a:cubicBezTo>
                  <a:cubicBezTo>
                    <a:pt x="2553" y="265745"/>
                    <a:pt x="3971" y="233143"/>
                    <a:pt x="3971" y="27494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B1737032-C13F-5288-058F-94ACC9AE9489}"/>
                </a:ext>
              </a:extLst>
            </p:cNvPr>
            <p:cNvSpPr/>
            <p:nvPr/>
          </p:nvSpPr>
          <p:spPr>
            <a:xfrm>
              <a:off x="249317" y="107576"/>
              <a:ext cx="10414201" cy="3455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3" name="Rectangle 332">
            <a:extLst>
              <a:ext uri="{FF2B5EF4-FFF2-40B4-BE49-F238E27FC236}">
                <a16:creationId xmlns:a16="http://schemas.microsoft.com/office/drawing/2014/main" id="{0BDD9F01-AEC0-5ACE-3152-D05117B8C1FB}"/>
              </a:ext>
            </a:extLst>
          </p:cNvPr>
          <p:cNvSpPr/>
          <p:nvPr/>
        </p:nvSpPr>
        <p:spPr>
          <a:xfrm>
            <a:off x="4158081" y="6054033"/>
            <a:ext cx="1981730" cy="517161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4" name="Straight Arrow Connector 333">
            <a:extLst>
              <a:ext uri="{FF2B5EF4-FFF2-40B4-BE49-F238E27FC236}">
                <a16:creationId xmlns:a16="http://schemas.microsoft.com/office/drawing/2014/main" id="{D93E47C1-622C-6747-BA73-5F18CFD6F8FB}"/>
              </a:ext>
            </a:extLst>
          </p:cNvPr>
          <p:cNvCxnSpPr>
            <a:cxnSpLocks/>
          </p:cNvCxnSpPr>
          <p:nvPr/>
        </p:nvCxnSpPr>
        <p:spPr>
          <a:xfrm>
            <a:off x="6139811" y="6327798"/>
            <a:ext cx="19383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58C921CF-7960-1E32-B269-824DEC8C23F0}"/>
              </a:ext>
            </a:extLst>
          </p:cNvPr>
          <p:cNvSpPr txBox="1"/>
          <p:nvPr/>
        </p:nvSpPr>
        <p:spPr>
          <a:xfrm>
            <a:off x="8078149" y="6120548"/>
            <a:ext cx="3133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encounter’s</a:t>
            </a:r>
            <a:r>
              <a:rPr lang="zh-CN" altLang="en-US" dirty="0"/>
              <a:t> </a:t>
            </a:r>
            <a:r>
              <a:rPr lang="en-US" altLang="zh-CN" dirty="0"/>
              <a:t>ICD-9</a:t>
            </a:r>
            <a:r>
              <a:rPr lang="zh-CN" altLang="en-US" dirty="0"/>
              <a:t> </a:t>
            </a:r>
            <a:r>
              <a:rPr lang="en-US" altLang="zh-CN" dirty="0"/>
              <a:t>codes</a:t>
            </a:r>
            <a:endParaRPr lang="en-US" dirty="0"/>
          </a:p>
        </p:txBody>
      </p:sp>
      <p:cxnSp>
        <p:nvCxnSpPr>
          <p:cNvPr id="336" name="Straight Arrow Connector 335">
            <a:extLst>
              <a:ext uri="{FF2B5EF4-FFF2-40B4-BE49-F238E27FC236}">
                <a16:creationId xmlns:a16="http://schemas.microsoft.com/office/drawing/2014/main" id="{0AE19883-AEC5-FA6A-C32E-EF1872D0A243}"/>
              </a:ext>
            </a:extLst>
          </p:cNvPr>
          <p:cNvCxnSpPr/>
          <p:nvPr/>
        </p:nvCxnSpPr>
        <p:spPr>
          <a:xfrm flipV="1">
            <a:off x="9511661" y="5424248"/>
            <a:ext cx="0" cy="7145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TextBox 336">
            <a:extLst>
              <a:ext uri="{FF2B5EF4-FFF2-40B4-BE49-F238E27FC236}">
                <a16:creationId xmlns:a16="http://schemas.microsoft.com/office/drawing/2014/main" id="{C38CD9F7-4DC0-EED6-0CE2-418BAFD5878F}"/>
              </a:ext>
            </a:extLst>
          </p:cNvPr>
          <p:cNvSpPr txBox="1"/>
          <p:nvPr/>
        </p:nvSpPr>
        <p:spPr>
          <a:xfrm>
            <a:off x="8000428" y="4762485"/>
            <a:ext cx="3127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</a:p>
          <a:p>
            <a:r>
              <a:rPr lang="en-US" altLang="zh-CN" dirty="0"/>
              <a:t>(otherwise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sparse)</a:t>
            </a:r>
            <a:endParaRPr lang="en-US" dirty="0"/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D8520DFE-34FD-B6C3-370A-12DC0A6C2253}"/>
              </a:ext>
            </a:extLst>
          </p:cNvPr>
          <p:cNvCxnSpPr>
            <a:cxnSpLocks/>
          </p:cNvCxnSpPr>
          <p:nvPr/>
        </p:nvCxnSpPr>
        <p:spPr>
          <a:xfrm flipV="1">
            <a:off x="9492560" y="2323424"/>
            <a:ext cx="0" cy="24390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9" name="TextBox 338">
            <a:extLst>
              <a:ext uri="{FF2B5EF4-FFF2-40B4-BE49-F238E27FC236}">
                <a16:creationId xmlns:a16="http://schemas.microsoft.com/office/drawing/2014/main" id="{188797E6-5306-82BF-F2CD-33912270A716}"/>
              </a:ext>
            </a:extLst>
          </p:cNvPr>
          <p:cNvSpPr txBox="1"/>
          <p:nvPr/>
        </p:nvSpPr>
        <p:spPr>
          <a:xfrm>
            <a:off x="1529570" y="1107725"/>
            <a:ext cx="2410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pretrained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transformer</a:t>
            </a:r>
            <a:r>
              <a:rPr lang="zh-CN" altLang="en-US" dirty="0"/>
              <a:t> </a:t>
            </a:r>
            <a:r>
              <a:rPr lang="en-US" altLang="zh-CN" dirty="0"/>
              <a:t>encoder</a:t>
            </a:r>
            <a:endParaRPr lang="en-US" dirty="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068BD85B-9AE9-38AB-2189-7D3A1F6A5AF6}"/>
              </a:ext>
            </a:extLst>
          </p:cNvPr>
          <p:cNvCxnSpPr>
            <a:cxnSpLocks/>
            <a:endCxn id="268" idx="1"/>
          </p:cNvCxnSpPr>
          <p:nvPr/>
        </p:nvCxnSpPr>
        <p:spPr>
          <a:xfrm flipV="1">
            <a:off x="2509256" y="810713"/>
            <a:ext cx="3917409" cy="30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C9F38A06-9229-9AD3-2DD7-C7C6F1EDBF76}"/>
              </a:ext>
            </a:extLst>
          </p:cNvPr>
          <p:cNvSpPr txBox="1"/>
          <p:nvPr/>
        </p:nvSpPr>
        <p:spPr>
          <a:xfrm>
            <a:off x="380591" y="2805253"/>
            <a:ext cx="455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novel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pretraining</a:t>
            </a:r>
            <a:r>
              <a:rPr lang="zh-CN" altLang="en-US" dirty="0"/>
              <a:t> </a:t>
            </a:r>
            <a:r>
              <a:rPr lang="en-US" altLang="zh-CN" dirty="0"/>
              <a:t>task:</a:t>
            </a:r>
            <a:endParaRPr lang="en-US" dirty="0"/>
          </a:p>
        </p:txBody>
      </p: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873932F7-A318-4FEC-381F-615CE4A67606}"/>
              </a:ext>
            </a:extLst>
          </p:cNvPr>
          <p:cNvGrpSpPr/>
          <p:nvPr/>
        </p:nvGrpSpPr>
        <p:grpSpPr>
          <a:xfrm>
            <a:off x="2105641" y="3719539"/>
            <a:ext cx="69094" cy="281898"/>
            <a:chOff x="11611129" y="1818651"/>
            <a:chExt cx="69094" cy="281898"/>
          </a:xfrm>
        </p:grpSpPr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EC00F989-50ED-0FE0-429C-9619DBAB5EB0}"/>
                </a:ext>
              </a:extLst>
            </p:cNvPr>
            <p:cNvSpPr/>
            <p:nvPr/>
          </p:nvSpPr>
          <p:spPr>
            <a:xfrm>
              <a:off x="11611129" y="1818651"/>
              <a:ext cx="69094" cy="69094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2A834045-7846-E3E0-2CCE-7722F10327F9}"/>
                </a:ext>
              </a:extLst>
            </p:cNvPr>
            <p:cNvSpPr/>
            <p:nvPr/>
          </p:nvSpPr>
          <p:spPr>
            <a:xfrm>
              <a:off x="11611129" y="1893268"/>
              <a:ext cx="69094" cy="6909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463981AA-748F-9149-C8A5-0AF2C64F52B6}"/>
                </a:ext>
              </a:extLst>
            </p:cNvPr>
            <p:cNvSpPr/>
            <p:nvPr/>
          </p:nvSpPr>
          <p:spPr>
            <a:xfrm>
              <a:off x="11611129" y="1962362"/>
              <a:ext cx="69094" cy="6909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703B9EC5-9160-2873-283A-B3A483C05B70}"/>
                </a:ext>
              </a:extLst>
            </p:cNvPr>
            <p:cNvSpPr/>
            <p:nvPr/>
          </p:nvSpPr>
          <p:spPr>
            <a:xfrm>
              <a:off x="11611129" y="2031455"/>
              <a:ext cx="69094" cy="69094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0" name="Straight Arrow Connector 349">
            <a:extLst>
              <a:ext uri="{FF2B5EF4-FFF2-40B4-BE49-F238E27FC236}">
                <a16:creationId xmlns:a16="http://schemas.microsoft.com/office/drawing/2014/main" id="{0FA71F48-176A-B66B-8955-801D53726395}"/>
              </a:ext>
            </a:extLst>
          </p:cNvPr>
          <p:cNvCxnSpPr/>
          <p:nvPr/>
        </p:nvCxnSpPr>
        <p:spPr>
          <a:xfrm flipV="1">
            <a:off x="2321390" y="3429000"/>
            <a:ext cx="956117" cy="399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041D8377-27BF-AC63-C379-B355FC444E04}"/>
              </a:ext>
            </a:extLst>
          </p:cNvPr>
          <p:cNvCxnSpPr>
            <a:cxnSpLocks/>
          </p:cNvCxnSpPr>
          <p:nvPr/>
        </p:nvCxnSpPr>
        <p:spPr>
          <a:xfrm>
            <a:off x="2321390" y="3828703"/>
            <a:ext cx="943591" cy="45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6E0ACC1-8AF9-ABBD-321A-B88404E329B4}"/>
                  </a:ext>
                </a:extLst>
              </p:cNvPr>
              <p:cNvSpPr txBox="1"/>
              <p:nvPr/>
            </p:nvSpPr>
            <p:spPr>
              <a:xfrm>
                <a:off x="2496116" y="3473670"/>
                <a:ext cx="76886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𝑟𝑒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D6E0ACC1-8AF9-ABBD-321A-B88404E32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116" y="3473670"/>
                <a:ext cx="768865" cy="276999"/>
              </a:xfrm>
              <a:prstGeom prst="rect">
                <a:avLst/>
              </a:prstGeom>
              <a:blipFill>
                <a:blip r:embed="rId4"/>
                <a:stretch>
                  <a:fillRect l="-6452" r="-161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671D21DA-4EA5-5FAB-1728-A3C76F915A5D}"/>
                  </a:ext>
                </a:extLst>
              </p:cNvPr>
              <p:cNvSpPr txBox="1"/>
              <p:nvPr/>
            </p:nvSpPr>
            <p:spPr>
              <a:xfrm>
                <a:off x="2496115" y="3873373"/>
                <a:ext cx="1174424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𝑝𝑜𝑝𝑢𝑙𝑎𝑡𝑖𝑜𝑛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671D21DA-4EA5-5FAB-1728-A3C76F915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6115" y="3873373"/>
                <a:ext cx="1174424" cy="298415"/>
              </a:xfrm>
              <a:prstGeom prst="rect">
                <a:avLst/>
              </a:prstGeom>
              <a:blipFill>
                <a:blip r:embed="rId5"/>
                <a:stretch>
                  <a:fillRect l="-4301" r="-3226" b="-2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2" name="Group 361">
            <a:extLst>
              <a:ext uri="{FF2B5EF4-FFF2-40B4-BE49-F238E27FC236}">
                <a16:creationId xmlns:a16="http://schemas.microsoft.com/office/drawing/2014/main" id="{8E21AFC5-90DA-E443-2078-87EBF8DCAD86}"/>
              </a:ext>
            </a:extLst>
          </p:cNvPr>
          <p:cNvGrpSpPr/>
          <p:nvPr/>
        </p:nvGrpSpPr>
        <p:grpSpPr>
          <a:xfrm>
            <a:off x="2215697" y="573002"/>
            <a:ext cx="100263" cy="350947"/>
            <a:chOff x="2215697" y="573002"/>
            <a:chExt cx="100263" cy="35094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FE8EB28-92DD-447A-50BA-2356897ED139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50339E1-230D-EAE4-FB2C-3E0EE5A200BE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4F18EC3-C382-2AD2-9E62-8DBB17847AAE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D69D965-CD57-65E7-2888-7EA239C2A468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6FE664F3-02AA-8CF8-2A92-2152C89769A0}"/>
                </a:ext>
              </a:extLst>
            </p:cNvPr>
            <p:cNvSpPr/>
            <p:nvPr/>
          </p:nvSpPr>
          <p:spPr>
            <a:xfrm>
              <a:off x="2215697" y="573002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8FDC0064-4C38-FBEA-D106-2E547CFA7992}"/>
              </a:ext>
            </a:extLst>
          </p:cNvPr>
          <p:cNvGrpSpPr/>
          <p:nvPr/>
        </p:nvGrpSpPr>
        <p:grpSpPr>
          <a:xfrm>
            <a:off x="3351970" y="3209099"/>
            <a:ext cx="100263" cy="350947"/>
            <a:chOff x="2215697" y="573002"/>
            <a:chExt cx="100263" cy="350947"/>
          </a:xfrm>
          <a:solidFill>
            <a:schemeClr val="accent6">
              <a:lumMod val="75000"/>
            </a:schemeClr>
          </a:solidFill>
        </p:grpSpPr>
        <p:grpSp>
          <p:nvGrpSpPr>
            <p:cNvPr id="364" name="Group 363">
              <a:extLst>
                <a:ext uri="{FF2B5EF4-FFF2-40B4-BE49-F238E27FC236}">
                  <a16:creationId xmlns:a16="http://schemas.microsoft.com/office/drawing/2014/main" id="{89164B12-D12C-2903-60A1-6856BC97079E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366" name="Rectangle 365">
                <a:extLst>
                  <a:ext uri="{FF2B5EF4-FFF2-40B4-BE49-F238E27FC236}">
                    <a16:creationId xmlns:a16="http://schemas.microsoft.com/office/drawing/2014/main" id="{8B8BFE55-1D77-45F7-DC1A-3D2FA75F099D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7" name="Rectangle 366">
                <a:extLst>
                  <a:ext uri="{FF2B5EF4-FFF2-40B4-BE49-F238E27FC236}">
                    <a16:creationId xmlns:a16="http://schemas.microsoft.com/office/drawing/2014/main" id="{0B0C0F35-C167-FDB4-729A-ED86A9D53468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8" name="Rectangle 367">
                <a:extLst>
                  <a:ext uri="{FF2B5EF4-FFF2-40B4-BE49-F238E27FC236}">
                    <a16:creationId xmlns:a16="http://schemas.microsoft.com/office/drawing/2014/main" id="{056233E6-3173-972D-121C-9ED5BA50D53E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426DB977-2AE3-7CCB-E94F-F25AB02E6175}"/>
                </a:ext>
              </a:extLst>
            </p:cNvPr>
            <p:cNvSpPr/>
            <p:nvPr/>
          </p:nvSpPr>
          <p:spPr>
            <a:xfrm>
              <a:off x="2215697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B799F86-4FAC-23B9-7776-E710159758F6}"/>
              </a:ext>
            </a:extLst>
          </p:cNvPr>
          <p:cNvGrpSpPr/>
          <p:nvPr/>
        </p:nvGrpSpPr>
        <p:grpSpPr>
          <a:xfrm>
            <a:off x="3342849" y="4171788"/>
            <a:ext cx="100263" cy="350947"/>
            <a:chOff x="2215697" y="573002"/>
            <a:chExt cx="100263" cy="350947"/>
          </a:xfrm>
          <a:solidFill>
            <a:schemeClr val="accent4"/>
          </a:solidFill>
        </p:grpSpPr>
        <p:grpSp>
          <p:nvGrpSpPr>
            <p:cNvPr id="370" name="Group 369">
              <a:extLst>
                <a:ext uri="{FF2B5EF4-FFF2-40B4-BE49-F238E27FC236}">
                  <a16:creationId xmlns:a16="http://schemas.microsoft.com/office/drawing/2014/main" id="{8973EB10-7782-10B9-1B1D-D0ED419B1648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372" name="Rectangle 371">
                <a:extLst>
                  <a:ext uri="{FF2B5EF4-FFF2-40B4-BE49-F238E27FC236}">
                    <a16:creationId xmlns:a16="http://schemas.microsoft.com/office/drawing/2014/main" id="{AC2D0D29-A346-00B2-93D3-5FF43DEC361E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3" name="Rectangle 372">
                <a:extLst>
                  <a:ext uri="{FF2B5EF4-FFF2-40B4-BE49-F238E27FC236}">
                    <a16:creationId xmlns:a16="http://schemas.microsoft.com/office/drawing/2014/main" id="{80140056-E316-0F5A-5D77-667CE850F291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4" name="Rectangle 373">
                <a:extLst>
                  <a:ext uri="{FF2B5EF4-FFF2-40B4-BE49-F238E27FC236}">
                    <a16:creationId xmlns:a16="http://schemas.microsoft.com/office/drawing/2014/main" id="{8B7CCE59-8C21-35E7-90DE-C150747EC0B9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6517DDCE-70B6-2274-C84B-3E3130F8289F}"/>
                </a:ext>
              </a:extLst>
            </p:cNvPr>
            <p:cNvSpPr/>
            <p:nvPr/>
          </p:nvSpPr>
          <p:spPr>
            <a:xfrm>
              <a:off x="2215697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D9208C3-5D98-154E-54D6-4BCB7548761B}"/>
              </a:ext>
            </a:extLst>
          </p:cNvPr>
          <p:cNvGrpSpPr/>
          <p:nvPr/>
        </p:nvGrpSpPr>
        <p:grpSpPr>
          <a:xfrm>
            <a:off x="4090343" y="3209099"/>
            <a:ext cx="100263" cy="350947"/>
            <a:chOff x="2215697" y="573002"/>
            <a:chExt cx="100263" cy="350947"/>
          </a:xfrm>
        </p:grpSpPr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07E58E6E-D6D3-3664-FBA3-A21549556B26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</p:grpSpPr>
          <p:sp>
            <p:nvSpPr>
              <p:cNvPr id="378" name="Rectangle 377">
                <a:extLst>
                  <a:ext uri="{FF2B5EF4-FFF2-40B4-BE49-F238E27FC236}">
                    <a16:creationId xmlns:a16="http://schemas.microsoft.com/office/drawing/2014/main" id="{CF19021D-3842-D66A-4EF8-3A373CC90B5D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3D6C09F1-9787-2541-30CD-6E279E4873B7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3F20C8F1-F4CC-6032-63F0-4F149B055E4A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F35F78B-652D-E70B-506F-457A99A491A6}"/>
                </a:ext>
              </a:extLst>
            </p:cNvPr>
            <p:cNvSpPr/>
            <p:nvPr/>
          </p:nvSpPr>
          <p:spPr>
            <a:xfrm>
              <a:off x="2215697" y="573002"/>
              <a:ext cx="90617" cy="90617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Arrow Connector 381">
            <a:extLst>
              <a:ext uri="{FF2B5EF4-FFF2-40B4-BE49-F238E27FC236}">
                <a16:creationId xmlns:a16="http://schemas.microsoft.com/office/drawing/2014/main" id="{F13EA0A5-C0E5-C982-4342-260E9F43B4EE}"/>
              </a:ext>
            </a:extLst>
          </p:cNvPr>
          <p:cNvCxnSpPr/>
          <p:nvPr/>
        </p:nvCxnSpPr>
        <p:spPr>
          <a:xfrm>
            <a:off x="3581508" y="3429000"/>
            <a:ext cx="4420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3" name="TextBox 382">
            <a:extLst>
              <a:ext uri="{FF2B5EF4-FFF2-40B4-BE49-F238E27FC236}">
                <a16:creationId xmlns:a16="http://schemas.microsoft.com/office/drawing/2014/main" id="{D33E62BA-69F5-F838-6790-2D4DA87CF7BD}"/>
              </a:ext>
            </a:extLst>
          </p:cNvPr>
          <p:cNvSpPr txBox="1"/>
          <p:nvPr/>
        </p:nvSpPr>
        <p:spPr>
          <a:xfrm>
            <a:off x="3409170" y="3078150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close</a:t>
            </a:r>
            <a:endParaRPr lang="en-US" dirty="0"/>
          </a:p>
        </p:txBody>
      </p:sp>
      <p:cxnSp>
        <p:nvCxnSpPr>
          <p:cNvPr id="385" name="Straight Arrow Connector 384">
            <a:extLst>
              <a:ext uri="{FF2B5EF4-FFF2-40B4-BE49-F238E27FC236}">
                <a16:creationId xmlns:a16="http://schemas.microsoft.com/office/drawing/2014/main" id="{21C1EA1B-04E4-07C0-37D1-59FAA8B9EE43}"/>
              </a:ext>
            </a:extLst>
          </p:cNvPr>
          <p:cNvCxnSpPr>
            <a:cxnSpLocks/>
            <a:stCxn id="255" idx="2"/>
          </p:cNvCxnSpPr>
          <p:nvPr/>
        </p:nvCxnSpPr>
        <p:spPr>
          <a:xfrm flipH="1">
            <a:off x="2140188" y="1985053"/>
            <a:ext cx="3811257" cy="1650484"/>
          </a:xfrm>
          <a:prstGeom prst="straightConnector1">
            <a:avLst/>
          </a:prstGeom>
          <a:ln w="6350"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35AA399-DB8A-6EBA-3FC5-CEC261271788}"/>
                  </a:ext>
                </a:extLst>
              </p:cNvPr>
              <p:cNvSpPr txBox="1"/>
              <p:nvPr/>
            </p:nvSpPr>
            <p:spPr>
              <a:xfrm>
                <a:off x="876489" y="5115841"/>
                <a:ext cx="6518323" cy="801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𝑠𝑜𝑓𝑡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535AA399-DB8A-6EBA-3FC5-CEC261271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489" y="5115841"/>
                <a:ext cx="6518323" cy="801310"/>
              </a:xfrm>
              <a:prstGeom prst="rect">
                <a:avLst/>
              </a:prstGeom>
              <a:blipFill>
                <a:blip r:embed="rId6"/>
                <a:stretch>
                  <a:fillRect t="-112308" b="-15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C8671C99-FF2D-F96E-E184-7C588219F639}"/>
                  </a:ext>
                </a:extLst>
              </p:cNvPr>
              <p:cNvSpPr txBox="1"/>
              <p:nvPr/>
            </p:nvSpPr>
            <p:spPr>
              <a:xfrm>
                <a:off x="3553000" y="4259284"/>
                <a:ext cx="510383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𝑝𝑜𝑝𝑢𝑙𝑎𝑡𝑖𝑜𝑛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should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soft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contrastive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loss</a:t>
                </a:r>
                <a:endParaRPr lang="en-US" dirty="0"/>
              </a:p>
            </p:txBody>
          </p:sp>
        </mc:Choice>
        <mc:Fallback xmlns="">
          <p:sp>
            <p:nvSpPr>
              <p:cNvPr id="390" name="TextBox 389">
                <a:extLst>
                  <a:ext uri="{FF2B5EF4-FFF2-40B4-BE49-F238E27FC236}">
                    <a16:creationId xmlns:a16="http://schemas.microsoft.com/office/drawing/2014/main" id="{C8671C99-FF2D-F96E-E184-7C588219F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3000" y="4259284"/>
                <a:ext cx="5103833" cy="390748"/>
              </a:xfrm>
              <a:prstGeom prst="rect">
                <a:avLst/>
              </a:prstGeom>
              <a:blipFill>
                <a:blip r:embed="rId7"/>
                <a:stretch>
                  <a:fillRect t="-625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1" name="TextBox 390">
            <a:extLst>
              <a:ext uri="{FF2B5EF4-FFF2-40B4-BE49-F238E27FC236}">
                <a16:creationId xmlns:a16="http://schemas.microsoft.com/office/drawing/2014/main" id="{A23B81DC-E572-4514-990E-0E591F101409}"/>
              </a:ext>
            </a:extLst>
          </p:cNvPr>
          <p:cNvSpPr txBox="1"/>
          <p:nvPr/>
        </p:nvSpPr>
        <p:spPr>
          <a:xfrm>
            <a:off x="3518084" y="2449231"/>
            <a:ext cx="26484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900" dirty="0"/>
              <a:t>Embedding</a:t>
            </a:r>
            <a:r>
              <a:rPr lang="zh-CN" altLang="en-US" sz="900" dirty="0"/>
              <a:t> </a:t>
            </a:r>
            <a:r>
              <a:rPr lang="en-US" altLang="zh-CN" sz="900" dirty="0"/>
              <a:t>from</a:t>
            </a:r>
            <a:r>
              <a:rPr lang="zh-CN" altLang="en-US" sz="900" dirty="0"/>
              <a:t> </a:t>
            </a:r>
            <a:r>
              <a:rPr lang="en-US" altLang="zh-CN" sz="900" dirty="0"/>
              <a:t>hypergraph</a:t>
            </a:r>
            <a:r>
              <a:rPr lang="zh-CN" altLang="en-US" sz="900" dirty="0"/>
              <a:t> </a:t>
            </a:r>
            <a:r>
              <a:rPr lang="en-US" altLang="zh-CN" sz="900" dirty="0"/>
              <a:t>transformer</a:t>
            </a:r>
            <a:r>
              <a:rPr lang="zh-CN" altLang="en-US" sz="900" dirty="0"/>
              <a:t> </a:t>
            </a:r>
            <a:r>
              <a:rPr lang="en-US" altLang="zh-CN" sz="900" dirty="0"/>
              <a:t>encoder</a:t>
            </a:r>
            <a:endParaRPr lang="en-US" sz="900" dirty="0"/>
          </a:p>
        </p:txBody>
      </p:sp>
      <p:cxnSp>
        <p:nvCxnSpPr>
          <p:cNvPr id="393" name="Curved Connector 392">
            <a:extLst>
              <a:ext uri="{FF2B5EF4-FFF2-40B4-BE49-F238E27FC236}">
                <a16:creationId xmlns:a16="http://schemas.microsoft.com/office/drawing/2014/main" id="{D15C7B03-E242-E851-8690-B8B6E5C65560}"/>
              </a:ext>
            </a:extLst>
          </p:cNvPr>
          <p:cNvCxnSpPr>
            <a:cxnSpLocks/>
            <a:stCxn id="372" idx="3"/>
            <a:endCxn id="368" idx="3"/>
          </p:cNvCxnSpPr>
          <p:nvPr/>
        </p:nvCxnSpPr>
        <p:spPr>
          <a:xfrm flipV="1">
            <a:off x="3443112" y="3514738"/>
            <a:ext cx="8692" cy="781455"/>
          </a:xfrm>
          <a:prstGeom prst="curvedConnector3">
            <a:avLst>
              <a:gd name="adj1" fmla="val 967321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C4BA3E25-EC15-F0C9-83AE-9E293CC421A4}"/>
              </a:ext>
            </a:extLst>
          </p:cNvPr>
          <p:cNvSpPr txBox="1"/>
          <p:nvPr/>
        </p:nvSpPr>
        <p:spPr>
          <a:xfrm>
            <a:off x="4045816" y="3713131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Orthogonal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0C56E-41AD-2D5D-C6D6-1C4298653FAE}"/>
              </a:ext>
            </a:extLst>
          </p:cNvPr>
          <p:cNvSpPr txBox="1"/>
          <p:nvPr/>
        </p:nvSpPr>
        <p:spPr>
          <a:xfrm>
            <a:off x="0" y="-3475"/>
            <a:ext cx="202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Pretraining Step 2</a:t>
            </a:r>
          </a:p>
        </p:txBody>
      </p:sp>
    </p:spTree>
    <p:extLst>
      <p:ext uri="{BB962C8B-B14F-4D97-AF65-F5344CB8AC3E}">
        <p14:creationId xmlns:p14="http://schemas.microsoft.com/office/powerpoint/2010/main" val="3342960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4C6E1-2310-C601-83E1-6EA693BFC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F76A7-C8FB-EB7B-AB86-53773A8B3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8.1 AAAI</a:t>
            </a:r>
          </a:p>
          <a:p>
            <a:r>
              <a:rPr lang="en-US" dirty="0"/>
              <a:t>9.24 ICLR</a:t>
            </a:r>
          </a:p>
          <a:p>
            <a:r>
              <a:rPr lang="en-US" dirty="0"/>
              <a:t>12.1 WWW</a:t>
            </a:r>
          </a:p>
          <a:p>
            <a:r>
              <a:rPr lang="en-US" dirty="0"/>
              <a:t>IEEE JBHI</a:t>
            </a:r>
          </a:p>
        </p:txBody>
      </p:sp>
    </p:spTree>
    <p:extLst>
      <p:ext uri="{BB962C8B-B14F-4D97-AF65-F5344CB8AC3E}">
        <p14:creationId xmlns:p14="http://schemas.microsoft.com/office/powerpoint/2010/main" val="12896838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97BF-2618-29DD-4A4A-C69E7311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 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4EB9C-8FF2-A7B8-22B0-EC2B25AAB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Get all performance of HEART on MIMIC-III</a:t>
            </a:r>
          </a:p>
          <a:p>
            <a:r>
              <a:rPr lang="en-US" dirty="0"/>
              <a:t>2. Read code from preprocessing again and organize the flowchart</a:t>
            </a:r>
          </a:p>
          <a:p>
            <a:r>
              <a:rPr lang="en-US" strike="sngStrike" dirty="0"/>
              <a:t>3. Download MIMIC-IV</a:t>
            </a:r>
          </a:p>
        </p:txBody>
      </p:sp>
    </p:spTree>
    <p:extLst>
      <p:ext uri="{BB962C8B-B14F-4D97-AF65-F5344CB8AC3E}">
        <p14:creationId xmlns:p14="http://schemas.microsoft.com/office/powerpoint/2010/main" val="1069723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DDB6B-87D0-AD6A-2DDB-082C3993D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June 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808EF4-BE52-DB45-8274-50FDAD9B4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is the requirement for __</a:t>
            </a:r>
            <a:r>
              <a:rPr lang="en-US" dirty="0" err="1"/>
              <a:t>get_item</a:t>
            </a:r>
            <a:r>
              <a:rPr lang="en-US" dirty="0"/>
              <a:t>__ output of the Dataset?</a:t>
            </a:r>
          </a:p>
          <a:p>
            <a:r>
              <a:rPr lang="en-US" dirty="0"/>
              <a:t>1. The entire encounter sequence (</a:t>
            </a:r>
            <a:r>
              <a:rPr lang="en-US" dirty="0" err="1"/>
              <a:t>input_tokens</a:t>
            </a:r>
            <a:r>
              <a:rPr lang="en-US" dirty="0"/>
              <a:t>) should be in one 1d tensor, of structure:</a:t>
            </a:r>
          </a:p>
          <a:p>
            <a:r>
              <a:rPr lang="en-US" dirty="0"/>
              <a:t>[CLS, MASK_0, diag_1_1, diag_1_2, MASK_1, med_1_1, med_1_2, MASK_2, pro_1_1,  pro_1_2, MASK_3, lab_1_1, lab_1_2, MASK_0, diag_2_1, diag_2_2,…] (tokenized)</a:t>
            </a:r>
          </a:p>
          <a:p>
            <a:r>
              <a:rPr lang="en-US" dirty="0"/>
              <a:t>2. </a:t>
            </a:r>
            <a:r>
              <a:rPr lang="en-US" dirty="0" err="1"/>
              <a:t>token_types</a:t>
            </a:r>
            <a:r>
              <a:rPr lang="en-US" dirty="0"/>
              <a:t>, same length as </a:t>
            </a:r>
            <a:r>
              <a:rPr lang="en-US" dirty="0" err="1"/>
              <a:t>input_tokens</a:t>
            </a:r>
            <a:r>
              <a:rPr lang="en-US" dirty="0"/>
              <a:t>:</a:t>
            </a:r>
          </a:p>
          <a:p>
            <a:r>
              <a:rPr lang="en-US" dirty="0"/>
              <a:t>[1, 2, 2, 3, 3, 4, 4, 5, 5, 2, 2, …]</a:t>
            </a:r>
          </a:p>
          <a:p>
            <a:r>
              <a:rPr lang="en-US" dirty="0"/>
              <a:t>3. </a:t>
            </a:r>
            <a:r>
              <a:rPr lang="en-US" dirty="0" err="1"/>
              <a:t>adm_index</a:t>
            </a:r>
            <a:r>
              <a:rPr lang="en-US" dirty="0"/>
              <a:t>: [1(for CLS), 2,2,2,2,2,2,2,2,3,3,…]</a:t>
            </a:r>
          </a:p>
          <a:p>
            <a:r>
              <a:rPr lang="en-US" dirty="0"/>
              <a:t>4. </a:t>
            </a:r>
            <a:r>
              <a:rPr lang="en-US" dirty="0" err="1"/>
              <a:t>masked_labels</a:t>
            </a:r>
            <a:r>
              <a:rPr lang="en-US" dirty="0"/>
              <a:t>: as the original structure in HEART</a:t>
            </a:r>
          </a:p>
          <a:p>
            <a:r>
              <a:rPr lang="en-US" dirty="0"/>
              <a:t>One core index idea is that 0 for [PAD], 1 for [CLS], 2 for </a:t>
            </a:r>
            <a:r>
              <a:rPr lang="en-US" dirty="0" err="1"/>
              <a:t>diag</a:t>
            </a:r>
            <a:r>
              <a:rPr lang="en-US" dirty="0"/>
              <a:t> and its [MASK_0], 3 for med and its [MASK_1], 4 for pro and its [MASK_2], 5 for lab its [MAKS_3].</a:t>
            </a:r>
          </a:p>
        </p:txBody>
      </p:sp>
    </p:spTree>
    <p:extLst>
      <p:ext uri="{BB962C8B-B14F-4D97-AF65-F5344CB8AC3E}">
        <p14:creationId xmlns:p14="http://schemas.microsoft.com/office/powerpoint/2010/main" val="27270025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58F1-89A7-BE96-2916-3E0C3CEA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June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E780-A52E-0269-B4DB-8E894945B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sure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see</a:t>
            </a:r>
            <a:r>
              <a:rPr lang="zh-CN" altLang="en-US" dirty="0"/>
              <a:t> </a:t>
            </a:r>
            <a:r>
              <a:rPr lang="en-US" altLang="zh-CN" dirty="0"/>
              <a:t>their</a:t>
            </a:r>
            <a:r>
              <a:rPr lang="zh-CN" altLang="en-US" dirty="0"/>
              <a:t> </a:t>
            </a:r>
            <a:r>
              <a:rPr lang="en-US" altLang="zh-CN" dirty="0"/>
              <a:t>future,</a:t>
            </a:r>
            <a:r>
              <a:rPr lang="zh-CN" altLang="en-US" dirty="0"/>
              <a:t> </a:t>
            </a:r>
            <a:r>
              <a:rPr lang="en-US" altLang="zh-CN" dirty="0"/>
              <a:t>thus</a:t>
            </a:r>
            <a:r>
              <a:rPr lang="zh-CN" altLang="en-US" dirty="0"/>
              <a:t> </a:t>
            </a:r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leakage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hypergraph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passing.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2029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7A515-B3E1-3183-16BB-F791E3952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95389-9B98-C9EB-7A48-84C7BAFFC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Read </a:t>
            </a:r>
            <a:r>
              <a:rPr lang="en-US" altLang="zh-CN" dirty="0" err="1"/>
              <a:t>PyG</a:t>
            </a:r>
            <a:r>
              <a:rPr lang="en-US" altLang="zh-CN" dirty="0"/>
              <a:t> tutorial</a:t>
            </a:r>
          </a:p>
          <a:p>
            <a:r>
              <a:rPr lang="en-US" dirty="0"/>
              <a:t>2. Watch</a:t>
            </a:r>
            <a:r>
              <a:rPr lang="zh-CN" altLang="en-US" dirty="0"/>
              <a:t> </a:t>
            </a:r>
            <a:r>
              <a:rPr lang="en-US" altLang="zh-CN" dirty="0"/>
              <a:t>GNN</a:t>
            </a:r>
            <a:r>
              <a:rPr lang="zh-CN" altLang="en-US" dirty="0"/>
              <a:t> </a:t>
            </a:r>
            <a:r>
              <a:rPr lang="en-US" altLang="zh-CN" dirty="0"/>
              <a:t>video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dirty="0">
                <a:hlinkClick r:id="rId3"/>
              </a:rPr>
              <a:t>https://www.youtube.com/watch?v=ZfCtFLS_os0</a:t>
            </a:r>
            <a:endParaRPr lang="en-US" dirty="0"/>
          </a:p>
          <a:p>
            <a:r>
              <a:rPr lang="en-US" dirty="0">
                <a:hlinkClick r:id="rId4"/>
              </a:rPr>
              <a:t>https://www.bilibili.com/video/BV1ez421Z7Dc/?spm_id_from=333.1387.upload.video_card.click&amp;vd_source=360b613b645a44e642b8dee47b6f8205</a:t>
            </a:r>
            <a:endParaRPr lang="en-US" dirty="0"/>
          </a:p>
          <a:p>
            <a:r>
              <a:rPr lang="en-US" dirty="0">
                <a:hlinkClick r:id="rId5"/>
              </a:rPr>
              <a:t>https://www.youtube.com/watch?v=H8RsdeAiOBg</a:t>
            </a:r>
            <a:endParaRPr 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original</a:t>
            </a:r>
            <a:r>
              <a:rPr lang="zh-CN" altLang="en-US" dirty="0"/>
              <a:t> </a:t>
            </a:r>
            <a:r>
              <a:rPr lang="en-US" altLang="zh-CN" dirty="0"/>
              <a:t>model</a:t>
            </a:r>
            <a:r>
              <a:rPr lang="zh-CN" altLang="en-US" dirty="0"/>
              <a:t> </a:t>
            </a:r>
            <a:r>
              <a:rPr lang="en-US" altLang="zh-CN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892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29908-21A0-54CF-2EB0-347CF47A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DC14B-ACF0-26CE-CB00-20CB63451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in the inductive bias matrix, how to process </a:t>
            </a:r>
          </a:p>
          <a:p>
            <a:r>
              <a:rPr lang="en-US" dirty="0"/>
              <a:t>[CLS] [MASK_0, 1, 2, 3] rows should all be 0</a:t>
            </a:r>
          </a:p>
          <a:p>
            <a:r>
              <a:rPr lang="en-US" dirty="0" err="1"/>
              <a:t>Cls</a:t>
            </a:r>
            <a:r>
              <a:rPr lang="en-US" dirty="0"/>
              <a:t> should take the average</a:t>
            </a:r>
          </a:p>
          <a:p>
            <a:r>
              <a:rPr lang="en-US" dirty="0"/>
              <a:t>MASK should take type-specific average</a:t>
            </a:r>
          </a:p>
          <a:p>
            <a:r>
              <a:rPr lang="en-US" dirty="0"/>
              <a:t>Experiments:</a:t>
            </a:r>
          </a:p>
          <a:p>
            <a:r>
              <a:rPr lang="en-US" dirty="0"/>
              <a:t>1. MIMIC III and IV 5 tasks (at least compare GT-BEHRT, IJCAI, Heart)</a:t>
            </a:r>
          </a:p>
          <a:p>
            <a:r>
              <a:rPr lang="en-US" dirty="0"/>
              <a:t>2. Ablation study</a:t>
            </a:r>
          </a:p>
          <a:p>
            <a:r>
              <a:rPr lang="en-US" dirty="0"/>
              <a:t>3. Long records performance</a:t>
            </a:r>
          </a:p>
          <a:p>
            <a:r>
              <a:rPr lang="en-US" dirty="0"/>
              <a:t>4. </a:t>
            </a:r>
            <a:r>
              <a:rPr lang="en-US"/>
              <a:t>Case study</a:t>
            </a:r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5268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4EB2D-C134-7D9C-A6EF-24481EA20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C122D-9B11-E337-A8F8-2DAC43EA9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1. Read </a:t>
            </a:r>
            <a:r>
              <a:rPr lang="en-US" strike="sngStrike" dirty="0" err="1"/>
              <a:t>PyG</a:t>
            </a:r>
            <a:r>
              <a:rPr lang="en-US" strike="sngStrike" dirty="0"/>
              <a:t> all tutorials</a:t>
            </a:r>
          </a:p>
          <a:p>
            <a:r>
              <a:rPr lang="en-US" dirty="0"/>
              <a:t>2. Download QQ group source code and read</a:t>
            </a:r>
          </a:p>
          <a:p>
            <a:r>
              <a:rPr lang="en-US" dirty="0"/>
              <a:t>3. Think about how to do hypergraph module</a:t>
            </a:r>
          </a:p>
          <a:p>
            <a:r>
              <a:rPr lang="en-US" dirty="0"/>
              <a:t>4. Read code from TACCO</a:t>
            </a:r>
          </a:p>
          <a:p>
            <a:endParaRPr lang="en-US" dirty="0"/>
          </a:p>
          <a:p>
            <a:r>
              <a:rPr lang="en-US" dirty="0"/>
              <a:t>The bottleneck is that large scale </a:t>
            </a:r>
            <a:r>
              <a:rPr lang="en-US"/>
              <a:t>hypergraph learning.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156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05DC-F444-00EE-61B9-5B4C2DDAB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5F373-0047-1ACC-5CA3-9A1722238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1.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 </a:t>
            </a:r>
            <a:r>
              <a:rPr lang="en-US" altLang="zh-CN" dirty="0"/>
              <a:t>patient</a:t>
            </a:r>
            <a:r>
              <a:rPr lang="zh-CN" altLang="en-US" dirty="0"/>
              <a:t> </a:t>
            </a:r>
            <a:r>
              <a:rPr lang="en-US" altLang="zh-CN" dirty="0"/>
              <a:t>trajectory</a:t>
            </a:r>
            <a:r>
              <a:rPr lang="zh-CN" altLang="en-US" dirty="0"/>
              <a:t> </a:t>
            </a:r>
            <a:r>
              <a:rPr lang="en-US" altLang="zh-CN" dirty="0"/>
              <a:t>view</a:t>
            </a:r>
            <a:r>
              <a:rPr lang="zh-CN" altLang="en-US" dirty="0"/>
              <a:t> </a:t>
            </a:r>
            <a:r>
              <a:rPr lang="en-US" altLang="zh-CN" dirty="0"/>
              <a:t>(modality),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GT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population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r>
              <a:rPr lang="zh-CN" altLang="en-US" dirty="0"/>
              <a:t> </a:t>
            </a:r>
            <a:r>
              <a:rPr lang="en-US" altLang="zh-CN" dirty="0" err="1"/>
              <a:t>HyperGraph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 err="1"/>
              <a:t>Dr.Fuse</a:t>
            </a:r>
            <a:r>
              <a:rPr lang="zh-CN" altLang="en-US" dirty="0"/>
              <a:t> </a:t>
            </a:r>
            <a:r>
              <a:rPr lang="en-US" altLang="zh-CN" dirty="0"/>
              <a:t>idea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fuse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-US" altLang="zh-CN" dirty="0"/>
              <a:t>GT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hypergraph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pretrained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MLM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graph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 err="1"/>
              <a:t>HyperGraph</a:t>
            </a:r>
            <a:r>
              <a:rPr lang="zh-CN" altLang="en-US" dirty="0"/>
              <a:t> </a:t>
            </a:r>
            <a:r>
              <a:rPr lang="en-US" altLang="zh-CN" dirty="0"/>
              <a:t>EHR</a:t>
            </a:r>
          </a:p>
          <a:p>
            <a:r>
              <a:rPr lang="en-US" altLang="zh-CN" dirty="0"/>
              <a:t>4.</a:t>
            </a:r>
            <a:r>
              <a:rPr lang="zh-CN" altLang="en-US" dirty="0"/>
              <a:t> </a:t>
            </a:r>
            <a:r>
              <a:rPr lang="en-US" altLang="zh-CN" dirty="0"/>
              <a:t>Read</a:t>
            </a:r>
            <a:r>
              <a:rPr lang="zh-CN" altLang="en-US" dirty="0"/>
              <a:t> </a:t>
            </a:r>
            <a:r>
              <a:rPr lang="en-US" altLang="zh-CN" dirty="0"/>
              <a:t>contrastive</a:t>
            </a:r>
            <a:r>
              <a:rPr lang="zh-CN" altLang="en-US" dirty="0"/>
              <a:t> </a:t>
            </a:r>
            <a:r>
              <a:rPr lang="en-US" altLang="zh-CN" dirty="0"/>
              <a:t>learning</a:t>
            </a:r>
            <a:r>
              <a:rPr lang="zh-CN" altLang="en-US" dirty="0"/>
              <a:t> </a:t>
            </a:r>
            <a:r>
              <a:rPr lang="en-US" altLang="zh-CN" dirty="0"/>
              <a:t>package.</a:t>
            </a:r>
          </a:p>
          <a:p>
            <a:r>
              <a:rPr lang="en-US" altLang="zh-CN" dirty="0"/>
              <a:t>5.</a:t>
            </a:r>
            <a:r>
              <a:rPr lang="zh-CN" altLang="en-US" dirty="0"/>
              <a:t> </a:t>
            </a:r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[</a:t>
            </a:r>
            <a:r>
              <a:rPr lang="en-US" altLang="zh-CN" dirty="0" err="1"/>
              <a:t>h_local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h_pop</a:t>
            </a:r>
            <a:r>
              <a:rPr lang="en-US" altLang="zh-CN" dirty="0"/>
              <a:t>],</a:t>
            </a:r>
            <a:r>
              <a:rPr lang="zh-CN" altLang="en-US" dirty="0"/>
              <a:t>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 err="1"/>
              <a:t>h_local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h_GT_share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 err="1"/>
              <a:t>h_HG_share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</a:p>
          <a:p>
            <a:r>
              <a:rPr lang="en-US" dirty="0"/>
              <a:t>Hypergraph</a:t>
            </a:r>
            <a:r>
              <a:rPr lang="zh-CN" altLang="en-US" dirty="0"/>
              <a:t> </a:t>
            </a:r>
            <a:r>
              <a:rPr lang="en-US" altLang="zh-CN" dirty="0"/>
              <a:t>CL</a:t>
            </a:r>
            <a:r>
              <a:rPr lang="zh-CN" altLang="en-US" dirty="0"/>
              <a:t> </a:t>
            </a:r>
            <a:r>
              <a:rPr lang="en-US" altLang="zh-CN" dirty="0"/>
              <a:t>augmentation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MIMIC</a:t>
            </a:r>
            <a:r>
              <a:rPr lang="zh-CN" altLang="en-US" dirty="0"/>
              <a:t> </a:t>
            </a:r>
            <a:r>
              <a:rPr lang="en-US" altLang="zh-CN" dirty="0"/>
              <a:t>clinical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characteristics: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75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E609546B-774D-8823-44B5-3BD7508B0686}"/>
              </a:ext>
            </a:extLst>
          </p:cNvPr>
          <p:cNvSpPr txBox="1"/>
          <p:nvPr/>
        </p:nvSpPr>
        <p:spPr>
          <a:xfrm>
            <a:off x="1778931" y="6670239"/>
            <a:ext cx="3122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Previous encounters, described by diagnose codes</a:t>
            </a: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C14DCD0F-AE49-1194-9F92-59119BC76EA4}"/>
              </a:ext>
            </a:extLst>
          </p:cNvPr>
          <p:cNvGrpSpPr/>
          <p:nvPr/>
        </p:nvGrpSpPr>
        <p:grpSpPr>
          <a:xfrm>
            <a:off x="7627599" y="6282782"/>
            <a:ext cx="1937285" cy="641373"/>
            <a:chOff x="7802410" y="6282782"/>
            <a:chExt cx="1937285" cy="6413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30DED0-5698-84E5-0409-1C86A8C8E2FC}"/>
                </a:ext>
              </a:extLst>
            </p:cNvPr>
            <p:cNvSpPr/>
            <p:nvPr/>
          </p:nvSpPr>
          <p:spPr>
            <a:xfrm>
              <a:off x="7802410" y="6282784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52F07B3-E787-1588-7AF7-DD9DA9A7D48C}"/>
                </a:ext>
              </a:extLst>
            </p:cNvPr>
            <p:cNvSpPr/>
            <p:nvPr/>
          </p:nvSpPr>
          <p:spPr>
            <a:xfrm>
              <a:off x="8189867" y="6282784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B05F1B-8384-91A2-9911-A986206FC117}"/>
                </a:ext>
              </a:extLst>
            </p:cNvPr>
            <p:cNvSpPr/>
            <p:nvPr/>
          </p:nvSpPr>
          <p:spPr>
            <a:xfrm>
              <a:off x="8577324" y="6282783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D5311A1-B2B7-D04A-C184-743C41F94C43}"/>
                </a:ext>
              </a:extLst>
            </p:cNvPr>
            <p:cNvSpPr/>
            <p:nvPr/>
          </p:nvSpPr>
          <p:spPr>
            <a:xfrm>
              <a:off x="8964781" y="6282782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9B27191-758A-21E3-147A-F629E6588C24}"/>
                </a:ext>
              </a:extLst>
            </p:cNvPr>
            <p:cNvSpPr/>
            <p:nvPr/>
          </p:nvSpPr>
          <p:spPr>
            <a:xfrm>
              <a:off x="9352238" y="6282782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815C874-B7AA-4D8B-6FC1-335F891D8F01}"/>
                </a:ext>
              </a:extLst>
            </p:cNvPr>
            <p:cNvSpPr txBox="1"/>
            <p:nvPr/>
          </p:nvSpPr>
          <p:spPr>
            <a:xfrm>
              <a:off x="8027399" y="6670239"/>
              <a:ext cx="1524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Most recent encounter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2F06611-F42A-8F2A-DC0A-E649D6DF4F7E}"/>
              </a:ext>
            </a:extLst>
          </p:cNvPr>
          <p:cNvGrpSpPr/>
          <p:nvPr/>
        </p:nvGrpSpPr>
        <p:grpSpPr>
          <a:xfrm>
            <a:off x="447884" y="6282782"/>
            <a:ext cx="5709080" cy="387464"/>
            <a:chOff x="447884" y="6282782"/>
            <a:chExt cx="5709080" cy="387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A342899-F581-6FB7-D38D-CB8064E0A044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BC5B1-B255-3EA5-0D37-C6DDDF7AEC41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AB836C2-EB52-D53A-CA36-F15203207E59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D9A744C-7703-EF07-5C18-EEF6B5763EF4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0602F625-BAD2-1F77-0692-CAD0A42D7208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EF0531D-E0B9-24E4-49A4-336ACEAA71BA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FFBEFCF-3582-8F89-F4DB-873A9A9986DE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0FD5A17-7443-F5DC-0366-514DD9BFBADA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C0D9CA6-8B4E-A6F5-A249-7BD5A82CD818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E3DA407-29E6-1897-4384-05A2022241C7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0BFCA28A-F087-07AC-0B3B-DAD080E7A395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AA026F-4BBA-B7A8-846E-E31506DC1B1D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7A0D574-422D-FDC5-E345-D902FB054BF5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4C3265B-E775-ADF8-CA9D-DBB325F332BD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DF13FA-1AC7-D7B0-4F8B-468267EE243F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2E682B-ABF5-392D-1C76-765DCB99320F}"/>
              </a:ext>
            </a:extLst>
          </p:cNvPr>
          <p:cNvCxnSpPr/>
          <p:nvPr/>
        </p:nvCxnSpPr>
        <p:spPr>
          <a:xfrm flipV="1">
            <a:off x="64161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426D943-A912-4C35-A4EF-A998D78981C7}"/>
              </a:ext>
            </a:extLst>
          </p:cNvPr>
          <p:cNvCxnSpPr/>
          <p:nvPr/>
        </p:nvCxnSpPr>
        <p:spPr>
          <a:xfrm flipV="1">
            <a:off x="1016543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9B75BF-DD81-512C-E14B-857CBA649258}"/>
              </a:ext>
            </a:extLst>
          </p:cNvPr>
          <p:cNvCxnSpPr/>
          <p:nvPr/>
        </p:nvCxnSpPr>
        <p:spPr>
          <a:xfrm flipV="1">
            <a:off x="139282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44BEC60-4CE3-1A55-6017-AA0A77BCAD61}"/>
              </a:ext>
            </a:extLst>
          </p:cNvPr>
          <p:cNvCxnSpPr/>
          <p:nvPr/>
        </p:nvCxnSpPr>
        <p:spPr>
          <a:xfrm flipV="1">
            <a:off x="1765295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3E8552D-3012-8EC4-EC21-5020DB010BE5}"/>
              </a:ext>
            </a:extLst>
          </p:cNvPr>
          <p:cNvCxnSpPr/>
          <p:nvPr/>
        </p:nvCxnSpPr>
        <p:spPr>
          <a:xfrm flipV="1">
            <a:off x="215386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08AB22-0397-E848-9152-D488AD555568}"/>
              </a:ext>
            </a:extLst>
          </p:cNvPr>
          <p:cNvCxnSpPr/>
          <p:nvPr/>
        </p:nvCxnSpPr>
        <p:spPr>
          <a:xfrm flipV="1">
            <a:off x="253748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9810E7E-2BA8-16ED-51E2-7887BFBE1A8F}"/>
              </a:ext>
            </a:extLst>
          </p:cNvPr>
          <p:cNvCxnSpPr/>
          <p:nvPr/>
        </p:nvCxnSpPr>
        <p:spPr>
          <a:xfrm flipV="1">
            <a:off x="292875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186B2CE-235C-76B5-66FB-2D3C5D04D0CD}"/>
              </a:ext>
            </a:extLst>
          </p:cNvPr>
          <p:cNvCxnSpPr/>
          <p:nvPr/>
        </p:nvCxnSpPr>
        <p:spPr>
          <a:xfrm flipV="1">
            <a:off x="330728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3633695-CFB2-50E4-68B6-AE86F6EF01D2}"/>
              </a:ext>
            </a:extLst>
          </p:cNvPr>
          <p:cNvCxnSpPr/>
          <p:nvPr/>
        </p:nvCxnSpPr>
        <p:spPr>
          <a:xfrm flipV="1">
            <a:off x="368221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E6CAD01-D06D-9EBC-6327-96CC91855944}"/>
              </a:ext>
            </a:extLst>
          </p:cNvPr>
          <p:cNvCxnSpPr/>
          <p:nvPr/>
        </p:nvCxnSpPr>
        <p:spPr>
          <a:xfrm flipV="1">
            <a:off x="4069676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1626855-F618-E448-4138-0ECDBBD4CA0F}"/>
              </a:ext>
            </a:extLst>
          </p:cNvPr>
          <p:cNvCxnSpPr/>
          <p:nvPr/>
        </p:nvCxnSpPr>
        <p:spPr>
          <a:xfrm flipV="1">
            <a:off x="446844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A87B5C-C942-A4EA-CDD0-BDC8C5C69BF2}"/>
              </a:ext>
            </a:extLst>
          </p:cNvPr>
          <p:cNvCxnSpPr/>
          <p:nvPr/>
        </p:nvCxnSpPr>
        <p:spPr>
          <a:xfrm flipV="1">
            <a:off x="482822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5DBC61A-38AD-968F-3B10-B2C1DF8ACC34}"/>
              </a:ext>
            </a:extLst>
          </p:cNvPr>
          <p:cNvCxnSpPr/>
          <p:nvPr/>
        </p:nvCxnSpPr>
        <p:spPr>
          <a:xfrm flipV="1">
            <a:off x="5203158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72CD985-5FE4-8A14-1189-27CA962297B9}"/>
              </a:ext>
            </a:extLst>
          </p:cNvPr>
          <p:cNvCxnSpPr/>
          <p:nvPr/>
        </p:nvCxnSpPr>
        <p:spPr>
          <a:xfrm flipV="1">
            <a:off x="5588304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B13EC61-7378-F889-1A7C-4C2CC45FB6CA}"/>
              </a:ext>
            </a:extLst>
          </p:cNvPr>
          <p:cNvCxnSpPr/>
          <p:nvPr/>
        </p:nvCxnSpPr>
        <p:spPr>
          <a:xfrm flipV="1">
            <a:off x="5963235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FBB0F1B-9621-5C6A-8D2D-561D3BBBD656}"/>
              </a:ext>
            </a:extLst>
          </p:cNvPr>
          <p:cNvGrpSpPr/>
          <p:nvPr/>
        </p:nvGrpSpPr>
        <p:grpSpPr>
          <a:xfrm>
            <a:off x="596089" y="5311030"/>
            <a:ext cx="91046" cy="271851"/>
            <a:chOff x="1575525" y="3534032"/>
            <a:chExt cx="91046" cy="27185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DFE4621E-EDB8-79FE-D80A-7D76C0E220C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8272735-09A5-6118-D2DC-50ED2A86CE6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392DA3D-E711-6919-332D-7384DFD7A55F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9699F74-4112-511E-D316-6128BBDC11B0}"/>
              </a:ext>
            </a:extLst>
          </p:cNvPr>
          <p:cNvGrpSpPr/>
          <p:nvPr/>
        </p:nvGrpSpPr>
        <p:grpSpPr>
          <a:xfrm>
            <a:off x="1345951" y="5300418"/>
            <a:ext cx="91046" cy="271851"/>
            <a:chOff x="1575525" y="3534032"/>
            <a:chExt cx="91046" cy="27185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C8011D5-8210-DF3F-1F53-C5794B5D5BE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C6F2C1FD-1081-BE81-C920-765B90FA43A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375350B6-9408-922D-C05E-0EC20CD3FBF6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F0DF3A66-8EA8-9842-42E6-E89551B35AE7}"/>
              </a:ext>
            </a:extLst>
          </p:cNvPr>
          <p:cNvGrpSpPr/>
          <p:nvPr/>
        </p:nvGrpSpPr>
        <p:grpSpPr>
          <a:xfrm>
            <a:off x="5549841" y="5300756"/>
            <a:ext cx="91046" cy="271851"/>
            <a:chOff x="1575525" y="3534032"/>
            <a:chExt cx="91046" cy="27185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23DA124-E321-516A-CD5C-1C1620DCA45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B87F71D-FA12-D09F-A92A-C52F373315F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D6800D-0D26-1050-8F36-34722280080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23B5B14-98DE-CF68-ED16-1E09A1727867}"/>
              </a:ext>
            </a:extLst>
          </p:cNvPr>
          <p:cNvGrpSpPr/>
          <p:nvPr/>
        </p:nvGrpSpPr>
        <p:grpSpPr>
          <a:xfrm>
            <a:off x="1716718" y="5298044"/>
            <a:ext cx="91046" cy="271851"/>
            <a:chOff x="1575525" y="3534032"/>
            <a:chExt cx="91046" cy="27185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4040D0F-EDD6-7DF5-480F-8D2C4BCAB25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AF69404-7030-4D13-452C-140E3067041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A1DA83D5-FF48-5EF2-E015-61F375D2FC5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3BEC894-C947-A136-CA85-CDE145B3B1D2}"/>
              </a:ext>
            </a:extLst>
          </p:cNvPr>
          <p:cNvGrpSpPr/>
          <p:nvPr/>
        </p:nvGrpSpPr>
        <p:grpSpPr>
          <a:xfrm>
            <a:off x="2108339" y="5298043"/>
            <a:ext cx="91046" cy="271851"/>
            <a:chOff x="1575525" y="3534032"/>
            <a:chExt cx="91046" cy="2718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C6C917A3-4F0F-1AD0-C985-931BAFE03B0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5CD4D6B-F34C-FE0B-0777-B6D7759BB96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118446C-5EC6-1C84-D2BC-60B0EDFD6D2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1F294B08-B8B8-88D1-FE8B-5B12A7B4AA1A}"/>
              </a:ext>
            </a:extLst>
          </p:cNvPr>
          <p:cNvGrpSpPr/>
          <p:nvPr/>
        </p:nvGrpSpPr>
        <p:grpSpPr>
          <a:xfrm>
            <a:off x="2481766" y="5299158"/>
            <a:ext cx="91046" cy="271851"/>
            <a:chOff x="1575525" y="3534032"/>
            <a:chExt cx="91046" cy="27185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64EBDEB2-92C4-E287-DA39-2461076913E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24D18311-9A64-019D-8AFA-20BE236FD54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51E0071-B700-2504-413E-83CEFC53075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051574F-3595-3F5C-1BB2-1E99E61DE4D9}"/>
              </a:ext>
            </a:extLst>
          </p:cNvPr>
          <p:cNvGrpSpPr/>
          <p:nvPr/>
        </p:nvGrpSpPr>
        <p:grpSpPr>
          <a:xfrm>
            <a:off x="2883235" y="5304536"/>
            <a:ext cx="91046" cy="271851"/>
            <a:chOff x="1575525" y="3534032"/>
            <a:chExt cx="91046" cy="2718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97327ECA-07A1-2DA3-A5E1-60C7783145C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4B9E869-7D9A-C269-20D3-444049344D3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72C8AEA-CD3B-0E12-CAE4-60A4970D69A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0530F31A-8AFC-0A7D-7A99-41FC2A8755D4}"/>
              </a:ext>
            </a:extLst>
          </p:cNvPr>
          <p:cNvGrpSpPr/>
          <p:nvPr/>
        </p:nvGrpSpPr>
        <p:grpSpPr>
          <a:xfrm>
            <a:off x="3261765" y="5298043"/>
            <a:ext cx="91046" cy="271851"/>
            <a:chOff x="1575525" y="3534032"/>
            <a:chExt cx="91046" cy="27185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0F51C3A7-A6A8-F5B5-768B-5787E8960A3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96E27F9A-8516-59BF-8D1B-A5749C227EC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D28D3A0D-F7B3-0471-467B-356C46FF379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0698529E-51C6-0353-37FA-916CC661E9E1}"/>
              </a:ext>
            </a:extLst>
          </p:cNvPr>
          <p:cNvGrpSpPr/>
          <p:nvPr/>
        </p:nvGrpSpPr>
        <p:grpSpPr>
          <a:xfrm>
            <a:off x="3639866" y="5298043"/>
            <a:ext cx="91046" cy="271851"/>
            <a:chOff x="1575525" y="3534032"/>
            <a:chExt cx="91046" cy="2718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DF7D92F2-F305-AED2-1E0A-3463D98F7AE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7B751B6-FDD2-C5B8-1839-7FE034D1C52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B99695A5-3A4E-DD4E-9BF8-2AF2BB827FC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63FBA292-3CD4-3F8B-4CBC-FD7F8F162E63}"/>
              </a:ext>
            </a:extLst>
          </p:cNvPr>
          <p:cNvGrpSpPr/>
          <p:nvPr/>
        </p:nvGrpSpPr>
        <p:grpSpPr>
          <a:xfrm>
            <a:off x="4017538" y="5298043"/>
            <a:ext cx="91046" cy="271851"/>
            <a:chOff x="1575525" y="3534032"/>
            <a:chExt cx="91046" cy="27185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EAE841D-1A0A-386A-08A2-A4EAC3AC3B5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51F4066C-AAC8-61E2-9156-14195898420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9C78B3C-BC96-05FE-E402-8F91AC1BBC3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19F4BCC-4CCD-F65D-AB17-7039BB1A8174}"/>
              </a:ext>
            </a:extLst>
          </p:cNvPr>
          <p:cNvGrpSpPr/>
          <p:nvPr/>
        </p:nvGrpSpPr>
        <p:grpSpPr>
          <a:xfrm>
            <a:off x="4399084" y="5295038"/>
            <a:ext cx="91046" cy="271851"/>
            <a:chOff x="1575525" y="3534032"/>
            <a:chExt cx="91046" cy="27185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366C40C-B4C7-1AAA-972F-8D1B16BF261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52C813B-7E7D-19B3-B5B0-DFD77B3E6B6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E088437-6658-7328-C00E-E55F6C1149EF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5896F28-A8C6-8231-8740-77952F11DAD9}"/>
              </a:ext>
            </a:extLst>
          </p:cNvPr>
          <p:cNvGrpSpPr/>
          <p:nvPr/>
        </p:nvGrpSpPr>
        <p:grpSpPr>
          <a:xfrm>
            <a:off x="4782704" y="5292664"/>
            <a:ext cx="91046" cy="271851"/>
            <a:chOff x="1575525" y="3534032"/>
            <a:chExt cx="91046" cy="271851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D534136A-43D0-E9A7-385D-03E3D1DC4149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51495458-70A5-C9D9-2181-B8CF3498443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E517461-7FFC-EF21-2A6E-E2D80136614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F089FF5-0D44-1816-CFFF-10E5E0D167F4}"/>
              </a:ext>
            </a:extLst>
          </p:cNvPr>
          <p:cNvGrpSpPr/>
          <p:nvPr/>
        </p:nvGrpSpPr>
        <p:grpSpPr>
          <a:xfrm>
            <a:off x="5157635" y="5299157"/>
            <a:ext cx="91046" cy="271851"/>
            <a:chOff x="1575525" y="3534032"/>
            <a:chExt cx="91046" cy="27185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9F3D112C-E53A-74A8-9D69-FFF307123E0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E4E54C6F-F59E-1D72-920B-89D48C94921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E33CD646-A631-1DD3-5458-E91E92AA74C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33BACCBE-09F0-9159-CD31-B9F2B32FA163}"/>
              </a:ext>
            </a:extLst>
          </p:cNvPr>
          <p:cNvGrpSpPr/>
          <p:nvPr/>
        </p:nvGrpSpPr>
        <p:grpSpPr>
          <a:xfrm>
            <a:off x="5903698" y="5309160"/>
            <a:ext cx="91046" cy="271851"/>
            <a:chOff x="1575525" y="3534032"/>
            <a:chExt cx="91046" cy="2718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B66A385-F3E5-45C7-15C5-A2569CA5A02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1AF5BE94-700D-4AE6-E49B-99D225B8C4B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5598E10-C5FF-66C0-5832-79ADC07FDDFB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A1FF6A1-5651-5737-02B3-FD8B3080866F}"/>
              </a:ext>
            </a:extLst>
          </p:cNvPr>
          <p:cNvGrpSpPr/>
          <p:nvPr/>
        </p:nvGrpSpPr>
        <p:grpSpPr>
          <a:xfrm>
            <a:off x="966392" y="5319122"/>
            <a:ext cx="91046" cy="271851"/>
            <a:chOff x="1575525" y="3534032"/>
            <a:chExt cx="91046" cy="2718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C54576-DBAA-139F-F3C8-614ECC51067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08E577-BA32-4621-1C65-CD85C9B0F78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7A56A724-D4BA-B327-ABDF-08DA30231C4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0E009F13-DBAF-55FB-1B0D-DBDA51AB8B8F}"/>
              </a:ext>
            </a:extLst>
          </p:cNvPr>
          <p:cNvGrpSpPr/>
          <p:nvPr/>
        </p:nvGrpSpPr>
        <p:grpSpPr>
          <a:xfrm>
            <a:off x="591866" y="4870305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16EA3249-48CB-6795-5C0D-CE310653D64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00F356BC-B158-B17B-95FD-62F17EF023B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00588C6D-7691-6268-AC89-A225F7D2CAD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F2B2EAA0-4221-0DC9-FB7D-7C4043B44323}"/>
              </a:ext>
            </a:extLst>
          </p:cNvPr>
          <p:cNvGrpSpPr/>
          <p:nvPr/>
        </p:nvGrpSpPr>
        <p:grpSpPr>
          <a:xfrm>
            <a:off x="1341728" y="485969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11DCE621-570E-0E47-F113-84AB534C082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828A717C-2936-B72D-D7A9-60A4368F9C5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C7CA2CBB-49A2-9798-5E6D-96B77FFC34E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C904480-ADAA-232C-4278-F262388842C6}"/>
              </a:ext>
            </a:extLst>
          </p:cNvPr>
          <p:cNvGrpSpPr/>
          <p:nvPr/>
        </p:nvGrpSpPr>
        <p:grpSpPr>
          <a:xfrm>
            <a:off x="5545618" y="4860031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E3CDEAA-0390-5295-56EE-21BE153CF32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4EA34D9B-E6AD-F1FC-F5DC-DD8A6444E93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164B0615-3695-DDD5-C2A4-6A030056361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57FB1585-4A25-6693-8827-5C5AF3DD7F67}"/>
              </a:ext>
            </a:extLst>
          </p:cNvPr>
          <p:cNvGrpSpPr/>
          <p:nvPr/>
        </p:nvGrpSpPr>
        <p:grpSpPr>
          <a:xfrm>
            <a:off x="1712495" y="4857319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042B73C-0F47-BBF7-AE4B-0B5C0CBDF31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1E7DB49A-7EB7-BCE8-F4B3-AA32AFFA808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8C4DC21D-057E-C45B-0001-B2AE1B9CFBB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5E88C7F-0FE1-47C7-5B77-64D9AFB93B25}"/>
              </a:ext>
            </a:extLst>
          </p:cNvPr>
          <p:cNvGrpSpPr/>
          <p:nvPr/>
        </p:nvGrpSpPr>
        <p:grpSpPr>
          <a:xfrm>
            <a:off x="2104116" y="4857318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C8E81CE9-4431-7B21-587B-2F9D911192F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C89E20B7-B3DD-55C9-03A1-59181CE88D2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FD2E261D-1D58-1417-A2F0-0ED84F9B6E1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9A834A-DF4D-15AF-6004-DDF7EF09EEE8}"/>
              </a:ext>
            </a:extLst>
          </p:cNvPr>
          <p:cNvGrpSpPr/>
          <p:nvPr/>
        </p:nvGrpSpPr>
        <p:grpSpPr>
          <a:xfrm>
            <a:off x="2477543" y="4858433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01118DA6-DDF7-0836-5015-336F91CFBC4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144F57E-93EA-6BEF-48A7-F60712F2614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01B69965-46C3-3D35-5D88-36CE2BBA891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C3EE6B5-221E-6E67-7B6A-0432F5F770A4}"/>
              </a:ext>
            </a:extLst>
          </p:cNvPr>
          <p:cNvGrpSpPr/>
          <p:nvPr/>
        </p:nvGrpSpPr>
        <p:grpSpPr>
          <a:xfrm>
            <a:off x="2879012" y="4863811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04F943C0-A371-E4F6-3C0B-06EE7016DDC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A75F6EA7-A538-35D5-AB6D-8018C7A5910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0FF94F81-5AD9-978C-01BA-D2992C17A62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A5DCE69-30A3-AAB8-8918-BD31E1231E63}"/>
              </a:ext>
            </a:extLst>
          </p:cNvPr>
          <p:cNvGrpSpPr/>
          <p:nvPr/>
        </p:nvGrpSpPr>
        <p:grpSpPr>
          <a:xfrm>
            <a:off x="3257542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C4B3BD5D-F433-82AE-0480-2E0133F2789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046FD77-B2AE-118E-2044-2CEDE27451E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2AF319D0-C6A6-8558-D1DA-74995EFCE0F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0D469E54-6AE0-A5F7-5BDA-6555A165766F}"/>
              </a:ext>
            </a:extLst>
          </p:cNvPr>
          <p:cNvGrpSpPr/>
          <p:nvPr/>
        </p:nvGrpSpPr>
        <p:grpSpPr>
          <a:xfrm>
            <a:off x="3635643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5162F6A-FC1B-9EEB-BD1B-5B6E0A49130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8403060F-1312-2A11-DCC1-3CF5E0B63E3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922A011A-582C-E432-56F5-3A668A64BE4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6B7FCE06-9837-4A95-6923-CC6F6812BF53}"/>
              </a:ext>
            </a:extLst>
          </p:cNvPr>
          <p:cNvGrpSpPr/>
          <p:nvPr/>
        </p:nvGrpSpPr>
        <p:grpSpPr>
          <a:xfrm>
            <a:off x="4013315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F2F54A5-0D57-B801-DAB9-4374E85AE3A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87FA238-F664-1C08-07DB-152303902A0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3532BD95-54B3-E99C-13FE-6BFF840939A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89FC679-7C7C-306E-C7D5-9E2F715A3E30}"/>
              </a:ext>
            </a:extLst>
          </p:cNvPr>
          <p:cNvGrpSpPr/>
          <p:nvPr/>
        </p:nvGrpSpPr>
        <p:grpSpPr>
          <a:xfrm>
            <a:off x="4394861" y="4854313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133388EB-1B49-23F3-7F9A-D0DD66BB860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5AA3B0D7-52C3-33C3-2A36-0A0B53F5B14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3DBEF1B3-6117-AD4D-B33B-FD6AF63B8303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4C573F49-931F-3B42-8597-3E6BDED27FBA}"/>
              </a:ext>
            </a:extLst>
          </p:cNvPr>
          <p:cNvGrpSpPr/>
          <p:nvPr/>
        </p:nvGrpSpPr>
        <p:grpSpPr>
          <a:xfrm>
            <a:off x="4778481" y="4851939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7D415A1-F6A9-1700-7A7B-F611B5081A2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FEF1188-7093-0EFA-00FE-E02EEAFA9355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3BBFD4C-5B19-B026-AF90-E4F17F294183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65A59C7E-D09D-C83E-7B8C-EB4065EC9DD7}"/>
              </a:ext>
            </a:extLst>
          </p:cNvPr>
          <p:cNvGrpSpPr/>
          <p:nvPr/>
        </p:nvGrpSpPr>
        <p:grpSpPr>
          <a:xfrm>
            <a:off x="5153412" y="4858432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6429DEFA-D343-5A93-34CC-1FBF94F2AC5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E603A6E-181E-A57C-68D3-48C7B56A1D1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16BACB7D-96D2-17C5-2E07-CDF4F48EAA7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1999577-600E-0144-BA5F-CEC9809A2E5B}"/>
              </a:ext>
            </a:extLst>
          </p:cNvPr>
          <p:cNvGrpSpPr/>
          <p:nvPr/>
        </p:nvGrpSpPr>
        <p:grpSpPr>
          <a:xfrm>
            <a:off x="5899475" y="4868435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8AE9A74E-FC40-2C07-E427-BA914FA56F1A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B120F876-2B51-7FD1-D107-4A74443C18E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B652FB3-49A3-B248-3BCE-F0F0957EE15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FCEAB9F3-E9A4-5E8C-55C2-6C436AF556A2}"/>
              </a:ext>
            </a:extLst>
          </p:cNvPr>
          <p:cNvGrpSpPr/>
          <p:nvPr/>
        </p:nvGrpSpPr>
        <p:grpSpPr>
          <a:xfrm>
            <a:off x="962169" y="4878397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D091C9AD-DB9F-A50B-4277-F418D991CF45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83E93F4-930E-20A7-6DF3-E471B79E1BA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339C7FA-CC19-0D1F-01ED-49E81BF68C2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B83A96CA-D3A1-E2B3-AF7C-16A330D5D03D}"/>
              </a:ext>
            </a:extLst>
          </p:cNvPr>
          <p:cNvSpPr txBox="1"/>
          <p:nvPr/>
        </p:nvSpPr>
        <p:spPr>
          <a:xfrm>
            <a:off x="501189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5ADE4CCD-00C8-DF4D-C483-83CB02A3BB1A}"/>
              </a:ext>
            </a:extLst>
          </p:cNvPr>
          <p:cNvSpPr txBox="1"/>
          <p:nvPr/>
        </p:nvSpPr>
        <p:spPr>
          <a:xfrm>
            <a:off x="876120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0861BEE9-86CA-0B56-94CA-1012E4230140}"/>
              </a:ext>
            </a:extLst>
          </p:cNvPr>
          <p:cNvSpPr txBox="1"/>
          <p:nvPr/>
        </p:nvSpPr>
        <p:spPr>
          <a:xfrm>
            <a:off x="1251051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CD388541-54A5-69E3-7E67-5CFFA7079369}"/>
              </a:ext>
            </a:extLst>
          </p:cNvPr>
          <p:cNvSpPr txBox="1"/>
          <p:nvPr/>
        </p:nvSpPr>
        <p:spPr>
          <a:xfrm>
            <a:off x="1625982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0E01084-5ACE-45D8-54E9-32C87682CAD0}"/>
              </a:ext>
            </a:extLst>
          </p:cNvPr>
          <p:cNvSpPr txBox="1"/>
          <p:nvPr/>
        </p:nvSpPr>
        <p:spPr>
          <a:xfrm>
            <a:off x="2013439" y="50827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CDA7B2A0-08A7-00FA-5C45-D308D81F96FB}"/>
              </a:ext>
            </a:extLst>
          </p:cNvPr>
          <p:cNvSpPr txBox="1"/>
          <p:nvPr/>
        </p:nvSpPr>
        <p:spPr>
          <a:xfrm>
            <a:off x="2400896" y="50827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B9234CF-C737-FC38-9D83-A3CC9BEA6D62}"/>
              </a:ext>
            </a:extLst>
          </p:cNvPr>
          <p:cNvSpPr txBox="1"/>
          <p:nvPr/>
        </p:nvSpPr>
        <p:spPr>
          <a:xfrm>
            <a:off x="2788353" y="50827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66E412EC-374A-6473-A917-469FD0A7E345}"/>
              </a:ext>
            </a:extLst>
          </p:cNvPr>
          <p:cNvSpPr txBox="1"/>
          <p:nvPr/>
        </p:nvSpPr>
        <p:spPr>
          <a:xfrm>
            <a:off x="3163284" y="508274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0A59B50-C0CF-E253-7506-174727D1501D}"/>
              </a:ext>
            </a:extLst>
          </p:cNvPr>
          <p:cNvSpPr txBox="1"/>
          <p:nvPr/>
        </p:nvSpPr>
        <p:spPr>
          <a:xfrm>
            <a:off x="3541796" y="508274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2A21D17-607F-2971-2F16-442127927B8A}"/>
              </a:ext>
            </a:extLst>
          </p:cNvPr>
          <p:cNvSpPr txBox="1"/>
          <p:nvPr/>
        </p:nvSpPr>
        <p:spPr>
          <a:xfrm>
            <a:off x="3938198" y="508274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7489BFAC-CA06-E0B0-E85A-9B26B236022D}"/>
              </a:ext>
            </a:extLst>
          </p:cNvPr>
          <p:cNvSpPr txBox="1"/>
          <p:nvPr/>
        </p:nvSpPr>
        <p:spPr>
          <a:xfrm>
            <a:off x="4309551" y="508273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F50C4FCF-71C3-F135-CF4D-C650CDF32F7B}"/>
              </a:ext>
            </a:extLst>
          </p:cNvPr>
          <p:cNvSpPr txBox="1"/>
          <p:nvPr/>
        </p:nvSpPr>
        <p:spPr>
          <a:xfrm>
            <a:off x="4682696" y="50827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C93D686F-890C-6911-3173-6AAC5E5B0F5C}"/>
              </a:ext>
            </a:extLst>
          </p:cNvPr>
          <p:cNvSpPr txBox="1"/>
          <p:nvPr/>
        </p:nvSpPr>
        <p:spPr>
          <a:xfrm>
            <a:off x="507015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EB8C8FBF-DBAB-5869-13FC-4C9EDD2DBCB9}"/>
              </a:ext>
            </a:extLst>
          </p:cNvPr>
          <p:cNvSpPr txBox="1"/>
          <p:nvPr/>
        </p:nvSpPr>
        <p:spPr>
          <a:xfrm>
            <a:off x="5462974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E03F6995-7022-EF1C-11EC-B95E9C542AEB}"/>
              </a:ext>
            </a:extLst>
          </p:cNvPr>
          <p:cNvSpPr txBox="1"/>
          <p:nvPr/>
        </p:nvSpPr>
        <p:spPr>
          <a:xfrm>
            <a:off x="580808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621A4154-EFD0-0147-788C-CBBF2D6C705E}"/>
              </a:ext>
            </a:extLst>
          </p:cNvPr>
          <p:cNvSpPr txBox="1"/>
          <p:nvPr/>
        </p:nvSpPr>
        <p:spPr>
          <a:xfrm>
            <a:off x="5956619" y="5247596"/>
            <a:ext cx="141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Med-BERT</a:t>
            </a:r>
            <a:r>
              <a:rPr lang="en-US" sz="1050" dirty="0"/>
              <a:t> encode disease code description into one vector 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0B051E9-CEED-60EE-8157-C8F63AD480C0}"/>
              </a:ext>
            </a:extLst>
          </p:cNvPr>
          <p:cNvSpPr txBox="1"/>
          <p:nvPr/>
        </p:nvSpPr>
        <p:spPr>
          <a:xfrm>
            <a:off x="5973400" y="4809503"/>
            <a:ext cx="1296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Encounter index embedding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FCC96DA5-3836-A20A-89E1-9BA46A6F7CB0}"/>
              </a:ext>
            </a:extLst>
          </p:cNvPr>
          <p:cNvCxnSpPr>
            <a:cxnSpLocks/>
          </p:cNvCxnSpPr>
          <p:nvPr/>
        </p:nvCxnSpPr>
        <p:spPr>
          <a:xfrm>
            <a:off x="6156964" y="6474940"/>
            <a:ext cx="10729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61C0FAF-0554-03A5-27BA-69A9E9AF98AD}"/>
              </a:ext>
            </a:extLst>
          </p:cNvPr>
          <p:cNvSpPr txBox="1"/>
          <p:nvPr/>
        </p:nvSpPr>
        <p:spPr>
          <a:xfrm>
            <a:off x="7174510" y="5157819"/>
            <a:ext cx="967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View 2: Mask some codes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FB434D7-0383-21F6-AB47-3DCDDD611CE1}"/>
              </a:ext>
            </a:extLst>
          </p:cNvPr>
          <p:cNvCxnSpPr>
            <a:cxnSpLocks/>
          </p:cNvCxnSpPr>
          <p:nvPr/>
        </p:nvCxnSpPr>
        <p:spPr>
          <a:xfrm>
            <a:off x="62028" y="6474940"/>
            <a:ext cx="374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89FB7C07-02D7-9102-77A4-E4B76AA8CD98}"/>
              </a:ext>
            </a:extLst>
          </p:cNvPr>
          <p:cNvSpPr txBox="1"/>
          <p:nvPr/>
        </p:nvSpPr>
        <p:spPr>
          <a:xfrm>
            <a:off x="68052" y="4126039"/>
            <a:ext cx="1958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View 1: Replace some codes by the codes from same encounter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ADFE5F0-FE91-F731-202F-927B0F442EC7}"/>
              </a:ext>
            </a:extLst>
          </p:cNvPr>
          <p:cNvCxnSpPr/>
          <p:nvPr/>
        </p:nvCxnSpPr>
        <p:spPr>
          <a:xfrm flipV="1">
            <a:off x="62028" y="4522573"/>
            <a:ext cx="0" cy="1952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8DF9CB04-9B2F-5A3D-385E-143200A9B06D}"/>
              </a:ext>
            </a:extLst>
          </p:cNvPr>
          <p:cNvCxnSpPr/>
          <p:nvPr/>
        </p:nvCxnSpPr>
        <p:spPr>
          <a:xfrm flipV="1">
            <a:off x="7229878" y="4522573"/>
            <a:ext cx="0" cy="1952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16EBC32B-51C1-521B-CD82-749A95ACD047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62028" y="4522573"/>
            <a:ext cx="2227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BB84DF8D-A3C4-21FA-5127-566A167B0FD7}"/>
              </a:ext>
            </a:extLst>
          </p:cNvPr>
          <p:cNvCxnSpPr>
            <a:cxnSpLocks/>
          </p:cNvCxnSpPr>
          <p:nvPr/>
        </p:nvCxnSpPr>
        <p:spPr>
          <a:xfrm flipH="1">
            <a:off x="4772865" y="4522573"/>
            <a:ext cx="2457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4137E776-EA97-D8FC-995B-25A158D19CA5}"/>
              </a:ext>
            </a:extLst>
          </p:cNvPr>
          <p:cNvSpPr/>
          <p:nvPr/>
        </p:nvSpPr>
        <p:spPr>
          <a:xfrm>
            <a:off x="2289202" y="4324865"/>
            <a:ext cx="2483663" cy="39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Share-parameter Transformer</a:t>
            </a:r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145AC6E0-A7A4-EE66-55CB-4C241D451758}"/>
              </a:ext>
            </a:extLst>
          </p:cNvPr>
          <p:cNvSpPr/>
          <p:nvPr/>
        </p:nvSpPr>
        <p:spPr>
          <a:xfrm>
            <a:off x="3683774" y="3829022"/>
            <a:ext cx="369092" cy="987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56AFE957-9A34-5804-5D6F-DFB3BCD269AF}"/>
              </a:ext>
            </a:extLst>
          </p:cNvPr>
          <p:cNvSpPr txBox="1"/>
          <p:nvPr/>
        </p:nvSpPr>
        <p:spPr>
          <a:xfrm>
            <a:off x="4001558" y="3739146"/>
            <a:ext cx="506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contrastive learning (</a:t>
            </a:r>
            <a:r>
              <a:rPr lang="en-US" sz="1400" b="1" u="sng" dirty="0">
                <a:solidFill>
                  <a:srgbClr val="FF0000"/>
                </a:solidFill>
              </a:rPr>
              <a:t>contrastive loss</a:t>
            </a:r>
            <a:r>
              <a:rPr lang="en-US" sz="1400" dirty="0"/>
              <a:t>)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F104E6C1-455F-1ED7-650E-F75E94026894}"/>
              </a:ext>
            </a:extLst>
          </p:cNvPr>
          <p:cNvGrpSpPr/>
          <p:nvPr/>
        </p:nvGrpSpPr>
        <p:grpSpPr>
          <a:xfrm>
            <a:off x="3478640" y="3664469"/>
            <a:ext cx="105032" cy="428524"/>
            <a:chOff x="4823119" y="3429000"/>
            <a:chExt cx="105032" cy="428524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5702AF66-FDA5-0083-3C0E-B4EB2208C708}"/>
                </a:ext>
              </a:extLst>
            </p:cNvPr>
            <p:cNvSpPr/>
            <p:nvPr/>
          </p:nvSpPr>
          <p:spPr>
            <a:xfrm>
              <a:off x="4823119" y="3429000"/>
              <a:ext cx="105032" cy="105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6BBE67A1-62A9-87DD-5BDF-E1AD18089822}"/>
                </a:ext>
              </a:extLst>
            </p:cNvPr>
            <p:cNvSpPr/>
            <p:nvPr/>
          </p:nvSpPr>
          <p:spPr>
            <a:xfrm>
              <a:off x="4823119" y="3542428"/>
              <a:ext cx="105032" cy="1050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C30A20EC-6280-E29D-1D05-D400C6195B91}"/>
                </a:ext>
              </a:extLst>
            </p:cNvPr>
            <p:cNvSpPr/>
            <p:nvPr/>
          </p:nvSpPr>
          <p:spPr>
            <a:xfrm>
              <a:off x="4823119" y="3647460"/>
              <a:ext cx="105032" cy="105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949CBB6C-A4D2-5BD4-3F10-66005471718B}"/>
                </a:ext>
              </a:extLst>
            </p:cNvPr>
            <p:cNvSpPr/>
            <p:nvPr/>
          </p:nvSpPr>
          <p:spPr>
            <a:xfrm>
              <a:off x="4823119" y="3752492"/>
              <a:ext cx="105032" cy="105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6C73EDD4-FAA4-8A0F-339A-DFFABE72AE75}"/>
              </a:ext>
            </a:extLst>
          </p:cNvPr>
          <p:cNvCxnSpPr>
            <a:stCxn id="271" idx="0"/>
            <a:endCxn id="277" idx="2"/>
          </p:cNvCxnSpPr>
          <p:nvPr/>
        </p:nvCxnSpPr>
        <p:spPr>
          <a:xfrm flipV="1">
            <a:off x="3531034" y="4092993"/>
            <a:ext cx="122" cy="231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6FE6AA5A-A330-5441-0F09-A0411A37B9C9}"/>
              </a:ext>
            </a:extLst>
          </p:cNvPr>
          <p:cNvSpPr txBox="1"/>
          <p:nvPr/>
        </p:nvSpPr>
        <p:spPr>
          <a:xfrm>
            <a:off x="3504662" y="4086551"/>
            <a:ext cx="3616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Embed each patient’s disease code sequence in one vector</a:t>
            </a: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BBF331BB-094E-21A4-08F6-A58125B3DF9B}"/>
              </a:ext>
            </a:extLst>
          </p:cNvPr>
          <p:cNvGrpSpPr/>
          <p:nvPr/>
        </p:nvGrpSpPr>
        <p:grpSpPr>
          <a:xfrm>
            <a:off x="74506" y="107576"/>
            <a:ext cx="10414201" cy="3520895"/>
            <a:chOff x="249317" y="107576"/>
            <a:chExt cx="10414201" cy="3520895"/>
          </a:xfrm>
        </p:grpSpPr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0D2210AC-9F3C-C309-FB63-B7C5A8AB9091}"/>
                </a:ext>
              </a:extLst>
            </p:cNvPr>
            <p:cNvSpPr/>
            <p:nvPr/>
          </p:nvSpPr>
          <p:spPr>
            <a:xfrm>
              <a:off x="4528601" y="143267"/>
              <a:ext cx="3778623" cy="3429000"/>
            </a:xfrm>
            <a:custGeom>
              <a:avLst/>
              <a:gdLst>
                <a:gd name="connsiteX0" fmla="*/ 107576 w 3778623"/>
                <a:gd name="connsiteY0" fmla="*/ 1909483 h 3429000"/>
                <a:gd name="connsiteX1" fmla="*/ 40341 w 3778623"/>
                <a:gd name="connsiteY1" fmla="*/ 2084294 h 3429000"/>
                <a:gd name="connsiteX2" fmla="*/ 26894 w 3778623"/>
                <a:gd name="connsiteY2" fmla="*/ 2124635 h 3429000"/>
                <a:gd name="connsiteX3" fmla="*/ 13447 w 3778623"/>
                <a:gd name="connsiteY3" fmla="*/ 2164977 h 3429000"/>
                <a:gd name="connsiteX4" fmla="*/ 0 w 3778623"/>
                <a:gd name="connsiteY4" fmla="*/ 2299447 h 3429000"/>
                <a:gd name="connsiteX5" fmla="*/ 13447 w 3778623"/>
                <a:gd name="connsiteY5" fmla="*/ 2541494 h 3429000"/>
                <a:gd name="connsiteX6" fmla="*/ 40341 w 3778623"/>
                <a:gd name="connsiteY6" fmla="*/ 2702859 h 3429000"/>
                <a:gd name="connsiteX7" fmla="*/ 94129 w 3778623"/>
                <a:gd name="connsiteY7" fmla="*/ 2891118 h 3429000"/>
                <a:gd name="connsiteX8" fmla="*/ 161365 w 3778623"/>
                <a:gd name="connsiteY8" fmla="*/ 2958353 h 3429000"/>
                <a:gd name="connsiteX9" fmla="*/ 201706 w 3778623"/>
                <a:gd name="connsiteY9" fmla="*/ 2998694 h 3429000"/>
                <a:gd name="connsiteX10" fmla="*/ 242047 w 3778623"/>
                <a:gd name="connsiteY10" fmla="*/ 3025588 h 3429000"/>
                <a:gd name="connsiteX11" fmla="*/ 268941 w 3778623"/>
                <a:gd name="connsiteY11" fmla="*/ 3052483 h 3429000"/>
                <a:gd name="connsiteX12" fmla="*/ 349623 w 3778623"/>
                <a:gd name="connsiteY12" fmla="*/ 3106271 h 3429000"/>
                <a:gd name="connsiteX13" fmla="*/ 389965 w 3778623"/>
                <a:gd name="connsiteY13" fmla="*/ 3133165 h 3429000"/>
                <a:gd name="connsiteX14" fmla="*/ 430306 w 3778623"/>
                <a:gd name="connsiteY14" fmla="*/ 3146612 h 3429000"/>
                <a:gd name="connsiteX15" fmla="*/ 524435 w 3778623"/>
                <a:gd name="connsiteY15" fmla="*/ 3173506 h 3429000"/>
                <a:gd name="connsiteX16" fmla="*/ 645459 w 3778623"/>
                <a:gd name="connsiteY16" fmla="*/ 3227294 h 3429000"/>
                <a:gd name="connsiteX17" fmla="*/ 820270 w 3778623"/>
                <a:gd name="connsiteY17" fmla="*/ 3267635 h 3429000"/>
                <a:gd name="connsiteX18" fmla="*/ 860612 w 3778623"/>
                <a:gd name="connsiteY18" fmla="*/ 3281083 h 3429000"/>
                <a:gd name="connsiteX19" fmla="*/ 941294 w 3778623"/>
                <a:gd name="connsiteY19" fmla="*/ 3294530 h 3429000"/>
                <a:gd name="connsiteX20" fmla="*/ 1048870 w 3778623"/>
                <a:gd name="connsiteY20" fmla="*/ 3321424 h 3429000"/>
                <a:gd name="connsiteX21" fmla="*/ 1102659 w 3778623"/>
                <a:gd name="connsiteY21" fmla="*/ 3334871 h 3429000"/>
                <a:gd name="connsiteX22" fmla="*/ 1331259 w 3778623"/>
                <a:gd name="connsiteY22" fmla="*/ 3361765 h 3429000"/>
                <a:gd name="connsiteX23" fmla="*/ 1452282 w 3778623"/>
                <a:gd name="connsiteY23" fmla="*/ 3375212 h 3429000"/>
                <a:gd name="connsiteX24" fmla="*/ 1613647 w 3778623"/>
                <a:gd name="connsiteY24" fmla="*/ 3402106 h 3429000"/>
                <a:gd name="connsiteX25" fmla="*/ 1801906 w 3778623"/>
                <a:gd name="connsiteY25" fmla="*/ 3415553 h 3429000"/>
                <a:gd name="connsiteX26" fmla="*/ 2487706 w 3778623"/>
                <a:gd name="connsiteY26" fmla="*/ 3429000 h 3429000"/>
                <a:gd name="connsiteX27" fmla="*/ 2716306 w 3778623"/>
                <a:gd name="connsiteY27" fmla="*/ 3402106 h 3429000"/>
                <a:gd name="connsiteX28" fmla="*/ 2931459 w 3778623"/>
                <a:gd name="connsiteY28" fmla="*/ 3361765 h 3429000"/>
                <a:gd name="connsiteX29" fmla="*/ 3012141 w 3778623"/>
                <a:gd name="connsiteY29" fmla="*/ 3334871 h 3429000"/>
                <a:gd name="connsiteX30" fmla="*/ 3092823 w 3778623"/>
                <a:gd name="connsiteY30" fmla="*/ 3281083 h 3429000"/>
                <a:gd name="connsiteX31" fmla="*/ 3173506 w 3778623"/>
                <a:gd name="connsiteY31" fmla="*/ 3254188 h 3429000"/>
                <a:gd name="connsiteX32" fmla="*/ 3254188 w 3778623"/>
                <a:gd name="connsiteY32" fmla="*/ 3200400 h 3429000"/>
                <a:gd name="connsiteX33" fmla="*/ 3334870 w 3778623"/>
                <a:gd name="connsiteY33" fmla="*/ 3133165 h 3429000"/>
                <a:gd name="connsiteX34" fmla="*/ 3375212 w 3778623"/>
                <a:gd name="connsiteY34" fmla="*/ 3119718 h 3429000"/>
                <a:gd name="connsiteX35" fmla="*/ 3469341 w 3778623"/>
                <a:gd name="connsiteY35" fmla="*/ 3012141 h 3429000"/>
                <a:gd name="connsiteX36" fmla="*/ 3496235 w 3778623"/>
                <a:gd name="connsiteY36" fmla="*/ 2971800 h 3429000"/>
                <a:gd name="connsiteX37" fmla="*/ 3509682 w 3778623"/>
                <a:gd name="connsiteY37" fmla="*/ 2931459 h 3429000"/>
                <a:gd name="connsiteX38" fmla="*/ 3563470 w 3778623"/>
                <a:gd name="connsiteY38" fmla="*/ 2850777 h 3429000"/>
                <a:gd name="connsiteX39" fmla="*/ 3630706 w 3778623"/>
                <a:gd name="connsiteY39" fmla="*/ 2649071 h 3429000"/>
                <a:gd name="connsiteX40" fmla="*/ 3657600 w 3778623"/>
                <a:gd name="connsiteY40" fmla="*/ 2568388 h 3429000"/>
                <a:gd name="connsiteX41" fmla="*/ 3671047 w 3778623"/>
                <a:gd name="connsiteY41" fmla="*/ 2528047 h 3429000"/>
                <a:gd name="connsiteX42" fmla="*/ 3697941 w 3778623"/>
                <a:gd name="connsiteY42" fmla="*/ 2407024 h 3429000"/>
                <a:gd name="connsiteX43" fmla="*/ 3724835 w 3778623"/>
                <a:gd name="connsiteY43" fmla="*/ 2164977 h 3429000"/>
                <a:gd name="connsiteX44" fmla="*/ 3751729 w 3778623"/>
                <a:gd name="connsiteY44" fmla="*/ 2043953 h 3429000"/>
                <a:gd name="connsiteX45" fmla="*/ 3765176 w 3778623"/>
                <a:gd name="connsiteY45" fmla="*/ 1869141 h 3429000"/>
                <a:gd name="connsiteX46" fmla="*/ 3778623 w 3778623"/>
                <a:gd name="connsiteY46" fmla="*/ 1761565 h 3429000"/>
                <a:gd name="connsiteX47" fmla="*/ 3765176 w 3778623"/>
                <a:gd name="connsiteY47" fmla="*/ 1277471 h 3429000"/>
                <a:gd name="connsiteX48" fmla="*/ 3751729 w 3778623"/>
                <a:gd name="connsiteY48" fmla="*/ 1156447 h 3429000"/>
                <a:gd name="connsiteX49" fmla="*/ 3738282 w 3778623"/>
                <a:gd name="connsiteY49" fmla="*/ 1008530 h 3429000"/>
                <a:gd name="connsiteX50" fmla="*/ 3711388 w 3778623"/>
                <a:gd name="connsiteY50" fmla="*/ 847165 h 3429000"/>
                <a:gd name="connsiteX51" fmla="*/ 3684494 w 3778623"/>
                <a:gd name="connsiteY51" fmla="*/ 739588 h 3429000"/>
                <a:gd name="connsiteX52" fmla="*/ 3671047 w 3778623"/>
                <a:gd name="connsiteY52" fmla="*/ 699247 h 3429000"/>
                <a:gd name="connsiteX53" fmla="*/ 3657600 w 3778623"/>
                <a:gd name="connsiteY53" fmla="*/ 632012 h 3429000"/>
                <a:gd name="connsiteX54" fmla="*/ 3630706 w 3778623"/>
                <a:gd name="connsiteY54" fmla="*/ 537883 h 3429000"/>
                <a:gd name="connsiteX55" fmla="*/ 3576917 w 3778623"/>
                <a:gd name="connsiteY55" fmla="*/ 403412 h 3429000"/>
                <a:gd name="connsiteX56" fmla="*/ 3536576 w 3778623"/>
                <a:gd name="connsiteY56" fmla="*/ 376518 h 3429000"/>
                <a:gd name="connsiteX57" fmla="*/ 3469341 w 3778623"/>
                <a:gd name="connsiteY57" fmla="*/ 309283 h 3429000"/>
                <a:gd name="connsiteX58" fmla="*/ 3442447 w 3778623"/>
                <a:gd name="connsiteY58" fmla="*/ 282388 h 3429000"/>
                <a:gd name="connsiteX59" fmla="*/ 3361765 w 3778623"/>
                <a:gd name="connsiteY59" fmla="*/ 228600 h 3429000"/>
                <a:gd name="connsiteX60" fmla="*/ 3254188 w 3778623"/>
                <a:gd name="connsiteY60" fmla="*/ 147918 h 3429000"/>
                <a:gd name="connsiteX61" fmla="*/ 3213847 w 3778623"/>
                <a:gd name="connsiteY61" fmla="*/ 134471 h 3429000"/>
                <a:gd name="connsiteX62" fmla="*/ 3173506 w 3778623"/>
                <a:gd name="connsiteY62" fmla="*/ 107577 h 3429000"/>
                <a:gd name="connsiteX63" fmla="*/ 3092823 w 3778623"/>
                <a:gd name="connsiteY63" fmla="*/ 80683 h 3429000"/>
                <a:gd name="connsiteX64" fmla="*/ 2944906 w 3778623"/>
                <a:gd name="connsiteY64" fmla="*/ 40341 h 3429000"/>
                <a:gd name="connsiteX65" fmla="*/ 2877670 w 3778623"/>
                <a:gd name="connsiteY65" fmla="*/ 26894 h 3429000"/>
                <a:gd name="connsiteX66" fmla="*/ 2501153 w 3778623"/>
                <a:gd name="connsiteY66" fmla="*/ 0 h 3429000"/>
                <a:gd name="connsiteX67" fmla="*/ 1761565 w 3778623"/>
                <a:gd name="connsiteY67" fmla="*/ 13447 h 3429000"/>
                <a:gd name="connsiteX68" fmla="*/ 1546412 w 3778623"/>
                <a:gd name="connsiteY68" fmla="*/ 26894 h 3429000"/>
                <a:gd name="connsiteX69" fmla="*/ 1358153 w 3778623"/>
                <a:gd name="connsiteY69" fmla="*/ 67235 h 3429000"/>
                <a:gd name="connsiteX70" fmla="*/ 1277470 w 3778623"/>
                <a:gd name="connsiteY70" fmla="*/ 94130 h 3429000"/>
                <a:gd name="connsiteX71" fmla="*/ 1196788 w 3778623"/>
                <a:gd name="connsiteY71" fmla="*/ 121024 h 3429000"/>
                <a:gd name="connsiteX72" fmla="*/ 1156447 w 3778623"/>
                <a:gd name="connsiteY72" fmla="*/ 134471 h 3429000"/>
                <a:gd name="connsiteX73" fmla="*/ 1075765 w 3778623"/>
                <a:gd name="connsiteY73" fmla="*/ 174812 h 3429000"/>
                <a:gd name="connsiteX74" fmla="*/ 1008529 w 3778623"/>
                <a:gd name="connsiteY74" fmla="*/ 215153 h 3429000"/>
                <a:gd name="connsiteX75" fmla="*/ 900953 w 3778623"/>
                <a:gd name="connsiteY75" fmla="*/ 309283 h 3429000"/>
                <a:gd name="connsiteX76" fmla="*/ 847165 w 3778623"/>
                <a:gd name="connsiteY76" fmla="*/ 389965 h 3429000"/>
                <a:gd name="connsiteX77" fmla="*/ 820270 w 3778623"/>
                <a:gd name="connsiteY77" fmla="*/ 430306 h 3429000"/>
                <a:gd name="connsiteX78" fmla="*/ 806823 w 3778623"/>
                <a:gd name="connsiteY78" fmla="*/ 470647 h 3429000"/>
                <a:gd name="connsiteX79" fmla="*/ 753035 w 3778623"/>
                <a:gd name="connsiteY79" fmla="*/ 551330 h 3429000"/>
                <a:gd name="connsiteX80" fmla="*/ 726141 w 3778623"/>
                <a:gd name="connsiteY80" fmla="*/ 632012 h 3429000"/>
                <a:gd name="connsiteX81" fmla="*/ 699247 w 3778623"/>
                <a:gd name="connsiteY81" fmla="*/ 672353 h 3429000"/>
                <a:gd name="connsiteX82" fmla="*/ 672353 w 3778623"/>
                <a:gd name="connsiteY82" fmla="*/ 753035 h 3429000"/>
                <a:gd name="connsiteX83" fmla="*/ 658906 w 3778623"/>
                <a:gd name="connsiteY83" fmla="*/ 793377 h 3429000"/>
                <a:gd name="connsiteX84" fmla="*/ 605117 w 3778623"/>
                <a:gd name="connsiteY84" fmla="*/ 914400 h 3429000"/>
                <a:gd name="connsiteX85" fmla="*/ 591670 w 3778623"/>
                <a:gd name="connsiteY85" fmla="*/ 954741 h 3429000"/>
                <a:gd name="connsiteX86" fmla="*/ 564776 w 3778623"/>
                <a:gd name="connsiteY86" fmla="*/ 995083 h 3429000"/>
                <a:gd name="connsiteX87" fmla="*/ 537882 w 3778623"/>
                <a:gd name="connsiteY87" fmla="*/ 1089212 h 3429000"/>
                <a:gd name="connsiteX88" fmla="*/ 524435 w 3778623"/>
                <a:gd name="connsiteY88" fmla="*/ 1129553 h 3429000"/>
                <a:gd name="connsiteX89" fmla="*/ 510988 w 3778623"/>
                <a:gd name="connsiteY89" fmla="*/ 1183341 h 3429000"/>
                <a:gd name="connsiteX90" fmla="*/ 484094 w 3778623"/>
                <a:gd name="connsiteY90" fmla="*/ 1264024 h 3429000"/>
                <a:gd name="connsiteX91" fmla="*/ 470647 w 3778623"/>
                <a:gd name="connsiteY91" fmla="*/ 1304365 h 3429000"/>
                <a:gd name="connsiteX92" fmla="*/ 443753 w 3778623"/>
                <a:gd name="connsiteY92" fmla="*/ 1411941 h 3429000"/>
                <a:gd name="connsiteX93" fmla="*/ 430306 w 3778623"/>
                <a:gd name="connsiteY93" fmla="*/ 1452283 h 3429000"/>
                <a:gd name="connsiteX94" fmla="*/ 403412 w 3778623"/>
                <a:gd name="connsiteY94" fmla="*/ 1559859 h 3429000"/>
                <a:gd name="connsiteX95" fmla="*/ 389965 w 3778623"/>
                <a:gd name="connsiteY95" fmla="*/ 1600200 h 3429000"/>
                <a:gd name="connsiteX96" fmla="*/ 349623 w 3778623"/>
                <a:gd name="connsiteY96" fmla="*/ 1734671 h 3429000"/>
                <a:gd name="connsiteX97" fmla="*/ 322729 w 3778623"/>
                <a:gd name="connsiteY97" fmla="*/ 1775012 h 3429000"/>
                <a:gd name="connsiteX98" fmla="*/ 282388 w 3778623"/>
                <a:gd name="connsiteY98" fmla="*/ 1801906 h 3429000"/>
                <a:gd name="connsiteX99" fmla="*/ 255494 w 3778623"/>
                <a:gd name="connsiteY99" fmla="*/ 1842247 h 3429000"/>
                <a:gd name="connsiteX100" fmla="*/ 215153 w 3778623"/>
                <a:gd name="connsiteY100" fmla="*/ 1855694 h 3429000"/>
                <a:gd name="connsiteX101" fmla="*/ 174812 w 3778623"/>
                <a:gd name="connsiteY101" fmla="*/ 1882588 h 3429000"/>
                <a:gd name="connsiteX102" fmla="*/ 147917 w 3778623"/>
                <a:gd name="connsiteY102" fmla="*/ 1909483 h 3429000"/>
                <a:gd name="connsiteX103" fmla="*/ 107576 w 3778623"/>
                <a:gd name="connsiteY103" fmla="*/ 1909483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78623" h="3429000">
                  <a:moveTo>
                    <a:pt x="107576" y="1909483"/>
                  </a:moveTo>
                  <a:cubicBezTo>
                    <a:pt x="56068" y="2029669"/>
                    <a:pt x="78030" y="1971227"/>
                    <a:pt x="40341" y="2084294"/>
                  </a:cubicBezTo>
                  <a:lnTo>
                    <a:pt x="26894" y="2124635"/>
                  </a:lnTo>
                  <a:lnTo>
                    <a:pt x="13447" y="2164977"/>
                  </a:lnTo>
                  <a:cubicBezTo>
                    <a:pt x="8965" y="2209800"/>
                    <a:pt x="0" y="2254400"/>
                    <a:pt x="0" y="2299447"/>
                  </a:cubicBezTo>
                  <a:cubicBezTo>
                    <a:pt x="0" y="2380254"/>
                    <a:pt x="7003" y="2460945"/>
                    <a:pt x="13447" y="2541494"/>
                  </a:cubicBezTo>
                  <a:cubicBezTo>
                    <a:pt x="16667" y="2581750"/>
                    <a:pt x="30383" y="2659709"/>
                    <a:pt x="40341" y="2702859"/>
                  </a:cubicBezTo>
                  <a:cubicBezTo>
                    <a:pt x="40550" y="2703766"/>
                    <a:pt x="81287" y="2878276"/>
                    <a:pt x="94129" y="2891118"/>
                  </a:cubicBezTo>
                  <a:lnTo>
                    <a:pt x="161365" y="2958353"/>
                  </a:lnTo>
                  <a:cubicBezTo>
                    <a:pt x="174812" y="2971800"/>
                    <a:pt x="185883" y="2988145"/>
                    <a:pt x="201706" y="2998694"/>
                  </a:cubicBezTo>
                  <a:cubicBezTo>
                    <a:pt x="215153" y="3007659"/>
                    <a:pt x="229427" y="3015492"/>
                    <a:pt x="242047" y="3025588"/>
                  </a:cubicBezTo>
                  <a:cubicBezTo>
                    <a:pt x="251947" y="3033508"/>
                    <a:pt x="258798" y="3044876"/>
                    <a:pt x="268941" y="3052483"/>
                  </a:cubicBezTo>
                  <a:cubicBezTo>
                    <a:pt x="294799" y="3071877"/>
                    <a:pt x="322729" y="3088342"/>
                    <a:pt x="349623" y="3106271"/>
                  </a:cubicBezTo>
                  <a:cubicBezTo>
                    <a:pt x="363070" y="3115236"/>
                    <a:pt x="374633" y="3128054"/>
                    <a:pt x="389965" y="3133165"/>
                  </a:cubicBezTo>
                  <a:cubicBezTo>
                    <a:pt x="403412" y="3137647"/>
                    <a:pt x="416677" y="3142718"/>
                    <a:pt x="430306" y="3146612"/>
                  </a:cubicBezTo>
                  <a:cubicBezTo>
                    <a:pt x="450412" y="3152357"/>
                    <a:pt x="502941" y="3162759"/>
                    <a:pt x="524435" y="3173506"/>
                  </a:cubicBezTo>
                  <a:cubicBezTo>
                    <a:pt x="599553" y="3211065"/>
                    <a:pt x="529816" y="3204165"/>
                    <a:pt x="645459" y="3227294"/>
                  </a:cubicBezTo>
                  <a:cubicBezTo>
                    <a:pt x="698791" y="3237960"/>
                    <a:pt x="771620" y="3251418"/>
                    <a:pt x="820270" y="3267635"/>
                  </a:cubicBezTo>
                  <a:cubicBezTo>
                    <a:pt x="833717" y="3272118"/>
                    <a:pt x="846775" y="3278008"/>
                    <a:pt x="860612" y="3281083"/>
                  </a:cubicBezTo>
                  <a:cubicBezTo>
                    <a:pt x="887228" y="3286998"/>
                    <a:pt x="914634" y="3288817"/>
                    <a:pt x="941294" y="3294530"/>
                  </a:cubicBezTo>
                  <a:cubicBezTo>
                    <a:pt x="977436" y="3302275"/>
                    <a:pt x="1013011" y="3312459"/>
                    <a:pt x="1048870" y="3321424"/>
                  </a:cubicBezTo>
                  <a:cubicBezTo>
                    <a:pt x="1066800" y="3325906"/>
                    <a:pt x="1084363" y="3332257"/>
                    <a:pt x="1102659" y="3334871"/>
                  </a:cubicBezTo>
                  <a:cubicBezTo>
                    <a:pt x="1257736" y="3357025"/>
                    <a:pt x="1142008" y="3341844"/>
                    <a:pt x="1331259" y="3361765"/>
                  </a:cubicBezTo>
                  <a:cubicBezTo>
                    <a:pt x="1371625" y="3366014"/>
                    <a:pt x="1412101" y="3369472"/>
                    <a:pt x="1452282" y="3375212"/>
                  </a:cubicBezTo>
                  <a:cubicBezTo>
                    <a:pt x="1584382" y="3394083"/>
                    <a:pt x="1450038" y="3386524"/>
                    <a:pt x="1613647" y="3402106"/>
                  </a:cubicBezTo>
                  <a:cubicBezTo>
                    <a:pt x="1676276" y="3408071"/>
                    <a:pt x="1739023" y="3413618"/>
                    <a:pt x="1801906" y="3415553"/>
                  </a:cubicBezTo>
                  <a:cubicBezTo>
                    <a:pt x="2030442" y="3422585"/>
                    <a:pt x="2259106" y="3424518"/>
                    <a:pt x="2487706" y="3429000"/>
                  </a:cubicBezTo>
                  <a:cubicBezTo>
                    <a:pt x="2591396" y="3394437"/>
                    <a:pt x="2497645" y="3421984"/>
                    <a:pt x="2716306" y="3402106"/>
                  </a:cubicBezTo>
                  <a:cubicBezTo>
                    <a:pt x="2792335" y="3395194"/>
                    <a:pt x="2858604" y="3386050"/>
                    <a:pt x="2931459" y="3361765"/>
                  </a:cubicBezTo>
                  <a:cubicBezTo>
                    <a:pt x="2958353" y="3352800"/>
                    <a:pt x="2988553" y="3350596"/>
                    <a:pt x="3012141" y="3334871"/>
                  </a:cubicBezTo>
                  <a:cubicBezTo>
                    <a:pt x="3039035" y="3316942"/>
                    <a:pt x="3062159" y="3291305"/>
                    <a:pt x="3092823" y="3281083"/>
                  </a:cubicBezTo>
                  <a:cubicBezTo>
                    <a:pt x="3119717" y="3272118"/>
                    <a:pt x="3149918" y="3269913"/>
                    <a:pt x="3173506" y="3254188"/>
                  </a:cubicBezTo>
                  <a:cubicBezTo>
                    <a:pt x="3200400" y="3236259"/>
                    <a:pt x="3231332" y="3223256"/>
                    <a:pt x="3254188" y="3200400"/>
                  </a:cubicBezTo>
                  <a:cubicBezTo>
                    <a:pt x="3283927" y="3170661"/>
                    <a:pt x="3297428" y="3151886"/>
                    <a:pt x="3334870" y="3133165"/>
                  </a:cubicBezTo>
                  <a:cubicBezTo>
                    <a:pt x="3347548" y="3126826"/>
                    <a:pt x="3361765" y="3124200"/>
                    <a:pt x="3375212" y="3119718"/>
                  </a:cubicBezTo>
                  <a:cubicBezTo>
                    <a:pt x="3437965" y="3025588"/>
                    <a:pt x="3402106" y="3056964"/>
                    <a:pt x="3469341" y="3012141"/>
                  </a:cubicBezTo>
                  <a:cubicBezTo>
                    <a:pt x="3478306" y="2998694"/>
                    <a:pt x="3489007" y="2986255"/>
                    <a:pt x="3496235" y="2971800"/>
                  </a:cubicBezTo>
                  <a:cubicBezTo>
                    <a:pt x="3502574" y="2959122"/>
                    <a:pt x="3502798" y="2943850"/>
                    <a:pt x="3509682" y="2931459"/>
                  </a:cubicBezTo>
                  <a:cubicBezTo>
                    <a:pt x="3525379" y="2903204"/>
                    <a:pt x="3563470" y="2850777"/>
                    <a:pt x="3563470" y="2850777"/>
                  </a:cubicBezTo>
                  <a:lnTo>
                    <a:pt x="3630706" y="2649071"/>
                  </a:lnTo>
                  <a:lnTo>
                    <a:pt x="3657600" y="2568388"/>
                  </a:lnTo>
                  <a:cubicBezTo>
                    <a:pt x="3662082" y="2554941"/>
                    <a:pt x="3668267" y="2541946"/>
                    <a:pt x="3671047" y="2528047"/>
                  </a:cubicBezTo>
                  <a:cubicBezTo>
                    <a:pt x="3688118" y="2442690"/>
                    <a:pt x="3678951" y="2482985"/>
                    <a:pt x="3697941" y="2407024"/>
                  </a:cubicBezTo>
                  <a:cubicBezTo>
                    <a:pt x="3706906" y="2326342"/>
                    <a:pt x="3705147" y="2243732"/>
                    <a:pt x="3724835" y="2164977"/>
                  </a:cubicBezTo>
                  <a:cubicBezTo>
                    <a:pt x="3743825" y="2089015"/>
                    <a:pt x="3734657" y="2129311"/>
                    <a:pt x="3751729" y="2043953"/>
                  </a:cubicBezTo>
                  <a:cubicBezTo>
                    <a:pt x="3756211" y="1985682"/>
                    <a:pt x="3759635" y="1927321"/>
                    <a:pt x="3765176" y="1869141"/>
                  </a:cubicBezTo>
                  <a:cubicBezTo>
                    <a:pt x="3768602" y="1833166"/>
                    <a:pt x="3778623" y="1797703"/>
                    <a:pt x="3778623" y="1761565"/>
                  </a:cubicBezTo>
                  <a:cubicBezTo>
                    <a:pt x="3778623" y="1600138"/>
                    <a:pt x="3772343" y="1438739"/>
                    <a:pt x="3765176" y="1277471"/>
                  </a:cubicBezTo>
                  <a:cubicBezTo>
                    <a:pt x="3763374" y="1236921"/>
                    <a:pt x="3755768" y="1196835"/>
                    <a:pt x="3751729" y="1156447"/>
                  </a:cubicBezTo>
                  <a:cubicBezTo>
                    <a:pt x="3746803" y="1107184"/>
                    <a:pt x="3743749" y="1057736"/>
                    <a:pt x="3738282" y="1008530"/>
                  </a:cubicBezTo>
                  <a:cubicBezTo>
                    <a:pt x="3732646" y="957807"/>
                    <a:pt x="3723088" y="897863"/>
                    <a:pt x="3711388" y="847165"/>
                  </a:cubicBezTo>
                  <a:cubicBezTo>
                    <a:pt x="3703077" y="811149"/>
                    <a:pt x="3696183" y="774654"/>
                    <a:pt x="3684494" y="739588"/>
                  </a:cubicBezTo>
                  <a:cubicBezTo>
                    <a:pt x="3680012" y="726141"/>
                    <a:pt x="3674485" y="712998"/>
                    <a:pt x="3671047" y="699247"/>
                  </a:cubicBezTo>
                  <a:cubicBezTo>
                    <a:pt x="3665504" y="677074"/>
                    <a:pt x="3662558" y="654323"/>
                    <a:pt x="3657600" y="632012"/>
                  </a:cubicBezTo>
                  <a:cubicBezTo>
                    <a:pt x="3636580" y="537423"/>
                    <a:pt x="3653169" y="616503"/>
                    <a:pt x="3630706" y="537883"/>
                  </a:cubicBezTo>
                  <a:cubicBezTo>
                    <a:pt x="3617557" y="491862"/>
                    <a:pt x="3612925" y="439420"/>
                    <a:pt x="3576917" y="403412"/>
                  </a:cubicBezTo>
                  <a:cubicBezTo>
                    <a:pt x="3565489" y="391984"/>
                    <a:pt x="3550023" y="385483"/>
                    <a:pt x="3536576" y="376518"/>
                  </a:cubicBezTo>
                  <a:cubicBezTo>
                    <a:pt x="3490471" y="307360"/>
                    <a:pt x="3533376" y="360512"/>
                    <a:pt x="3469341" y="309283"/>
                  </a:cubicBezTo>
                  <a:cubicBezTo>
                    <a:pt x="3459441" y="301363"/>
                    <a:pt x="3452590" y="289995"/>
                    <a:pt x="3442447" y="282388"/>
                  </a:cubicBezTo>
                  <a:cubicBezTo>
                    <a:pt x="3416589" y="262994"/>
                    <a:pt x="3384621" y="251455"/>
                    <a:pt x="3361765" y="228600"/>
                  </a:cubicBezTo>
                  <a:cubicBezTo>
                    <a:pt x="3329907" y="196743"/>
                    <a:pt x="3299801" y="163122"/>
                    <a:pt x="3254188" y="147918"/>
                  </a:cubicBezTo>
                  <a:cubicBezTo>
                    <a:pt x="3240741" y="143436"/>
                    <a:pt x="3226525" y="140810"/>
                    <a:pt x="3213847" y="134471"/>
                  </a:cubicBezTo>
                  <a:cubicBezTo>
                    <a:pt x="3199392" y="127243"/>
                    <a:pt x="3188274" y="114141"/>
                    <a:pt x="3173506" y="107577"/>
                  </a:cubicBezTo>
                  <a:cubicBezTo>
                    <a:pt x="3147600" y="96063"/>
                    <a:pt x="3119717" y="89648"/>
                    <a:pt x="3092823" y="80683"/>
                  </a:cubicBezTo>
                  <a:cubicBezTo>
                    <a:pt x="3034854" y="61360"/>
                    <a:pt x="3020764" y="55512"/>
                    <a:pt x="2944906" y="40341"/>
                  </a:cubicBezTo>
                  <a:cubicBezTo>
                    <a:pt x="2922494" y="35859"/>
                    <a:pt x="2900325" y="29915"/>
                    <a:pt x="2877670" y="26894"/>
                  </a:cubicBezTo>
                  <a:cubicBezTo>
                    <a:pt x="2754883" y="10522"/>
                    <a:pt x="2622986" y="6768"/>
                    <a:pt x="2501153" y="0"/>
                  </a:cubicBezTo>
                  <a:lnTo>
                    <a:pt x="1761565" y="13447"/>
                  </a:lnTo>
                  <a:cubicBezTo>
                    <a:pt x="1689736" y="15470"/>
                    <a:pt x="1617796" y="18657"/>
                    <a:pt x="1546412" y="26894"/>
                  </a:cubicBezTo>
                  <a:cubicBezTo>
                    <a:pt x="1529498" y="28846"/>
                    <a:pt x="1401432" y="54251"/>
                    <a:pt x="1358153" y="67235"/>
                  </a:cubicBezTo>
                  <a:cubicBezTo>
                    <a:pt x="1330999" y="75381"/>
                    <a:pt x="1304364" y="85165"/>
                    <a:pt x="1277470" y="94130"/>
                  </a:cubicBezTo>
                  <a:lnTo>
                    <a:pt x="1196788" y="121024"/>
                  </a:lnTo>
                  <a:cubicBezTo>
                    <a:pt x="1183341" y="125506"/>
                    <a:pt x="1168241" y="126608"/>
                    <a:pt x="1156447" y="134471"/>
                  </a:cubicBezTo>
                  <a:cubicBezTo>
                    <a:pt x="1104312" y="169228"/>
                    <a:pt x="1131438" y="156254"/>
                    <a:pt x="1075765" y="174812"/>
                  </a:cubicBezTo>
                  <a:cubicBezTo>
                    <a:pt x="1023232" y="227343"/>
                    <a:pt x="1078355" y="180240"/>
                    <a:pt x="1008529" y="215153"/>
                  </a:cubicBezTo>
                  <a:cubicBezTo>
                    <a:pt x="972989" y="232923"/>
                    <a:pt x="918480" y="282993"/>
                    <a:pt x="900953" y="309283"/>
                  </a:cubicBezTo>
                  <a:lnTo>
                    <a:pt x="847165" y="389965"/>
                  </a:lnTo>
                  <a:lnTo>
                    <a:pt x="820270" y="430306"/>
                  </a:lnTo>
                  <a:cubicBezTo>
                    <a:pt x="815788" y="443753"/>
                    <a:pt x="813707" y="458256"/>
                    <a:pt x="806823" y="470647"/>
                  </a:cubicBezTo>
                  <a:cubicBezTo>
                    <a:pt x="791126" y="498902"/>
                    <a:pt x="763256" y="520666"/>
                    <a:pt x="753035" y="551330"/>
                  </a:cubicBezTo>
                  <a:cubicBezTo>
                    <a:pt x="744070" y="578224"/>
                    <a:pt x="741866" y="608424"/>
                    <a:pt x="726141" y="632012"/>
                  </a:cubicBezTo>
                  <a:cubicBezTo>
                    <a:pt x="717176" y="645459"/>
                    <a:pt x="705811" y="657585"/>
                    <a:pt x="699247" y="672353"/>
                  </a:cubicBezTo>
                  <a:cubicBezTo>
                    <a:pt x="687733" y="698258"/>
                    <a:pt x="681318" y="726141"/>
                    <a:pt x="672353" y="753035"/>
                  </a:cubicBezTo>
                  <a:cubicBezTo>
                    <a:pt x="667871" y="766482"/>
                    <a:pt x="666769" y="781583"/>
                    <a:pt x="658906" y="793377"/>
                  </a:cubicBezTo>
                  <a:cubicBezTo>
                    <a:pt x="616287" y="857305"/>
                    <a:pt x="637122" y="818387"/>
                    <a:pt x="605117" y="914400"/>
                  </a:cubicBezTo>
                  <a:cubicBezTo>
                    <a:pt x="600635" y="927847"/>
                    <a:pt x="599532" y="942947"/>
                    <a:pt x="591670" y="954741"/>
                  </a:cubicBezTo>
                  <a:cubicBezTo>
                    <a:pt x="582705" y="968188"/>
                    <a:pt x="572004" y="980628"/>
                    <a:pt x="564776" y="995083"/>
                  </a:cubicBezTo>
                  <a:cubicBezTo>
                    <a:pt x="554029" y="1016578"/>
                    <a:pt x="543627" y="1069105"/>
                    <a:pt x="537882" y="1089212"/>
                  </a:cubicBezTo>
                  <a:cubicBezTo>
                    <a:pt x="533988" y="1102841"/>
                    <a:pt x="528329" y="1115924"/>
                    <a:pt x="524435" y="1129553"/>
                  </a:cubicBezTo>
                  <a:cubicBezTo>
                    <a:pt x="519358" y="1147323"/>
                    <a:pt x="516298" y="1165639"/>
                    <a:pt x="510988" y="1183341"/>
                  </a:cubicBezTo>
                  <a:cubicBezTo>
                    <a:pt x="502842" y="1210495"/>
                    <a:pt x="493059" y="1237130"/>
                    <a:pt x="484094" y="1264024"/>
                  </a:cubicBezTo>
                  <a:cubicBezTo>
                    <a:pt x="479612" y="1277471"/>
                    <a:pt x="474085" y="1290614"/>
                    <a:pt x="470647" y="1304365"/>
                  </a:cubicBezTo>
                  <a:cubicBezTo>
                    <a:pt x="461682" y="1340224"/>
                    <a:pt x="455441" y="1376875"/>
                    <a:pt x="443753" y="1411941"/>
                  </a:cubicBezTo>
                  <a:cubicBezTo>
                    <a:pt x="439271" y="1425388"/>
                    <a:pt x="434036" y="1438608"/>
                    <a:pt x="430306" y="1452283"/>
                  </a:cubicBezTo>
                  <a:cubicBezTo>
                    <a:pt x="420581" y="1487943"/>
                    <a:pt x="415100" y="1524794"/>
                    <a:pt x="403412" y="1559859"/>
                  </a:cubicBezTo>
                  <a:cubicBezTo>
                    <a:pt x="398930" y="1573306"/>
                    <a:pt x="393859" y="1586571"/>
                    <a:pt x="389965" y="1600200"/>
                  </a:cubicBezTo>
                  <a:cubicBezTo>
                    <a:pt x="380570" y="1633083"/>
                    <a:pt x="365597" y="1710710"/>
                    <a:pt x="349623" y="1734671"/>
                  </a:cubicBezTo>
                  <a:cubicBezTo>
                    <a:pt x="340658" y="1748118"/>
                    <a:pt x="334157" y="1763584"/>
                    <a:pt x="322729" y="1775012"/>
                  </a:cubicBezTo>
                  <a:cubicBezTo>
                    <a:pt x="311301" y="1786440"/>
                    <a:pt x="295835" y="1792941"/>
                    <a:pt x="282388" y="1801906"/>
                  </a:cubicBezTo>
                  <a:cubicBezTo>
                    <a:pt x="273423" y="1815353"/>
                    <a:pt x="268114" y="1832151"/>
                    <a:pt x="255494" y="1842247"/>
                  </a:cubicBezTo>
                  <a:cubicBezTo>
                    <a:pt x="244426" y="1851102"/>
                    <a:pt x="227831" y="1849355"/>
                    <a:pt x="215153" y="1855694"/>
                  </a:cubicBezTo>
                  <a:cubicBezTo>
                    <a:pt x="200698" y="1862922"/>
                    <a:pt x="187432" y="1872492"/>
                    <a:pt x="174812" y="1882588"/>
                  </a:cubicBezTo>
                  <a:cubicBezTo>
                    <a:pt x="164912" y="1890508"/>
                    <a:pt x="158789" y="1902960"/>
                    <a:pt x="147917" y="1909483"/>
                  </a:cubicBezTo>
                  <a:cubicBezTo>
                    <a:pt x="70658" y="1955839"/>
                    <a:pt x="131420" y="1899086"/>
                    <a:pt x="107576" y="190948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3E950D3E-F516-7D57-2276-ED288BF12E0B}"/>
                </a:ext>
              </a:extLst>
            </p:cNvPr>
            <p:cNvSpPr/>
            <p:nvPr/>
          </p:nvSpPr>
          <p:spPr>
            <a:xfrm>
              <a:off x="5402271" y="190839"/>
              <a:ext cx="5144802" cy="3388658"/>
            </a:xfrm>
            <a:custGeom>
              <a:avLst/>
              <a:gdLst>
                <a:gd name="connsiteX0" fmla="*/ 478673 w 5144802"/>
                <a:gd name="connsiteY0" fmla="*/ 40341 h 3388658"/>
                <a:gd name="connsiteX1" fmla="*/ 384543 w 5144802"/>
                <a:gd name="connsiteY1" fmla="*/ 53788 h 3388658"/>
                <a:gd name="connsiteX2" fmla="*/ 263520 w 5144802"/>
                <a:gd name="connsiteY2" fmla="*/ 107576 h 3388658"/>
                <a:gd name="connsiteX3" fmla="*/ 196285 w 5144802"/>
                <a:gd name="connsiteY3" fmla="*/ 188258 h 3388658"/>
                <a:gd name="connsiteX4" fmla="*/ 169390 w 5144802"/>
                <a:gd name="connsiteY4" fmla="*/ 215153 h 3388658"/>
                <a:gd name="connsiteX5" fmla="*/ 142496 w 5144802"/>
                <a:gd name="connsiteY5" fmla="*/ 255494 h 3388658"/>
                <a:gd name="connsiteX6" fmla="*/ 48367 w 5144802"/>
                <a:gd name="connsiteY6" fmla="*/ 376517 h 3388658"/>
                <a:gd name="connsiteX7" fmla="*/ 21473 w 5144802"/>
                <a:gd name="connsiteY7" fmla="*/ 416858 h 3388658"/>
                <a:gd name="connsiteX8" fmla="*/ 21473 w 5144802"/>
                <a:gd name="connsiteY8" fmla="*/ 658905 h 3388658"/>
                <a:gd name="connsiteX9" fmla="*/ 75261 w 5144802"/>
                <a:gd name="connsiteY9" fmla="*/ 847164 h 3388658"/>
                <a:gd name="connsiteX10" fmla="*/ 102155 w 5144802"/>
                <a:gd name="connsiteY10" fmla="*/ 887505 h 3388658"/>
                <a:gd name="connsiteX11" fmla="*/ 182837 w 5144802"/>
                <a:gd name="connsiteY11" fmla="*/ 1048870 h 3388658"/>
                <a:gd name="connsiteX12" fmla="*/ 209732 w 5144802"/>
                <a:gd name="connsiteY12" fmla="*/ 1089211 h 3388658"/>
                <a:gd name="connsiteX13" fmla="*/ 236626 w 5144802"/>
                <a:gd name="connsiteY13" fmla="*/ 1169894 h 3388658"/>
                <a:gd name="connsiteX14" fmla="*/ 263520 w 5144802"/>
                <a:gd name="connsiteY14" fmla="*/ 1210235 h 3388658"/>
                <a:gd name="connsiteX15" fmla="*/ 290414 w 5144802"/>
                <a:gd name="connsiteY15" fmla="*/ 1290917 h 3388658"/>
                <a:gd name="connsiteX16" fmla="*/ 317308 w 5144802"/>
                <a:gd name="connsiteY16" fmla="*/ 1344705 h 3388658"/>
                <a:gd name="connsiteX17" fmla="*/ 357649 w 5144802"/>
                <a:gd name="connsiteY17" fmla="*/ 1438835 h 3388658"/>
                <a:gd name="connsiteX18" fmla="*/ 411437 w 5144802"/>
                <a:gd name="connsiteY18" fmla="*/ 1519517 h 3388658"/>
                <a:gd name="connsiteX19" fmla="*/ 438332 w 5144802"/>
                <a:gd name="connsiteY19" fmla="*/ 1559858 h 3388658"/>
                <a:gd name="connsiteX20" fmla="*/ 465226 w 5144802"/>
                <a:gd name="connsiteY20" fmla="*/ 1613647 h 3388658"/>
                <a:gd name="connsiteX21" fmla="*/ 519014 w 5144802"/>
                <a:gd name="connsiteY21" fmla="*/ 1667435 h 3388658"/>
                <a:gd name="connsiteX22" fmla="*/ 559355 w 5144802"/>
                <a:gd name="connsiteY22" fmla="*/ 1721223 h 3388658"/>
                <a:gd name="connsiteX23" fmla="*/ 653485 w 5144802"/>
                <a:gd name="connsiteY23" fmla="*/ 1815353 h 3388658"/>
                <a:gd name="connsiteX24" fmla="*/ 707273 w 5144802"/>
                <a:gd name="connsiteY24" fmla="*/ 1869141 h 3388658"/>
                <a:gd name="connsiteX25" fmla="*/ 747614 w 5144802"/>
                <a:gd name="connsiteY25" fmla="*/ 1909482 h 3388658"/>
                <a:gd name="connsiteX26" fmla="*/ 787955 w 5144802"/>
                <a:gd name="connsiteY26" fmla="*/ 1936376 h 3388658"/>
                <a:gd name="connsiteX27" fmla="*/ 868637 w 5144802"/>
                <a:gd name="connsiteY27" fmla="*/ 2030505 h 3388658"/>
                <a:gd name="connsiteX28" fmla="*/ 908979 w 5144802"/>
                <a:gd name="connsiteY28" fmla="*/ 2057400 h 3388658"/>
                <a:gd name="connsiteX29" fmla="*/ 989661 w 5144802"/>
                <a:gd name="connsiteY29" fmla="*/ 2138082 h 3388658"/>
                <a:gd name="connsiteX30" fmla="*/ 1124132 w 5144802"/>
                <a:gd name="connsiteY30" fmla="*/ 2245658 h 3388658"/>
                <a:gd name="connsiteX31" fmla="*/ 1191367 w 5144802"/>
                <a:gd name="connsiteY31" fmla="*/ 2312894 h 3388658"/>
                <a:gd name="connsiteX32" fmla="*/ 1272049 w 5144802"/>
                <a:gd name="connsiteY32" fmla="*/ 2366682 h 3388658"/>
                <a:gd name="connsiteX33" fmla="*/ 1312390 w 5144802"/>
                <a:gd name="connsiteY33" fmla="*/ 2393576 h 3388658"/>
                <a:gd name="connsiteX34" fmla="*/ 1339285 w 5144802"/>
                <a:gd name="connsiteY34" fmla="*/ 2420470 h 3388658"/>
                <a:gd name="connsiteX35" fmla="*/ 1379626 w 5144802"/>
                <a:gd name="connsiteY35" fmla="*/ 2447364 h 3388658"/>
                <a:gd name="connsiteX36" fmla="*/ 1419967 w 5144802"/>
                <a:gd name="connsiteY36" fmla="*/ 2487705 h 3388658"/>
                <a:gd name="connsiteX37" fmla="*/ 1514096 w 5144802"/>
                <a:gd name="connsiteY37" fmla="*/ 2554941 h 3388658"/>
                <a:gd name="connsiteX38" fmla="*/ 1581332 w 5144802"/>
                <a:gd name="connsiteY38" fmla="*/ 2622176 h 3388658"/>
                <a:gd name="connsiteX39" fmla="*/ 1662014 w 5144802"/>
                <a:gd name="connsiteY39" fmla="*/ 2689411 h 3388658"/>
                <a:gd name="connsiteX40" fmla="*/ 1742696 w 5144802"/>
                <a:gd name="connsiteY40" fmla="*/ 2743200 h 3388658"/>
                <a:gd name="connsiteX41" fmla="*/ 1783037 w 5144802"/>
                <a:gd name="connsiteY41" fmla="*/ 2770094 h 3388658"/>
                <a:gd name="connsiteX42" fmla="*/ 1823379 w 5144802"/>
                <a:gd name="connsiteY42" fmla="*/ 2783541 h 3388658"/>
                <a:gd name="connsiteX43" fmla="*/ 1917508 w 5144802"/>
                <a:gd name="connsiteY43" fmla="*/ 2837329 h 3388658"/>
                <a:gd name="connsiteX44" fmla="*/ 1957849 w 5144802"/>
                <a:gd name="connsiteY44" fmla="*/ 2864223 h 3388658"/>
                <a:gd name="connsiteX45" fmla="*/ 2011637 w 5144802"/>
                <a:gd name="connsiteY45" fmla="*/ 2877670 h 3388658"/>
                <a:gd name="connsiteX46" fmla="*/ 2159555 w 5144802"/>
                <a:gd name="connsiteY46" fmla="*/ 2944905 h 3388658"/>
                <a:gd name="connsiteX47" fmla="*/ 2199896 w 5144802"/>
                <a:gd name="connsiteY47" fmla="*/ 2971800 h 3388658"/>
                <a:gd name="connsiteX48" fmla="*/ 2294026 w 5144802"/>
                <a:gd name="connsiteY48" fmla="*/ 2998694 h 3388658"/>
                <a:gd name="connsiteX49" fmla="*/ 2361261 w 5144802"/>
                <a:gd name="connsiteY49" fmla="*/ 3025588 h 3388658"/>
                <a:gd name="connsiteX50" fmla="*/ 2455390 w 5144802"/>
                <a:gd name="connsiteY50" fmla="*/ 3052482 h 3388658"/>
                <a:gd name="connsiteX51" fmla="*/ 2522626 w 5144802"/>
                <a:gd name="connsiteY51" fmla="*/ 3079376 h 3388658"/>
                <a:gd name="connsiteX52" fmla="*/ 2603308 w 5144802"/>
                <a:gd name="connsiteY52" fmla="*/ 3106270 h 3388658"/>
                <a:gd name="connsiteX53" fmla="*/ 2657096 w 5144802"/>
                <a:gd name="connsiteY53" fmla="*/ 3133164 h 3388658"/>
                <a:gd name="connsiteX54" fmla="*/ 2751226 w 5144802"/>
                <a:gd name="connsiteY54" fmla="*/ 3160058 h 3388658"/>
                <a:gd name="connsiteX55" fmla="*/ 2818461 w 5144802"/>
                <a:gd name="connsiteY55" fmla="*/ 3186953 h 3388658"/>
                <a:gd name="connsiteX56" fmla="*/ 2926037 w 5144802"/>
                <a:gd name="connsiteY56" fmla="*/ 3213847 h 3388658"/>
                <a:gd name="connsiteX57" fmla="*/ 3006720 w 5144802"/>
                <a:gd name="connsiteY57" fmla="*/ 3240741 h 3388658"/>
                <a:gd name="connsiteX58" fmla="*/ 3073955 w 5144802"/>
                <a:gd name="connsiteY58" fmla="*/ 3267635 h 3388658"/>
                <a:gd name="connsiteX59" fmla="*/ 3194979 w 5144802"/>
                <a:gd name="connsiteY59" fmla="*/ 3294529 h 3388658"/>
                <a:gd name="connsiteX60" fmla="*/ 3275661 w 5144802"/>
                <a:gd name="connsiteY60" fmla="*/ 3321423 h 3388658"/>
                <a:gd name="connsiteX61" fmla="*/ 3316002 w 5144802"/>
                <a:gd name="connsiteY61" fmla="*/ 3334870 h 3388658"/>
                <a:gd name="connsiteX62" fmla="*/ 3356343 w 5144802"/>
                <a:gd name="connsiteY62" fmla="*/ 3348317 h 3388658"/>
                <a:gd name="connsiteX63" fmla="*/ 3410132 w 5144802"/>
                <a:gd name="connsiteY63" fmla="*/ 3361764 h 3388658"/>
                <a:gd name="connsiteX64" fmla="*/ 3544602 w 5144802"/>
                <a:gd name="connsiteY64" fmla="*/ 3388658 h 3388658"/>
                <a:gd name="connsiteX65" fmla="*/ 3894226 w 5144802"/>
                <a:gd name="connsiteY65" fmla="*/ 3375211 h 3388658"/>
                <a:gd name="connsiteX66" fmla="*/ 3948014 w 5144802"/>
                <a:gd name="connsiteY66" fmla="*/ 3361764 h 3388658"/>
                <a:gd name="connsiteX67" fmla="*/ 4028696 w 5144802"/>
                <a:gd name="connsiteY67" fmla="*/ 3348317 h 3388658"/>
                <a:gd name="connsiteX68" fmla="*/ 4109379 w 5144802"/>
                <a:gd name="connsiteY68" fmla="*/ 3321423 h 3388658"/>
                <a:gd name="connsiteX69" fmla="*/ 4149720 w 5144802"/>
                <a:gd name="connsiteY69" fmla="*/ 3307976 h 3388658"/>
                <a:gd name="connsiteX70" fmla="*/ 4203508 w 5144802"/>
                <a:gd name="connsiteY70" fmla="*/ 3281082 h 3388658"/>
                <a:gd name="connsiteX71" fmla="*/ 4270743 w 5144802"/>
                <a:gd name="connsiteY71" fmla="*/ 3254188 h 3388658"/>
                <a:gd name="connsiteX72" fmla="*/ 4337979 w 5144802"/>
                <a:gd name="connsiteY72" fmla="*/ 3200400 h 3388658"/>
                <a:gd name="connsiteX73" fmla="*/ 4378320 w 5144802"/>
                <a:gd name="connsiteY73" fmla="*/ 3173505 h 3388658"/>
                <a:gd name="connsiteX74" fmla="*/ 4418661 w 5144802"/>
                <a:gd name="connsiteY74" fmla="*/ 3133164 h 3388658"/>
                <a:gd name="connsiteX75" fmla="*/ 4553132 w 5144802"/>
                <a:gd name="connsiteY75" fmla="*/ 3025588 h 3388658"/>
                <a:gd name="connsiteX76" fmla="*/ 4606920 w 5144802"/>
                <a:gd name="connsiteY76" fmla="*/ 2971800 h 3388658"/>
                <a:gd name="connsiteX77" fmla="*/ 4660708 w 5144802"/>
                <a:gd name="connsiteY77" fmla="*/ 2931458 h 3388658"/>
                <a:gd name="connsiteX78" fmla="*/ 4741390 w 5144802"/>
                <a:gd name="connsiteY78" fmla="*/ 2837329 h 3388658"/>
                <a:gd name="connsiteX79" fmla="*/ 4768285 w 5144802"/>
                <a:gd name="connsiteY79" fmla="*/ 2810435 h 3388658"/>
                <a:gd name="connsiteX80" fmla="*/ 4795179 w 5144802"/>
                <a:gd name="connsiteY80" fmla="*/ 2770094 h 3388658"/>
                <a:gd name="connsiteX81" fmla="*/ 4835520 w 5144802"/>
                <a:gd name="connsiteY81" fmla="*/ 2716305 h 3388658"/>
                <a:gd name="connsiteX82" fmla="*/ 4889308 w 5144802"/>
                <a:gd name="connsiteY82" fmla="*/ 2635623 h 3388658"/>
                <a:gd name="connsiteX83" fmla="*/ 5010332 w 5144802"/>
                <a:gd name="connsiteY83" fmla="*/ 2474258 h 3388658"/>
                <a:gd name="connsiteX84" fmla="*/ 5037226 w 5144802"/>
                <a:gd name="connsiteY84" fmla="*/ 2420470 h 3388658"/>
                <a:gd name="connsiteX85" fmla="*/ 5077567 w 5144802"/>
                <a:gd name="connsiteY85" fmla="*/ 2339788 h 3388658"/>
                <a:gd name="connsiteX86" fmla="*/ 5091014 w 5144802"/>
                <a:gd name="connsiteY86" fmla="*/ 2286000 h 3388658"/>
                <a:gd name="connsiteX87" fmla="*/ 5117908 w 5144802"/>
                <a:gd name="connsiteY87" fmla="*/ 2205317 h 3388658"/>
                <a:gd name="connsiteX88" fmla="*/ 5144802 w 5144802"/>
                <a:gd name="connsiteY88" fmla="*/ 2070847 h 3388658"/>
                <a:gd name="connsiteX89" fmla="*/ 5131355 w 5144802"/>
                <a:gd name="connsiteY89" fmla="*/ 1788458 h 3388658"/>
                <a:gd name="connsiteX90" fmla="*/ 5104461 w 5144802"/>
                <a:gd name="connsiteY90" fmla="*/ 1653988 h 3388658"/>
                <a:gd name="connsiteX91" fmla="*/ 5064120 w 5144802"/>
                <a:gd name="connsiteY91" fmla="*/ 1519517 h 3388658"/>
                <a:gd name="connsiteX92" fmla="*/ 5050673 w 5144802"/>
                <a:gd name="connsiteY92" fmla="*/ 1479176 h 3388658"/>
                <a:gd name="connsiteX93" fmla="*/ 4996885 w 5144802"/>
                <a:gd name="connsiteY93" fmla="*/ 1371600 h 3388658"/>
                <a:gd name="connsiteX94" fmla="*/ 4983437 w 5144802"/>
                <a:gd name="connsiteY94" fmla="*/ 1331258 h 3388658"/>
                <a:gd name="connsiteX95" fmla="*/ 4943096 w 5144802"/>
                <a:gd name="connsiteY95" fmla="*/ 1264023 h 3388658"/>
                <a:gd name="connsiteX96" fmla="*/ 4916202 w 5144802"/>
                <a:gd name="connsiteY96" fmla="*/ 1223682 h 3388658"/>
                <a:gd name="connsiteX97" fmla="*/ 4902755 w 5144802"/>
                <a:gd name="connsiteY97" fmla="*/ 1183341 h 3388658"/>
                <a:gd name="connsiteX98" fmla="*/ 4822073 w 5144802"/>
                <a:gd name="connsiteY98" fmla="*/ 1048870 h 3388658"/>
                <a:gd name="connsiteX99" fmla="*/ 4795179 w 5144802"/>
                <a:gd name="connsiteY99" fmla="*/ 1008529 h 3388658"/>
                <a:gd name="connsiteX100" fmla="*/ 4768285 w 5144802"/>
                <a:gd name="connsiteY100" fmla="*/ 968188 h 3388658"/>
                <a:gd name="connsiteX101" fmla="*/ 4701049 w 5144802"/>
                <a:gd name="connsiteY101" fmla="*/ 900953 h 3388658"/>
                <a:gd name="connsiteX102" fmla="*/ 4674155 w 5144802"/>
                <a:gd name="connsiteY102" fmla="*/ 860611 h 3388658"/>
                <a:gd name="connsiteX103" fmla="*/ 4593473 w 5144802"/>
                <a:gd name="connsiteY103" fmla="*/ 779929 h 3388658"/>
                <a:gd name="connsiteX104" fmla="*/ 4553132 w 5144802"/>
                <a:gd name="connsiteY104" fmla="*/ 739588 h 3388658"/>
                <a:gd name="connsiteX105" fmla="*/ 4485896 w 5144802"/>
                <a:gd name="connsiteY105" fmla="*/ 672353 h 3388658"/>
                <a:gd name="connsiteX106" fmla="*/ 4418661 w 5144802"/>
                <a:gd name="connsiteY106" fmla="*/ 605117 h 3388658"/>
                <a:gd name="connsiteX107" fmla="*/ 4378320 w 5144802"/>
                <a:gd name="connsiteY107" fmla="*/ 578223 h 3388658"/>
                <a:gd name="connsiteX108" fmla="*/ 4337979 w 5144802"/>
                <a:gd name="connsiteY108" fmla="*/ 537882 h 3388658"/>
                <a:gd name="connsiteX109" fmla="*/ 4284190 w 5144802"/>
                <a:gd name="connsiteY109" fmla="*/ 510988 h 3388658"/>
                <a:gd name="connsiteX110" fmla="*/ 4149720 w 5144802"/>
                <a:gd name="connsiteY110" fmla="*/ 443753 h 3388658"/>
                <a:gd name="connsiteX111" fmla="*/ 4095932 w 5144802"/>
                <a:gd name="connsiteY111" fmla="*/ 416858 h 3388658"/>
                <a:gd name="connsiteX112" fmla="*/ 4055590 w 5144802"/>
                <a:gd name="connsiteY112" fmla="*/ 403411 h 3388658"/>
                <a:gd name="connsiteX113" fmla="*/ 4015249 w 5144802"/>
                <a:gd name="connsiteY113" fmla="*/ 376517 h 3388658"/>
                <a:gd name="connsiteX114" fmla="*/ 3880779 w 5144802"/>
                <a:gd name="connsiteY114" fmla="*/ 336176 h 3388658"/>
                <a:gd name="connsiteX115" fmla="*/ 3759755 w 5144802"/>
                <a:gd name="connsiteY115" fmla="*/ 295835 h 3388658"/>
                <a:gd name="connsiteX116" fmla="*/ 3719414 w 5144802"/>
                <a:gd name="connsiteY116" fmla="*/ 282388 h 3388658"/>
                <a:gd name="connsiteX117" fmla="*/ 3679073 w 5144802"/>
                <a:gd name="connsiteY117" fmla="*/ 268941 h 3388658"/>
                <a:gd name="connsiteX118" fmla="*/ 3625285 w 5144802"/>
                <a:gd name="connsiteY118" fmla="*/ 255494 h 3388658"/>
                <a:gd name="connsiteX119" fmla="*/ 3490814 w 5144802"/>
                <a:gd name="connsiteY119" fmla="*/ 215153 h 3388658"/>
                <a:gd name="connsiteX120" fmla="*/ 3316002 w 5144802"/>
                <a:gd name="connsiteY120" fmla="*/ 174811 h 3388658"/>
                <a:gd name="connsiteX121" fmla="*/ 3127743 w 5144802"/>
                <a:gd name="connsiteY121" fmla="*/ 134470 h 3388658"/>
                <a:gd name="connsiteX122" fmla="*/ 3033614 w 5144802"/>
                <a:gd name="connsiteY122" fmla="*/ 121023 h 3388658"/>
                <a:gd name="connsiteX123" fmla="*/ 2926037 w 5144802"/>
                <a:gd name="connsiteY123" fmla="*/ 107576 h 3388658"/>
                <a:gd name="connsiteX124" fmla="*/ 2562967 w 5144802"/>
                <a:gd name="connsiteY124" fmla="*/ 80682 h 3388658"/>
                <a:gd name="connsiteX125" fmla="*/ 1514096 w 5144802"/>
                <a:gd name="connsiteY125" fmla="*/ 40341 h 3388658"/>
                <a:gd name="connsiteX126" fmla="*/ 801402 w 5144802"/>
                <a:gd name="connsiteY126" fmla="*/ 0 h 3388658"/>
                <a:gd name="connsiteX127" fmla="*/ 519014 w 5144802"/>
                <a:gd name="connsiteY127" fmla="*/ 13447 h 3388658"/>
                <a:gd name="connsiteX128" fmla="*/ 478673 w 5144802"/>
                <a:gd name="connsiteY128" fmla="*/ 40341 h 33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44802" h="3388658">
                  <a:moveTo>
                    <a:pt x="478673" y="40341"/>
                  </a:moveTo>
                  <a:cubicBezTo>
                    <a:pt x="456261" y="47064"/>
                    <a:pt x="415427" y="46661"/>
                    <a:pt x="384543" y="53788"/>
                  </a:cubicBezTo>
                  <a:cubicBezTo>
                    <a:pt x="335889" y="65016"/>
                    <a:pt x="300449" y="76802"/>
                    <a:pt x="263520" y="107576"/>
                  </a:cubicBezTo>
                  <a:cubicBezTo>
                    <a:pt x="206023" y="155490"/>
                    <a:pt x="238596" y="135370"/>
                    <a:pt x="196285" y="188258"/>
                  </a:cubicBezTo>
                  <a:cubicBezTo>
                    <a:pt x="188365" y="198158"/>
                    <a:pt x="177310" y="205253"/>
                    <a:pt x="169390" y="215153"/>
                  </a:cubicBezTo>
                  <a:cubicBezTo>
                    <a:pt x="159294" y="227773"/>
                    <a:pt x="152842" y="243079"/>
                    <a:pt x="142496" y="255494"/>
                  </a:cubicBezTo>
                  <a:cubicBezTo>
                    <a:pt x="37168" y="381887"/>
                    <a:pt x="184313" y="172599"/>
                    <a:pt x="48367" y="376517"/>
                  </a:cubicBezTo>
                  <a:lnTo>
                    <a:pt x="21473" y="416858"/>
                  </a:lnTo>
                  <a:cubicBezTo>
                    <a:pt x="-11201" y="514883"/>
                    <a:pt x="-2810" y="472736"/>
                    <a:pt x="21473" y="658905"/>
                  </a:cubicBezTo>
                  <a:cubicBezTo>
                    <a:pt x="22927" y="670052"/>
                    <a:pt x="61463" y="826467"/>
                    <a:pt x="75261" y="847164"/>
                  </a:cubicBezTo>
                  <a:lnTo>
                    <a:pt x="102155" y="887505"/>
                  </a:lnTo>
                  <a:cubicBezTo>
                    <a:pt x="139269" y="998850"/>
                    <a:pt x="113325" y="944603"/>
                    <a:pt x="182837" y="1048870"/>
                  </a:cubicBezTo>
                  <a:lnTo>
                    <a:pt x="209732" y="1089211"/>
                  </a:lnTo>
                  <a:cubicBezTo>
                    <a:pt x="218697" y="1116105"/>
                    <a:pt x="220901" y="1146306"/>
                    <a:pt x="236626" y="1169894"/>
                  </a:cubicBezTo>
                  <a:cubicBezTo>
                    <a:pt x="245591" y="1183341"/>
                    <a:pt x="256956" y="1195467"/>
                    <a:pt x="263520" y="1210235"/>
                  </a:cubicBezTo>
                  <a:cubicBezTo>
                    <a:pt x="275034" y="1236140"/>
                    <a:pt x="277736" y="1265561"/>
                    <a:pt x="290414" y="1290917"/>
                  </a:cubicBezTo>
                  <a:cubicBezTo>
                    <a:pt x="299379" y="1308846"/>
                    <a:pt x="309412" y="1326280"/>
                    <a:pt x="317308" y="1344705"/>
                  </a:cubicBezTo>
                  <a:cubicBezTo>
                    <a:pt x="345131" y="1409626"/>
                    <a:pt x="313050" y="1364503"/>
                    <a:pt x="357649" y="1438835"/>
                  </a:cubicBezTo>
                  <a:cubicBezTo>
                    <a:pt x="374279" y="1466551"/>
                    <a:pt x="393508" y="1492623"/>
                    <a:pt x="411437" y="1519517"/>
                  </a:cubicBezTo>
                  <a:cubicBezTo>
                    <a:pt x="420402" y="1532964"/>
                    <a:pt x="431104" y="1545403"/>
                    <a:pt x="438332" y="1559858"/>
                  </a:cubicBezTo>
                  <a:cubicBezTo>
                    <a:pt x="447297" y="1577788"/>
                    <a:pt x="453199" y="1597610"/>
                    <a:pt x="465226" y="1613647"/>
                  </a:cubicBezTo>
                  <a:cubicBezTo>
                    <a:pt x="480439" y="1633932"/>
                    <a:pt x="502317" y="1648353"/>
                    <a:pt x="519014" y="1667435"/>
                  </a:cubicBezTo>
                  <a:cubicBezTo>
                    <a:pt x="533772" y="1684301"/>
                    <a:pt x="544279" y="1704640"/>
                    <a:pt x="559355" y="1721223"/>
                  </a:cubicBezTo>
                  <a:cubicBezTo>
                    <a:pt x="589204" y="1754057"/>
                    <a:pt x="622108" y="1783976"/>
                    <a:pt x="653485" y="1815353"/>
                  </a:cubicBezTo>
                  <a:lnTo>
                    <a:pt x="707273" y="1869141"/>
                  </a:lnTo>
                  <a:cubicBezTo>
                    <a:pt x="720720" y="1882588"/>
                    <a:pt x="731791" y="1898933"/>
                    <a:pt x="747614" y="1909482"/>
                  </a:cubicBezTo>
                  <a:lnTo>
                    <a:pt x="787955" y="1936376"/>
                  </a:lnTo>
                  <a:cubicBezTo>
                    <a:pt x="819677" y="1983959"/>
                    <a:pt x="817914" y="1987028"/>
                    <a:pt x="868637" y="2030505"/>
                  </a:cubicBezTo>
                  <a:cubicBezTo>
                    <a:pt x="880908" y="2041023"/>
                    <a:pt x="896900" y="2046663"/>
                    <a:pt x="908979" y="2057400"/>
                  </a:cubicBezTo>
                  <a:cubicBezTo>
                    <a:pt x="937406" y="2082668"/>
                    <a:pt x="959961" y="2114323"/>
                    <a:pt x="989661" y="2138082"/>
                  </a:cubicBezTo>
                  <a:cubicBezTo>
                    <a:pt x="1034485" y="2173941"/>
                    <a:pt x="1083543" y="2205068"/>
                    <a:pt x="1124132" y="2245658"/>
                  </a:cubicBezTo>
                  <a:cubicBezTo>
                    <a:pt x="1146544" y="2268070"/>
                    <a:pt x="1164995" y="2295313"/>
                    <a:pt x="1191367" y="2312894"/>
                  </a:cubicBezTo>
                  <a:lnTo>
                    <a:pt x="1272049" y="2366682"/>
                  </a:lnTo>
                  <a:cubicBezTo>
                    <a:pt x="1285496" y="2375647"/>
                    <a:pt x="1300962" y="2382148"/>
                    <a:pt x="1312390" y="2393576"/>
                  </a:cubicBezTo>
                  <a:cubicBezTo>
                    <a:pt x="1321355" y="2402541"/>
                    <a:pt x="1329385" y="2412550"/>
                    <a:pt x="1339285" y="2420470"/>
                  </a:cubicBezTo>
                  <a:cubicBezTo>
                    <a:pt x="1351905" y="2430566"/>
                    <a:pt x="1367211" y="2437018"/>
                    <a:pt x="1379626" y="2447364"/>
                  </a:cubicBezTo>
                  <a:cubicBezTo>
                    <a:pt x="1394235" y="2459538"/>
                    <a:pt x="1405358" y="2475531"/>
                    <a:pt x="1419967" y="2487705"/>
                  </a:cubicBezTo>
                  <a:cubicBezTo>
                    <a:pt x="1535657" y="2584114"/>
                    <a:pt x="1368749" y="2425745"/>
                    <a:pt x="1514096" y="2554941"/>
                  </a:cubicBezTo>
                  <a:cubicBezTo>
                    <a:pt x="1537785" y="2575998"/>
                    <a:pt x="1554960" y="2604595"/>
                    <a:pt x="1581332" y="2622176"/>
                  </a:cubicBezTo>
                  <a:cubicBezTo>
                    <a:pt x="1725476" y="2718272"/>
                    <a:pt x="1506719" y="2568625"/>
                    <a:pt x="1662014" y="2689411"/>
                  </a:cubicBezTo>
                  <a:cubicBezTo>
                    <a:pt x="1687528" y="2709255"/>
                    <a:pt x="1715802" y="2725270"/>
                    <a:pt x="1742696" y="2743200"/>
                  </a:cubicBezTo>
                  <a:cubicBezTo>
                    <a:pt x="1756143" y="2752165"/>
                    <a:pt x="1767705" y="2764983"/>
                    <a:pt x="1783037" y="2770094"/>
                  </a:cubicBezTo>
                  <a:lnTo>
                    <a:pt x="1823379" y="2783541"/>
                  </a:lnTo>
                  <a:cubicBezTo>
                    <a:pt x="1921663" y="2849064"/>
                    <a:pt x="1798083" y="2769086"/>
                    <a:pt x="1917508" y="2837329"/>
                  </a:cubicBezTo>
                  <a:cubicBezTo>
                    <a:pt x="1931540" y="2845347"/>
                    <a:pt x="1942994" y="2857857"/>
                    <a:pt x="1957849" y="2864223"/>
                  </a:cubicBezTo>
                  <a:cubicBezTo>
                    <a:pt x="1974836" y="2871503"/>
                    <a:pt x="1994577" y="2870562"/>
                    <a:pt x="2011637" y="2877670"/>
                  </a:cubicBezTo>
                  <a:cubicBezTo>
                    <a:pt x="2252148" y="2977882"/>
                    <a:pt x="2038663" y="2904608"/>
                    <a:pt x="2159555" y="2944905"/>
                  </a:cubicBezTo>
                  <a:cubicBezTo>
                    <a:pt x="2173002" y="2953870"/>
                    <a:pt x="2185441" y="2964572"/>
                    <a:pt x="2199896" y="2971800"/>
                  </a:cubicBezTo>
                  <a:cubicBezTo>
                    <a:pt x="2225795" y="2984750"/>
                    <a:pt x="2268177" y="2990078"/>
                    <a:pt x="2294026" y="2998694"/>
                  </a:cubicBezTo>
                  <a:cubicBezTo>
                    <a:pt x="2316925" y="3006327"/>
                    <a:pt x="2338362" y="3017955"/>
                    <a:pt x="2361261" y="3025588"/>
                  </a:cubicBezTo>
                  <a:cubicBezTo>
                    <a:pt x="2488432" y="3067978"/>
                    <a:pt x="2351781" y="3013629"/>
                    <a:pt x="2455390" y="3052482"/>
                  </a:cubicBezTo>
                  <a:cubicBezTo>
                    <a:pt x="2477992" y="3060957"/>
                    <a:pt x="2499941" y="3071127"/>
                    <a:pt x="2522626" y="3079376"/>
                  </a:cubicBezTo>
                  <a:cubicBezTo>
                    <a:pt x="2549268" y="3089064"/>
                    <a:pt x="2577952" y="3093592"/>
                    <a:pt x="2603308" y="3106270"/>
                  </a:cubicBezTo>
                  <a:cubicBezTo>
                    <a:pt x="2621237" y="3115235"/>
                    <a:pt x="2638671" y="3125268"/>
                    <a:pt x="2657096" y="3133164"/>
                  </a:cubicBezTo>
                  <a:cubicBezTo>
                    <a:pt x="2702426" y="3152591"/>
                    <a:pt x="2700042" y="3142996"/>
                    <a:pt x="2751226" y="3160058"/>
                  </a:cubicBezTo>
                  <a:cubicBezTo>
                    <a:pt x="2774125" y="3167691"/>
                    <a:pt x="2795390" y="3179854"/>
                    <a:pt x="2818461" y="3186953"/>
                  </a:cubicBezTo>
                  <a:cubicBezTo>
                    <a:pt x="2853789" y="3197823"/>
                    <a:pt x="2890971" y="3202159"/>
                    <a:pt x="2926037" y="3213847"/>
                  </a:cubicBezTo>
                  <a:cubicBezTo>
                    <a:pt x="2952931" y="3222812"/>
                    <a:pt x="2980399" y="3230212"/>
                    <a:pt x="3006720" y="3240741"/>
                  </a:cubicBezTo>
                  <a:cubicBezTo>
                    <a:pt x="3029132" y="3249706"/>
                    <a:pt x="3051056" y="3260002"/>
                    <a:pt x="3073955" y="3267635"/>
                  </a:cubicBezTo>
                  <a:cubicBezTo>
                    <a:pt x="3128296" y="3285749"/>
                    <a:pt x="3136359" y="3278542"/>
                    <a:pt x="3194979" y="3294529"/>
                  </a:cubicBezTo>
                  <a:cubicBezTo>
                    <a:pt x="3222329" y="3301988"/>
                    <a:pt x="3248767" y="3312458"/>
                    <a:pt x="3275661" y="3321423"/>
                  </a:cubicBezTo>
                  <a:lnTo>
                    <a:pt x="3316002" y="3334870"/>
                  </a:lnTo>
                  <a:cubicBezTo>
                    <a:pt x="3329449" y="3339352"/>
                    <a:pt x="3342592" y="3344879"/>
                    <a:pt x="3356343" y="3348317"/>
                  </a:cubicBezTo>
                  <a:cubicBezTo>
                    <a:pt x="3374273" y="3352799"/>
                    <a:pt x="3392061" y="3357892"/>
                    <a:pt x="3410132" y="3361764"/>
                  </a:cubicBezTo>
                  <a:cubicBezTo>
                    <a:pt x="3454828" y="3371342"/>
                    <a:pt x="3544602" y="3388658"/>
                    <a:pt x="3544602" y="3388658"/>
                  </a:cubicBezTo>
                  <a:cubicBezTo>
                    <a:pt x="3661143" y="3384176"/>
                    <a:pt x="3777857" y="3382969"/>
                    <a:pt x="3894226" y="3375211"/>
                  </a:cubicBezTo>
                  <a:cubicBezTo>
                    <a:pt x="3912666" y="3373982"/>
                    <a:pt x="3929892" y="3365388"/>
                    <a:pt x="3948014" y="3361764"/>
                  </a:cubicBezTo>
                  <a:cubicBezTo>
                    <a:pt x="3974750" y="3356417"/>
                    <a:pt x="4002245" y="3354930"/>
                    <a:pt x="4028696" y="3348317"/>
                  </a:cubicBezTo>
                  <a:cubicBezTo>
                    <a:pt x="4056199" y="3341441"/>
                    <a:pt x="4082485" y="3330388"/>
                    <a:pt x="4109379" y="3321423"/>
                  </a:cubicBezTo>
                  <a:cubicBezTo>
                    <a:pt x="4122826" y="3316941"/>
                    <a:pt x="4137042" y="3314315"/>
                    <a:pt x="4149720" y="3307976"/>
                  </a:cubicBezTo>
                  <a:cubicBezTo>
                    <a:pt x="4167649" y="3299011"/>
                    <a:pt x="4185190" y="3289223"/>
                    <a:pt x="4203508" y="3281082"/>
                  </a:cubicBezTo>
                  <a:cubicBezTo>
                    <a:pt x="4225566" y="3271279"/>
                    <a:pt x="4250045" y="3266607"/>
                    <a:pt x="4270743" y="3254188"/>
                  </a:cubicBezTo>
                  <a:cubicBezTo>
                    <a:pt x="4295354" y="3239421"/>
                    <a:pt x="4315018" y="3217621"/>
                    <a:pt x="4337979" y="3200400"/>
                  </a:cubicBezTo>
                  <a:cubicBezTo>
                    <a:pt x="4350908" y="3190703"/>
                    <a:pt x="4365904" y="3183851"/>
                    <a:pt x="4378320" y="3173505"/>
                  </a:cubicBezTo>
                  <a:cubicBezTo>
                    <a:pt x="4392929" y="3161331"/>
                    <a:pt x="4404144" y="3145448"/>
                    <a:pt x="4418661" y="3133164"/>
                  </a:cubicBezTo>
                  <a:cubicBezTo>
                    <a:pt x="4462481" y="3096086"/>
                    <a:pt x="4512543" y="3066177"/>
                    <a:pt x="4553132" y="3025588"/>
                  </a:cubicBezTo>
                  <a:cubicBezTo>
                    <a:pt x="4571061" y="3007659"/>
                    <a:pt x="4587838" y="2988497"/>
                    <a:pt x="4606920" y="2971800"/>
                  </a:cubicBezTo>
                  <a:cubicBezTo>
                    <a:pt x="4623787" y="2957042"/>
                    <a:pt x="4643692" y="2946044"/>
                    <a:pt x="4660708" y="2931458"/>
                  </a:cubicBezTo>
                  <a:cubicBezTo>
                    <a:pt x="4710565" y="2888723"/>
                    <a:pt x="4697100" y="2890476"/>
                    <a:pt x="4741390" y="2837329"/>
                  </a:cubicBezTo>
                  <a:cubicBezTo>
                    <a:pt x="4749506" y="2827589"/>
                    <a:pt x="4760365" y="2820335"/>
                    <a:pt x="4768285" y="2810435"/>
                  </a:cubicBezTo>
                  <a:cubicBezTo>
                    <a:pt x="4778381" y="2797815"/>
                    <a:pt x="4785786" y="2783245"/>
                    <a:pt x="4795179" y="2770094"/>
                  </a:cubicBezTo>
                  <a:cubicBezTo>
                    <a:pt x="4808206" y="2751857"/>
                    <a:pt x="4822668" y="2734666"/>
                    <a:pt x="4835520" y="2716305"/>
                  </a:cubicBezTo>
                  <a:cubicBezTo>
                    <a:pt x="4854056" y="2689825"/>
                    <a:pt x="4869116" y="2660863"/>
                    <a:pt x="4889308" y="2635623"/>
                  </a:cubicBezTo>
                  <a:cubicBezTo>
                    <a:pt x="4933869" y="2579922"/>
                    <a:pt x="4971171" y="2535796"/>
                    <a:pt x="5010332" y="2474258"/>
                  </a:cubicBezTo>
                  <a:cubicBezTo>
                    <a:pt x="5021094" y="2457346"/>
                    <a:pt x="5027281" y="2437874"/>
                    <a:pt x="5037226" y="2420470"/>
                  </a:cubicBezTo>
                  <a:cubicBezTo>
                    <a:pt x="5070902" y="2361536"/>
                    <a:pt x="5059957" y="2401424"/>
                    <a:pt x="5077567" y="2339788"/>
                  </a:cubicBezTo>
                  <a:cubicBezTo>
                    <a:pt x="5082644" y="2322018"/>
                    <a:pt x="5085704" y="2303702"/>
                    <a:pt x="5091014" y="2286000"/>
                  </a:cubicBezTo>
                  <a:cubicBezTo>
                    <a:pt x="5099160" y="2258846"/>
                    <a:pt x="5112348" y="2233116"/>
                    <a:pt x="5117908" y="2205317"/>
                  </a:cubicBezTo>
                  <a:lnTo>
                    <a:pt x="5144802" y="2070847"/>
                  </a:lnTo>
                  <a:cubicBezTo>
                    <a:pt x="5140320" y="1976717"/>
                    <a:pt x="5140432" y="1882256"/>
                    <a:pt x="5131355" y="1788458"/>
                  </a:cubicBezTo>
                  <a:cubicBezTo>
                    <a:pt x="5126952" y="1742960"/>
                    <a:pt x="5115548" y="1698334"/>
                    <a:pt x="5104461" y="1653988"/>
                  </a:cubicBezTo>
                  <a:cubicBezTo>
                    <a:pt x="5084139" y="1572698"/>
                    <a:pt x="5096858" y="1617731"/>
                    <a:pt x="5064120" y="1519517"/>
                  </a:cubicBezTo>
                  <a:cubicBezTo>
                    <a:pt x="5059638" y="1506070"/>
                    <a:pt x="5057012" y="1491854"/>
                    <a:pt x="5050673" y="1479176"/>
                  </a:cubicBezTo>
                  <a:cubicBezTo>
                    <a:pt x="5032744" y="1443317"/>
                    <a:pt x="5009564" y="1409634"/>
                    <a:pt x="4996885" y="1371600"/>
                  </a:cubicBezTo>
                  <a:cubicBezTo>
                    <a:pt x="4992402" y="1358153"/>
                    <a:pt x="4989776" y="1343936"/>
                    <a:pt x="4983437" y="1331258"/>
                  </a:cubicBezTo>
                  <a:cubicBezTo>
                    <a:pt x="4971748" y="1307881"/>
                    <a:pt x="4956948" y="1286187"/>
                    <a:pt x="4943096" y="1264023"/>
                  </a:cubicBezTo>
                  <a:cubicBezTo>
                    <a:pt x="4934531" y="1250318"/>
                    <a:pt x="4923430" y="1238137"/>
                    <a:pt x="4916202" y="1223682"/>
                  </a:cubicBezTo>
                  <a:cubicBezTo>
                    <a:pt x="4909863" y="1211004"/>
                    <a:pt x="4908339" y="1196369"/>
                    <a:pt x="4902755" y="1183341"/>
                  </a:cubicBezTo>
                  <a:cubicBezTo>
                    <a:pt x="4877946" y="1125453"/>
                    <a:pt x="4860310" y="1106225"/>
                    <a:pt x="4822073" y="1048870"/>
                  </a:cubicBezTo>
                  <a:lnTo>
                    <a:pt x="4795179" y="1008529"/>
                  </a:lnTo>
                  <a:cubicBezTo>
                    <a:pt x="4786214" y="995082"/>
                    <a:pt x="4779713" y="979616"/>
                    <a:pt x="4768285" y="968188"/>
                  </a:cubicBezTo>
                  <a:cubicBezTo>
                    <a:pt x="4745873" y="945776"/>
                    <a:pt x="4718630" y="927325"/>
                    <a:pt x="4701049" y="900953"/>
                  </a:cubicBezTo>
                  <a:cubicBezTo>
                    <a:pt x="4692084" y="887506"/>
                    <a:pt x="4684892" y="872690"/>
                    <a:pt x="4674155" y="860611"/>
                  </a:cubicBezTo>
                  <a:cubicBezTo>
                    <a:pt x="4648887" y="832184"/>
                    <a:pt x="4620367" y="806823"/>
                    <a:pt x="4593473" y="779929"/>
                  </a:cubicBezTo>
                  <a:cubicBezTo>
                    <a:pt x="4580026" y="766482"/>
                    <a:pt x="4563681" y="755411"/>
                    <a:pt x="4553132" y="739588"/>
                  </a:cubicBezTo>
                  <a:cubicBezTo>
                    <a:pt x="4499340" y="658903"/>
                    <a:pt x="4557616" y="735109"/>
                    <a:pt x="4485896" y="672353"/>
                  </a:cubicBezTo>
                  <a:cubicBezTo>
                    <a:pt x="4462043" y="651481"/>
                    <a:pt x="4445033" y="622698"/>
                    <a:pt x="4418661" y="605117"/>
                  </a:cubicBezTo>
                  <a:cubicBezTo>
                    <a:pt x="4405214" y="596152"/>
                    <a:pt x="4390735" y="588569"/>
                    <a:pt x="4378320" y="578223"/>
                  </a:cubicBezTo>
                  <a:cubicBezTo>
                    <a:pt x="4363711" y="566049"/>
                    <a:pt x="4353454" y="548935"/>
                    <a:pt x="4337979" y="537882"/>
                  </a:cubicBezTo>
                  <a:cubicBezTo>
                    <a:pt x="4321667" y="526231"/>
                    <a:pt x="4301379" y="521301"/>
                    <a:pt x="4284190" y="510988"/>
                  </a:cubicBezTo>
                  <a:cubicBezTo>
                    <a:pt x="4169832" y="442374"/>
                    <a:pt x="4245328" y="467655"/>
                    <a:pt x="4149720" y="443753"/>
                  </a:cubicBezTo>
                  <a:cubicBezTo>
                    <a:pt x="4131791" y="434788"/>
                    <a:pt x="4114357" y="424755"/>
                    <a:pt x="4095932" y="416858"/>
                  </a:cubicBezTo>
                  <a:cubicBezTo>
                    <a:pt x="4082903" y="411274"/>
                    <a:pt x="4068268" y="409750"/>
                    <a:pt x="4055590" y="403411"/>
                  </a:cubicBezTo>
                  <a:cubicBezTo>
                    <a:pt x="4041135" y="396184"/>
                    <a:pt x="4030017" y="383081"/>
                    <a:pt x="4015249" y="376517"/>
                  </a:cubicBezTo>
                  <a:cubicBezTo>
                    <a:pt x="3949422" y="347261"/>
                    <a:pt x="3940955" y="354229"/>
                    <a:pt x="3880779" y="336176"/>
                  </a:cubicBezTo>
                  <a:cubicBezTo>
                    <a:pt x="3880767" y="336173"/>
                    <a:pt x="3779932" y="302561"/>
                    <a:pt x="3759755" y="295835"/>
                  </a:cubicBezTo>
                  <a:lnTo>
                    <a:pt x="3719414" y="282388"/>
                  </a:lnTo>
                  <a:cubicBezTo>
                    <a:pt x="3705967" y="277906"/>
                    <a:pt x="3692824" y="272379"/>
                    <a:pt x="3679073" y="268941"/>
                  </a:cubicBezTo>
                  <a:cubicBezTo>
                    <a:pt x="3661144" y="264459"/>
                    <a:pt x="3642589" y="261983"/>
                    <a:pt x="3625285" y="255494"/>
                  </a:cubicBezTo>
                  <a:cubicBezTo>
                    <a:pt x="3500205" y="208590"/>
                    <a:pt x="3655065" y="242528"/>
                    <a:pt x="3490814" y="215153"/>
                  </a:cubicBezTo>
                  <a:cubicBezTo>
                    <a:pt x="3379511" y="178049"/>
                    <a:pt x="3553371" y="234153"/>
                    <a:pt x="3316002" y="174811"/>
                  </a:cubicBezTo>
                  <a:cubicBezTo>
                    <a:pt x="3250770" y="158503"/>
                    <a:pt x="3198955" y="144643"/>
                    <a:pt x="3127743" y="134470"/>
                  </a:cubicBezTo>
                  <a:lnTo>
                    <a:pt x="3033614" y="121023"/>
                  </a:lnTo>
                  <a:cubicBezTo>
                    <a:pt x="2997793" y="116247"/>
                    <a:pt x="2961996" y="111172"/>
                    <a:pt x="2926037" y="107576"/>
                  </a:cubicBezTo>
                  <a:cubicBezTo>
                    <a:pt x="2781628" y="93135"/>
                    <a:pt x="2713524" y="91974"/>
                    <a:pt x="2562967" y="80682"/>
                  </a:cubicBezTo>
                  <a:cubicBezTo>
                    <a:pt x="1938897" y="33877"/>
                    <a:pt x="2447071" y="57944"/>
                    <a:pt x="1514096" y="40341"/>
                  </a:cubicBezTo>
                  <a:lnTo>
                    <a:pt x="801402" y="0"/>
                  </a:lnTo>
                  <a:cubicBezTo>
                    <a:pt x="707273" y="4482"/>
                    <a:pt x="612950" y="5932"/>
                    <a:pt x="519014" y="13447"/>
                  </a:cubicBezTo>
                  <a:cubicBezTo>
                    <a:pt x="470152" y="17356"/>
                    <a:pt x="501085" y="33618"/>
                    <a:pt x="478673" y="40341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05B1AB92-678E-F3A9-BF07-C16D5769ADD0}"/>
                </a:ext>
              </a:extLst>
            </p:cNvPr>
            <p:cNvSpPr/>
            <p:nvPr/>
          </p:nvSpPr>
          <p:spPr>
            <a:xfrm>
              <a:off x="2622176" y="833718"/>
              <a:ext cx="3052483" cy="2487706"/>
            </a:xfrm>
            <a:custGeom>
              <a:avLst/>
              <a:gdLst>
                <a:gd name="connsiteX0" fmla="*/ 753036 w 3052483"/>
                <a:gd name="connsiteY0" fmla="*/ 26894 h 2487706"/>
                <a:gd name="connsiteX1" fmla="*/ 578224 w 3052483"/>
                <a:gd name="connsiteY1" fmla="*/ 121023 h 2487706"/>
                <a:gd name="connsiteX2" fmla="*/ 537883 w 3052483"/>
                <a:gd name="connsiteY2" fmla="*/ 161364 h 2487706"/>
                <a:gd name="connsiteX3" fmla="*/ 416859 w 3052483"/>
                <a:gd name="connsiteY3" fmla="*/ 268941 h 2487706"/>
                <a:gd name="connsiteX4" fmla="*/ 376518 w 3052483"/>
                <a:gd name="connsiteY4" fmla="*/ 309282 h 2487706"/>
                <a:gd name="connsiteX5" fmla="*/ 349624 w 3052483"/>
                <a:gd name="connsiteY5" fmla="*/ 349623 h 2487706"/>
                <a:gd name="connsiteX6" fmla="*/ 268942 w 3052483"/>
                <a:gd name="connsiteY6" fmla="*/ 430306 h 2487706"/>
                <a:gd name="connsiteX7" fmla="*/ 188259 w 3052483"/>
                <a:gd name="connsiteY7" fmla="*/ 551329 h 2487706"/>
                <a:gd name="connsiteX8" fmla="*/ 161365 w 3052483"/>
                <a:gd name="connsiteY8" fmla="*/ 591670 h 2487706"/>
                <a:gd name="connsiteX9" fmla="*/ 121024 w 3052483"/>
                <a:gd name="connsiteY9" fmla="*/ 672353 h 2487706"/>
                <a:gd name="connsiteX10" fmla="*/ 107577 w 3052483"/>
                <a:gd name="connsiteY10" fmla="*/ 712694 h 2487706"/>
                <a:gd name="connsiteX11" fmla="*/ 80683 w 3052483"/>
                <a:gd name="connsiteY11" fmla="*/ 753035 h 2487706"/>
                <a:gd name="connsiteX12" fmla="*/ 53789 w 3052483"/>
                <a:gd name="connsiteY12" fmla="*/ 833717 h 2487706"/>
                <a:gd name="connsiteX13" fmla="*/ 26895 w 3052483"/>
                <a:gd name="connsiteY13" fmla="*/ 914400 h 2487706"/>
                <a:gd name="connsiteX14" fmla="*/ 13448 w 3052483"/>
                <a:gd name="connsiteY14" fmla="*/ 981635 h 2487706"/>
                <a:gd name="connsiteX15" fmla="*/ 0 w 3052483"/>
                <a:gd name="connsiteY15" fmla="*/ 1169894 h 2487706"/>
                <a:gd name="connsiteX16" fmla="*/ 13448 w 3052483"/>
                <a:gd name="connsiteY16" fmla="*/ 1385047 h 2487706"/>
                <a:gd name="connsiteX17" fmla="*/ 40342 w 3052483"/>
                <a:gd name="connsiteY17" fmla="*/ 1640541 h 2487706"/>
                <a:gd name="connsiteX18" fmla="*/ 67236 w 3052483"/>
                <a:gd name="connsiteY18" fmla="*/ 1788458 h 2487706"/>
                <a:gd name="connsiteX19" fmla="*/ 121024 w 3052483"/>
                <a:gd name="connsiteY19" fmla="*/ 1909482 h 2487706"/>
                <a:gd name="connsiteX20" fmla="*/ 161365 w 3052483"/>
                <a:gd name="connsiteY20" fmla="*/ 1936376 h 2487706"/>
                <a:gd name="connsiteX21" fmla="*/ 188259 w 3052483"/>
                <a:gd name="connsiteY21" fmla="*/ 1976717 h 2487706"/>
                <a:gd name="connsiteX22" fmla="*/ 336177 w 3052483"/>
                <a:gd name="connsiteY22" fmla="*/ 2097741 h 2487706"/>
                <a:gd name="connsiteX23" fmla="*/ 416859 w 3052483"/>
                <a:gd name="connsiteY23" fmla="*/ 2124635 h 2487706"/>
                <a:gd name="connsiteX24" fmla="*/ 457200 w 3052483"/>
                <a:gd name="connsiteY24" fmla="*/ 2151529 h 2487706"/>
                <a:gd name="connsiteX25" fmla="*/ 510989 w 3052483"/>
                <a:gd name="connsiteY25" fmla="*/ 2164976 h 2487706"/>
                <a:gd name="connsiteX26" fmla="*/ 591671 w 3052483"/>
                <a:gd name="connsiteY26" fmla="*/ 2191870 h 2487706"/>
                <a:gd name="connsiteX27" fmla="*/ 632012 w 3052483"/>
                <a:gd name="connsiteY27" fmla="*/ 2205317 h 2487706"/>
                <a:gd name="connsiteX28" fmla="*/ 672353 w 3052483"/>
                <a:gd name="connsiteY28" fmla="*/ 2218764 h 2487706"/>
                <a:gd name="connsiteX29" fmla="*/ 726142 w 3052483"/>
                <a:gd name="connsiteY29" fmla="*/ 2232211 h 2487706"/>
                <a:gd name="connsiteX30" fmla="*/ 806824 w 3052483"/>
                <a:gd name="connsiteY30" fmla="*/ 2259106 h 2487706"/>
                <a:gd name="connsiteX31" fmla="*/ 847165 w 3052483"/>
                <a:gd name="connsiteY31" fmla="*/ 2272553 h 2487706"/>
                <a:gd name="connsiteX32" fmla="*/ 914400 w 3052483"/>
                <a:gd name="connsiteY32" fmla="*/ 2286000 h 2487706"/>
                <a:gd name="connsiteX33" fmla="*/ 995083 w 3052483"/>
                <a:gd name="connsiteY33" fmla="*/ 2312894 h 2487706"/>
                <a:gd name="connsiteX34" fmla="*/ 1089212 w 3052483"/>
                <a:gd name="connsiteY34" fmla="*/ 2339788 h 2487706"/>
                <a:gd name="connsiteX35" fmla="*/ 1169895 w 3052483"/>
                <a:gd name="connsiteY35" fmla="*/ 2353235 h 2487706"/>
                <a:gd name="connsiteX36" fmla="*/ 1223683 w 3052483"/>
                <a:gd name="connsiteY36" fmla="*/ 2366682 h 2487706"/>
                <a:gd name="connsiteX37" fmla="*/ 1290918 w 3052483"/>
                <a:gd name="connsiteY37" fmla="*/ 2380129 h 2487706"/>
                <a:gd name="connsiteX38" fmla="*/ 1344706 w 3052483"/>
                <a:gd name="connsiteY38" fmla="*/ 2393576 h 2487706"/>
                <a:gd name="connsiteX39" fmla="*/ 1425389 w 3052483"/>
                <a:gd name="connsiteY39" fmla="*/ 2407023 h 2487706"/>
                <a:gd name="connsiteX40" fmla="*/ 1559859 w 3052483"/>
                <a:gd name="connsiteY40" fmla="*/ 2433917 h 2487706"/>
                <a:gd name="connsiteX41" fmla="*/ 1694330 w 3052483"/>
                <a:gd name="connsiteY41" fmla="*/ 2447364 h 2487706"/>
                <a:gd name="connsiteX42" fmla="*/ 1775012 w 3052483"/>
                <a:gd name="connsiteY42" fmla="*/ 2460811 h 2487706"/>
                <a:gd name="connsiteX43" fmla="*/ 2030506 w 3052483"/>
                <a:gd name="connsiteY43" fmla="*/ 2487706 h 2487706"/>
                <a:gd name="connsiteX44" fmla="*/ 2393577 w 3052483"/>
                <a:gd name="connsiteY44" fmla="*/ 2460811 h 2487706"/>
                <a:gd name="connsiteX45" fmla="*/ 2474259 w 3052483"/>
                <a:gd name="connsiteY45" fmla="*/ 2433917 h 2487706"/>
                <a:gd name="connsiteX46" fmla="*/ 2514600 w 3052483"/>
                <a:gd name="connsiteY46" fmla="*/ 2420470 h 2487706"/>
                <a:gd name="connsiteX47" fmla="*/ 2541495 w 3052483"/>
                <a:gd name="connsiteY47" fmla="*/ 2393576 h 2487706"/>
                <a:gd name="connsiteX48" fmla="*/ 2622177 w 3052483"/>
                <a:gd name="connsiteY48" fmla="*/ 2366682 h 2487706"/>
                <a:gd name="connsiteX49" fmla="*/ 2662518 w 3052483"/>
                <a:gd name="connsiteY49" fmla="*/ 2353235 h 2487706"/>
                <a:gd name="connsiteX50" fmla="*/ 2743200 w 3052483"/>
                <a:gd name="connsiteY50" fmla="*/ 2312894 h 2487706"/>
                <a:gd name="connsiteX51" fmla="*/ 2770095 w 3052483"/>
                <a:gd name="connsiteY51" fmla="*/ 2286000 h 2487706"/>
                <a:gd name="connsiteX52" fmla="*/ 2823883 w 3052483"/>
                <a:gd name="connsiteY52" fmla="*/ 2245658 h 2487706"/>
                <a:gd name="connsiteX53" fmla="*/ 2904565 w 3052483"/>
                <a:gd name="connsiteY53" fmla="*/ 2124635 h 2487706"/>
                <a:gd name="connsiteX54" fmla="*/ 2958353 w 3052483"/>
                <a:gd name="connsiteY54" fmla="*/ 2043953 h 2487706"/>
                <a:gd name="connsiteX55" fmla="*/ 2985248 w 3052483"/>
                <a:gd name="connsiteY55" fmla="*/ 2003611 h 2487706"/>
                <a:gd name="connsiteX56" fmla="*/ 2998695 w 3052483"/>
                <a:gd name="connsiteY56" fmla="*/ 1949823 h 2487706"/>
                <a:gd name="connsiteX57" fmla="*/ 3025589 w 3052483"/>
                <a:gd name="connsiteY57" fmla="*/ 1855694 h 2487706"/>
                <a:gd name="connsiteX58" fmla="*/ 3052483 w 3052483"/>
                <a:gd name="connsiteY58" fmla="*/ 1627094 h 2487706"/>
                <a:gd name="connsiteX59" fmla="*/ 3025589 w 3052483"/>
                <a:gd name="connsiteY59" fmla="*/ 1223682 h 2487706"/>
                <a:gd name="connsiteX60" fmla="*/ 3012142 w 3052483"/>
                <a:gd name="connsiteY60" fmla="*/ 1143000 h 2487706"/>
                <a:gd name="connsiteX61" fmla="*/ 2971800 w 3052483"/>
                <a:gd name="connsiteY61" fmla="*/ 914400 h 2487706"/>
                <a:gd name="connsiteX62" fmla="*/ 2958353 w 3052483"/>
                <a:gd name="connsiteY62" fmla="*/ 860611 h 2487706"/>
                <a:gd name="connsiteX63" fmla="*/ 2918012 w 3052483"/>
                <a:gd name="connsiteY63" fmla="*/ 739588 h 2487706"/>
                <a:gd name="connsiteX64" fmla="*/ 2904565 w 3052483"/>
                <a:gd name="connsiteY64" fmla="*/ 699247 h 2487706"/>
                <a:gd name="connsiteX65" fmla="*/ 2877671 w 3052483"/>
                <a:gd name="connsiteY65" fmla="*/ 645458 h 2487706"/>
                <a:gd name="connsiteX66" fmla="*/ 2796989 w 3052483"/>
                <a:gd name="connsiteY66" fmla="*/ 484094 h 2487706"/>
                <a:gd name="connsiteX67" fmla="*/ 2770095 w 3052483"/>
                <a:gd name="connsiteY67" fmla="*/ 443753 h 2487706"/>
                <a:gd name="connsiteX68" fmla="*/ 2702859 w 3052483"/>
                <a:gd name="connsiteY68" fmla="*/ 376517 h 2487706"/>
                <a:gd name="connsiteX69" fmla="*/ 2662518 w 3052483"/>
                <a:gd name="connsiteY69" fmla="*/ 336176 h 2487706"/>
                <a:gd name="connsiteX70" fmla="*/ 2581836 w 3052483"/>
                <a:gd name="connsiteY70" fmla="*/ 282388 h 2487706"/>
                <a:gd name="connsiteX71" fmla="*/ 2528048 w 3052483"/>
                <a:gd name="connsiteY71" fmla="*/ 242047 h 2487706"/>
                <a:gd name="connsiteX72" fmla="*/ 2474259 w 3052483"/>
                <a:gd name="connsiteY72" fmla="*/ 215153 h 2487706"/>
                <a:gd name="connsiteX73" fmla="*/ 2407024 w 3052483"/>
                <a:gd name="connsiteY73" fmla="*/ 161364 h 2487706"/>
                <a:gd name="connsiteX74" fmla="*/ 2326342 w 3052483"/>
                <a:gd name="connsiteY74" fmla="*/ 134470 h 2487706"/>
                <a:gd name="connsiteX75" fmla="*/ 2286000 w 3052483"/>
                <a:gd name="connsiteY75" fmla="*/ 121023 h 2487706"/>
                <a:gd name="connsiteX76" fmla="*/ 2245659 w 3052483"/>
                <a:gd name="connsiteY76" fmla="*/ 94129 h 2487706"/>
                <a:gd name="connsiteX77" fmla="*/ 2164977 w 3052483"/>
                <a:gd name="connsiteY77" fmla="*/ 67235 h 2487706"/>
                <a:gd name="connsiteX78" fmla="*/ 2124636 w 3052483"/>
                <a:gd name="connsiteY78" fmla="*/ 53788 h 2487706"/>
                <a:gd name="connsiteX79" fmla="*/ 2030506 w 3052483"/>
                <a:gd name="connsiteY79" fmla="*/ 40341 h 2487706"/>
                <a:gd name="connsiteX80" fmla="*/ 1976718 w 3052483"/>
                <a:gd name="connsiteY80" fmla="*/ 26894 h 2487706"/>
                <a:gd name="connsiteX81" fmla="*/ 1801906 w 3052483"/>
                <a:gd name="connsiteY81" fmla="*/ 0 h 2487706"/>
                <a:gd name="connsiteX82" fmla="*/ 753036 w 3052483"/>
                <a:gd name="connsiteY82" fmla="*/ 26894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52483" h="2487706">
                  <a:moveTo>
                    <a:pt x="753036" y="26894"/>
                  </a:moveTo>
                  <a:cubicBezTo>
                    <a:pt x="696401" y="51166"/>
                    <a:pt x="623677" y="75570"/>
                    <a:pt x="578224" y="121023"/>
                  </a:cubicBezTo>
                  <a:cubicBezTo>
                    <a:pt x="564777" y="134470"/>
                    <a:pt x="552322" y="148988"/>
                    <a:pt x="537883" y="161364"/>
                  </a:cubicBezTo>
                  <a:cubicBezTo>
                    <a:pt x="399380" y="280083"/>
                    <a:pt x="583890" y="101912"/>
                    <a:pt x="416859" y="268941"/>
                  </a:cubicBezTo>
                  <a:cubicBezTo>
                    <a:pt x="403412" y="282388"/>
                    <a:pt x="387067" y="293459"/>
                    <a:pt x="376518" y="309282"/>
                  </a:cubicBezTo>
                  <a:cubicBezTo>
                    <a:pt x="367553" y="322729"/>
                    <a:pt x="360361" y="337544"/>
                    <a:pt x="349624" y="349623"/>
                  </a:cubicBezTo>
                  <a:cubicBezTo>
                    <a:pt x="324356" y="378050"/>
                    <a:pt x="290040" y="398660"/>
                    <a:pt x="268942" y="430306"/>
                  </a:cubicBezTo>
                  <a:lnTo>
                    <a:pt x="188259" y="551329"/>
                  </a:lnTo>
                  <a:cubicBezTo>
                    <a:pt x="179294" y="564776"/>
                    <a:pt x="166476" y="576338"/>
                    <a:pt x="161365" y="591670"/>
                  </a:cubicBezTo>
                  <a:cubicBezTo>
                    <a:pt x="127566" y="693067"/>
                    <a:pt x="173159" y="568083"/>
                    <a:pt x="121024" y="672353"/>
                  </a:cubicBezTo>
                  <a:cubicBezTo>
                    <a:pt x="114685" y="685031"/>
                    <a:pt x="113916" y="700016"/>
                    <a:pt x="107577" y="712694"/>
                  </a:cubicBezTo>
                  <a:cubicBezTo>
                    <a:pt x="100349" y="727149"/>
                    <a:pt x="87247" y="738267"/>
                    <a:pt x="80683" y="753035"/>
                  </a:cubicBezTo>
                  <a:cubicBezTo>
                    <a:pt x="69169" y="778940"/>
                    <a:pt x="62754" y="806823"/>
                    <a:pt x="53789" y="833717"/>
                  </a:cubicBezTo>
                  <a:cubicBezTo>
                    <a:pt x="53788" y="833721"/>
                    <a:pt x="26896" y="914397"/>
                    <a:pt x="26895" y="914400"/>
                  </a:cubicBezTo>
                  <a:lnTo>
                    <a:pt x="13448" y="981635"/>
                  </a:lnTo>
                  <a:cubicBezTo>
                    <a:pt x="8965" y="1044388"/>
                    <a:pt x="0" y="1106981"/>
                    <a:pt x="0" y="1169894"/>
                  </a:cubicBezTo>
                  <a:cubicBezTo>
                    <a:pt x="0" y="1241752"/>
                    <a:pt x="8140" y="1313386"/>
                    <a:pt x="13448" y="1385047"/>
                  </a:cubicBezTo>
                  <a:cubicBezTo>
                    <a:pt x="20965" y="1486519"/>
                    <a:pt x="27471" y="1544009"/>
                    <a:pt x="40342" y="1640541"/>
                  </a:cubicBezTo>
                  <a:cubicBezTo>
                    <a:pt x="48676" y="1703048"/>
                    <a:pt x="50607" y="1733028"/>
                    <a:pt x="67236" y="1788458"/>
                  </a:cubicBezTo>
                  <a:cubicBezTo>
                    <a:pt x="78649" y="1826501"/>
                    <a:pt x="90144" y="1878602"/>
                    <a:pt x="121024" y="1909482"/>
                  </a:cubicBezTo>
                  <a:cubicBezTo>
                    <a:pt x="132452" y="1920910"/>
                    <a:pt x="147918" y="1927411"/>
                    <a:pt x="161365" y="1936376"/>
                  </a:cubicBezTo>
                  <a:cubicBezTo>
                    <a:pt x="170330" y="1949823"/>
                    <a:pt x="177617" y="1964554"/>
                    <a:pt x="188259" y="1976717"/>
                  </a:cubicBezTo>
                  <a:cubicBezTo>
                    <a:pt x="219226" y="2012108"/>
                    <a:pt x="289417" y="2082154"/>
                    <a:pt x="336177" y="2097741"/>
                  </a:cubicBezTo>
                  <a:cubicBezTo>
                    <a:pt x="363071" y="2106706"/>
                    <a:pt x="393271" y="2108910"/>
                    <a:pt x="416859" y="2124635"/>
                  </a:cubicBezTo>
                  <a:cubicBezTo>
                    <a:pt x="430306" y="2133600"/>
                    <a:pt x="442345" y="2145163"/>
                    <a:pt x="457200" y="2151529"/>
                  </a:cubicBezTo>
                  <a:cubicBezTo>
                    <a:pt x="474187" y="2158809"/>
                    <a:pt x="493287" y="2159665"/>
                    <a:pt x="510989" y="2164976"/>
                  </a:cubicBezTo>
                  <a:cubicBezTo>
                    <a:pt x="538142" y="2173122"/>
                    <a:pt x="564777" y="2182905"/>
                    <a:pt x="591671" y="2191870"/>
                  </a:cubicBezTo>
                  <a:lnTo>
                    <a:pt x="632012" y="2205317"/>
                  </a:lnTo>
                  <a:cubicBezTo>
                    <a:pt x="645459" y="2209799"/>
                    <a:pt x="658602" y="2215326"/>
                    <a:pt x="672353" y="2218764"/>
                  </a:cubicBezTo>
                  <a:cubicBezTo>
                    <a:pt x="690283" y="2223246"/>
                    <a:pt x="708440" y="2226900"/>
                    <a:pt x="726142" y="2232211"/>
                  </a:cubicBezTo>
                  <a:cubicBezTo>
                    <a:pt x="753295" y="2240357"/>
                    <a:pt x="779930" y="2250141"/>
                    <a:pt x="806824" y="2259106"/>
                  </a:cubicBezTo>
                  <a:cubicBezTo>
                    <a:pt x="820271" y="2263588"/>
                    <a:pt x="833266" y="2269773"/>
                    <a:pt x="847165" y="2272553"/>
                  </a:cubicBezTo>
                  <a:cubicBezTo>
                    <a:pt x="869577" y="2277035"/>
                    <a:pt x="892350" y="2279986"/>
                    <a:pt x="914400" y="2286000"/>
                  </a:cubicBezTo>
                  <a:cubicBezTo>
                    <a:pt x="941750" y="2293459"/>
                    <a:pt x="968189" y="2303929"/>
                    <a:pt x="995083" y="2312894"/>
                  </a:cubicBezTo>
                  <a:cubicBezTo>
                    <a:pt x="1033532" y="2325710"/>
                    <a:pt x="1046999" y="2331346"/>
                    <a:pt x="1089212" y="2339788"/>
                  </a:cubicBezTo>
                  <a:cubicBezTo>
                    <a:pt x="1115948" y="2345135"/>
                    <a:pt x="1143159" y="2347888"/>
                    <a:pt x="1169895" y="2353235"/>
                  </a:cubicBezTo>
                  <a:cubicBezTo>
                    <a:pt x="1188017" y="2356859"/>
                    <a:pt x="1205642" y="2362673"/>
                    <a:pt x="1223683" y="2366682"/>
                  </a:cubicBezTo>
                  <a:cubicBezTo>
                    <a:pt x="1245994" y="2371640"/>
                    <a:pt x="1268607" y="2375171"/>
                    <a:pt x="1290918" y="2380129"/>
                  </a:cubicBezTo>
                  <a:cubicBezTo>
                    <a:pt x="1308959" y="2384138"/>
                    <a:pt x="1326584" y="2389952"/>
                    <a:pt x="1344706" y="2393576"/>
                  </a:cubicBezTo>
                  <a:cubicBezTo>
                    <a:pt x="1371442" y="2398923"/>
                    <a:pt x="1398653" y="2401676"/>
                    <a:pt x="1425389" y="2407023"/>
                  </a:cubicBezTo>
                  <a:cubicBezTo>
                    <a:pt x="1521874" y="2426320"/>
                    <a:pt x="1436979" y="2418557"/>
                    <a:pt x="1559859" y="2433917"/>
                  </a:cubicBezTo>
                  <a:cubicBezTo>
                    <a:pt x="1604558" y="2439504"/>
                    <a:pt x="1649631" y="2441777"/>
                    <a:pt x="1694330" y="2447364"/>
                  </a:cubicBezTo>
                  <a:cubicBezTo>
                    <a:pt x="1721384" y="2450746"/>
                    <a:pt x="1747941" y="2457562"/>
                    <a:pt x="1775012" y="2460811"/>
                  </a:cubicBezTo>
                  <a:cubicBezTo>
                    <a:pt x="1860037" y="2471014"/>
                    <a:pt x="2030506" y="2487706"/>
                    <a:pt x="2030506" y="2487706"/>
                  </a:cubicBezTo>
                  <a:cubicBezTo>
                    <a:pt x="2071558" y="2485545"/>
                    <a:pt x="2307537" y="2479248"/>
                    <a:pt x="2393577" y="2460811"/>
                  </a:cubicBezTo>
                  <a:cubicBezTo>
                    <a:pt x="2421296" y="2454871"/>
                    <a:pt x="2447365" y="2442882"/>
                    <a:pt x="2474259" y="2433917"/>
                  </a:cubicBezTo>
                  <a:lnTo>
                    <a:pt x="2514600" y="2420470"/>
                  </a:lnTo>
                  <a:cubicBezTo>
                    <a:pt x="2523565" y="2411505"/>
                    <a:pt x="2530155" y="2399246"/>
                    <a:pt x="2541495" y="2393576"/>
                  </a:cubicBezTo>
                  <a:cubicBezTo>
                    <a:pt x="2566851" y="2380898"/>
                    <a:pt x="2595283" y="2375647"/>
                    <a:pt x="2622177" y="2366682"/>
                  </a:cubicBezTo>
                  <a:cubicBezTo>
                    <a:pt x="2635624" y="2362200"/>
                    <a:pt x="2650724" y="2361098"/>
                    <a:pt x="2662518" y="2353235"/>
                  </a:cubicBezTo>
                  <a:cubicBezTo>
                    <a:pt x="2714653" y="2318478"/>
                    <a:pt x="2687527" y="2331452"/>
                    <a:pt x="2743200" y="2312894"/>
                  </a:cubicBezTo>
                  <a:cubicBezTo>
                    <a:pt x="2752165" y="2303929"/>
                    <a:pt x="2760355" y="2294116"/>
                    <a:pt x="2770095" y="2286000"/>
                  </a:cubicBezTo>
                  <a:cubicBezTo>
                    <a:pt x="2787312" y="2271652"/>
                    <a:pt x="2808993" y="2262409"/>
                    <a:pt x="2823883" y="2245658"/>
                  </a:cubicBezTo>
                  <a:lnTo>
                    <a:pt x="2904565" y="2124635"/>
                  </a:lnTo>
                  <a:lnTo>
                    <a:pt x="2958353" y="2043953"/>
                  </a:lnTo>
                  <a:lnTo>
                    <a:pt x="2985248" y="2003611"/>
                  </a:lnTo>
                  <a:cubicBezTo>
                    <a:pt x="2989730" y="1985682"/>
                    <a:pt x="2993618" y="1967593"/>
                    <a:pt x="2998695" y="1949823"/>
                  </a:cubicBezTo>
                  <a:cubicBezTo>
                    <a:pt x="3015783" y="1890015"/>
                    <a:pt x="3011577" y="1925755"/>
                    <a:pt x="3025589" y="1855694"/>
                  </a:cubicBezTo>
                  <a:cubicBezTo>
                    <a:pt x="3043577" y="1765752"/>
                    <a:pt x="3043101" y="1730301"/>
                    <a:pt x="3052483" y="1627094"/>
                  </a:cubicBezTo>
                  <a:cubicBezTo>
                    <a:pt x="3045116" y="1487114"/>
                    <a:pt x="3041717" y="1360771"/>
                    <a:pt x="3025589" y="1223682"/>
                  </a:cubicBezTo>
                  <a:cubicBezTo>
                    <a:pt x="3022403" y="1196604"/>
                    <a:pt x="3016288" y="1169948"/>
                    <a:pt x="3012142" y="1143000"/>
                  </a:cubicBezTo>
                  <a:cubicBezTo>
                    <a:pt x="2997429" y="1047366"/>
                    <a:pt x="2997414" y="1016857"/>
                    <a:pt x="2971800" y="914400"/>
                  </a:cubicBezTo>
                  <a:cubicBezTo>
                    <a:pt x="2967318" y="896470"/>
                    <a:pt x="2963664" y="878313"/>
                    <a:pt x="2958353" y="860611"/>
                  </a:cubicBezTo>
                  <a:lnTo>
                    <a:pt x="2918012" y="739588"/>
                  </a:lnTo>
                  <a:cubicBezTo>
                    <a:pt x="2913530" y="726141"/>
                    <a:pt x="2910904" y="711925"/>
                    <a:pt x="2904565" y="699247"/>
                  </a:cubicBezTo>
                  <a:cubicBezTo>
                    <a:pt x="2895600" y="681317"/>
                    <a:pt x="2885116" y="664070"/>
                    <a:pt x="2877671" y="645458"/>
                  </a:cubicBezTo>
                  <a:cubicBezTo>
                    <a:pt x="2821999" y="506277"/>
                    <a:pt x="2887660" y="620100"/>
                    <a:pt x="2796989" y="484094"/>
                  </a:cubicBezTo>
                  <a:cubicBezTo>
                    <a:pt x="2788024" y="470647"/>
                    <a:pt x="2781523" y="455181"/>
                    <a:pt x="2770095" y="443753"/>
                  </a:cubicBezTo>
                  <a:lnTo>
                    <a:pt x="2702859" y="376517"/>
                  </a:lnTo>
                  <a:cubicBezTo>
                    <a:pt x="2689412" y="363070"/>
                    <a:pt x="2678341" y="346725"/>
                    <a:pt x="2662518" y="336176"/>
                  </a:cubicBezTo>
                  <a:cubicBezTo>
                    <a:pt x="2635624" y="318247"/>
                    <a:pt x="2607694" y="301782"/>
                    <a:pt x="2581836" y="282388"/>
                  </a:cubicBezTo>
                  <a:cubicBezTo>
                    <a:pt x="2563907" y="268941"/>
                    <a:pt x="2547053" y="253925"/>
                    <a:pt x="2528048" y="242047"/>
                  </a:cubicBezTo>
                  <a:cubicBezTo>
                    <a:pt x="2511049" y="231423"/>
                    <a:pt x="2492189" y="224118"/>
                    <a:pt x="2474259" y="215153"/>
                  </a:cubicBezTo>
                  <a:cubicBezTo>
                    <a:pt x="2451905" y="192798"/>
                    <a:pt x="2437559" y="174935"/>
                    <a:pt x="2407024" y="161364"/>
                  </a:cubicBezTo>
                  <a:cubicBezTo>
                    <a:pt x="2381119" y="149850"/>
                    <a:pt x="2353236" y="143435"/>
                    <a:pt x="2326342" y="134470"/>
                  </a:cubicBezTo>
                  <a:lnTo>
                    <a:pt x="2286000" y="121023"/>
                  </a:lnTo>
                  <a:cubicBezTo>
                    <a:pt x="2272553" y="112058"/>
                    <a:pt x="2260427" y="100693"/>
                    <a:pt x="2245659" y="94129"/>
                  </a:cubicBezTo>
                  <a:cubicBezTo>
                    <a:pt x="2219754" y="82615"/>
                    <a:pt x="2191871" y="76200"/>
                    <a:pt x="2164977" y="67235"/>
                  </a:cubicBezTo>
                  <a:cubicBezTo>
                    <a:pt x="2151530" y="62753"/>
                    <a:pt x="2138668" y="55793"/>
                    <a:pt x="2124636" y="53788"/>
                  </a:cubicBezTo>
                  <a:cubicBezTo>
                    <a:pt x="2093259" y="49306"/>
                    <a:pt x="2061690" y="46011"/>
                    <a:pt x="2030506" y="40341"/>
                  </a:cubicBezTo>
                  <a:cubicBezTo>
                    <a:pt x="2012323" y="37035"/>
                    <a:pt x="1994840" y="30518"/>
                    <a:pt x="1976718" y="26894"/>
                  </a:cubicBezTo>
                  <a:cubicBezTo>
                    <a:pt x="1930072" y="17565"/>
                    <a:pt x="1847116" y="6459"/>
                    <a:pt x="1801906" y="0"/>
                  </a:cubicBezTo>
                  <a:lnTo>
                    <a:pt x="753036" y="26894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70F1CE77-D22E-9DEA-4B03-E5D13A7FAFAB}"/>
                </a:ext>
              </a:extLst>
            </p:cNvPr>
            <p:cNvSpPr/>
            <p:nvPr/>
          </p:nvSpPr>
          <p:spPr>
            <a:xfrm>
              <a:off x="484094" y="443753"/>
              <a:ext cx="2232212" cy="3160059"/>
            </a:xfrm>
            <a:custGeom>
              <a:avLst/>
              <a:gdLst>
                <a:gd name="connsiteX0" fmla="*/ 1008530 w 2232212"/>
                <a:gd name="connsiteY0" fmla="*/ 94129 h 3160059"/>
                <a:gd name="connsiteX1" fmla="*/ 806824 w 2232212"/>
                <a:gd name="connsiteY1" fmla="*/ 228600 h 3160059"/>
                <a:gd name="connsiteX2" fmla="*/ 726141 w 2232212"/>
                <a:gd name="connsiteY2" fmla="*/ 309282 h 3160059"/>
                <a:gd name="connsiteX3" fmla="*/ 658906 w 2232212"/>
                <a:gd name="connsiteY3" fmla="*/ 376518 h 3160059"/>
                <a:gd name="connsiteX4" fmla="*/ 632012 w 2232212"/>
                <a:gd name="connsiteY4" fmla="*/ 416859 h 3160059"/>
                <a:gd name="connsiteX5" fmla="*/ 591671 w 2232212"/>
                <a:gd name="connsiteY5" fmla="*/ 443753 h 3160059"/>
                <a:gd name="connsiteX6" fmla="*/ 578224 w 2232212"/>
                <a:gd name="connsiteY6" fmla="*/ 484094 h 3160059"/>
                <a:gd name="connsiteX7" fmla="*/ 510988 w 2232212"/>
                <a:gd name="connsiteY7" fmla="*/ 591671 h 3160059"/>
                <a:gd name="connsiteX8" fmla="*/ 497541 w 2232212"/>
                <a:gd name="connsiteY8" fmla="*/ 632012 h 3160059"/>
                <a:gd name="connsiteX9" fmla="*/ 470647 w 2232212"/>
                <a:gd name="connsiteY9" fmla="*/ 672353 h 3160059"/>
                <a:gd name="connsiteX10" fmla="*/ 457200 w 2232212"/>
                <a:gd name="connsiteY10" fmla="*/ 712694 h 3160059"/>
                <a:gd name="connsiteX11" fmla="*/ 430306 w 2232212"/>
                <a:gd name="connsiteY11" fmla="*/ 753035 h 3160059"/>
                <a:gd name="connsiteX12" fmla="*/ 416859 w 2232212"/>
                <a:gd name="connsiteY12" fmla="*/ 793376 h 3160059"/>
                <a:gd name="connsiteX13" fmla="*/ 389965 w 2232212"/>
                <a:gd name="connsiteY13" fmla="*/ 833718 h 3160059"/>
                <a:gd name="connsiteX14" fmla="*/ 376518 w 2232212"/>
                <a:gd name="connsiteY14" fmla="*/ 874059 h 3160059"/>
                <a:gd name="connsiteX15" fmla="*/ 349624 w 2232212"/>
                <a:gd name="connsiteY15" fmla="*/ 927847 h 3160059"/>
                <a:gd name="connsiteX16" fmla="*/ 322730 w 2232212"/>
                <a:gd name="connsiteY16" fmla="*/ 968188 h 3160059"/>
                <a:gd name="connsiteX17" fmla="*/ 295835 w 2232212"/>
                <a:gd name="connsiteY17" fmla="*/ 1048871 h 3160059"/>
                <a:gd name="connsiteX18" fmla="*/ 282388 w 2232212"/>
                <a:gd name="connsiteY18" fmla="*/ 1089212 h 3160059"/>
                <a:gd name="connsiteX19" fmla="*/ 268941 w 2232212"/>
                <a:gd name="connsiteY19" fmla="*/ 1129553 h 3160059"/>
                <a:gd name="connsiteX20" fmla="*/ 255494 w 2232212"/>
                <a:gd name="connsiteY20" fmla="*/ 1183341 h 3160059"/>
                <a:gd name="connsiteX21" fmla="*/ 242047 w 2232212"/>
                <a:gd name="connsiteY21" fmla="*/ 1250576 h 3160059"/>
                <a:gd name="connsiteX22" fmla="*/ 228600 w 2232212"/>
                <a:gd name="connsiteY22" fmla="*/ 1304365 h 3160059"/>
                <a:gd name="connsiteX23" fmla="*/ 215153 w 2232212"/>
                <a:gd name="connsiteY23" fmla="*/ 1371600 h 3160059"/>
                <a:gd name="connsiteX24" fmla="*/ 188259 w 2232212"/>
                <a:gd name="connsiteY24" fmla="*/ 1465729 h 3160059"/>
                <a:gd name="connsiteX25" fmla="*/ 161365 w 2232212"/>
                <a:gd name="connsiteY25" fmla="*/ 1640541 h 3160059"/>
                <a:gd name="connsiteX26" fmla="*/ 147918 w 2232212"/>
                <a:gd name="connsiteY26" fmla="*/ 1707776 h 3160059"/>
                <a:gd name="connsiteX27" fmla="*/ 121024 w 2232212"/>
                <a:gd name="connsiteY27" fmla="*/ 1855694 h 3160059"/>
                <a:gd name="connsiteX28" fmla="*/ 107577 w 2232212"/>
                <a:gd name="connsiteY28" fmla="*/ 1896035 h 3160059"/>
                <a:gd name="connsiteX29" fmla="*/ 80682 w 2232212"/>
                <a:gd name="connsiteY29" fmla="*/ 2003612 h 3160059"/>
                <a:gd name="connsiteX30" fmla="*/ 53788 w 2232212"/>
                <a:gd name="connsiteY30" fmla="*/ 2097741 h 3160059"/>
                <a:gd name="connsiteX31" fmla="*/ 26894 w 2232212"/>
                <a:gd name="connsiteY31" fmla="*/ 2245659 h 3160059"/>
                <a:gd name="connsiteX32" fmla="*/ 13447 w 2232212"/>
                <a:gd name="connsiteY32" fmla="*/ 2312894 h 3160059"/>
                <a:gd name="connsiteX33" fmla="*/ 0 w 2232212"/>
                <a:gd name="connsiteY33" fmla="*/ 2528047 h 3160059"/>
                <a:gd name="connsiteX34" fmla="*/ 26894 w 2232212"/>
                <a:gd name="connsiteY34" fmla="*/ 2796988 h 3160059"/>
                <a:gd name="connsiteX35" fmla="*/ 53788 w 2232212"/>
                <a:gd name="connsiteY35" fmla="*/ 2877671 h 3160059"/>
                <a:gd name="connsiteX36" fmla="*/ 67235 w 2232212"/>
                <a:gd name="connsiteY36" fmla="*/ 2918012 h 3160059"/>
                <a:gd name="connsiteX37" fmla="*/ 80682 w 2232212"/>
                <a:gd name="connsiteY37" fmla="*/ 2958353 h 3160059"/>
                <a:gd name="connsiteX38" fmla="*/ 174812 w 2232212"/>
                <a:gd name="connsiteY38" fmla="*/ 3079376 h 3160059"/>
                <a:gd name="connsiteX39" fmla="*/ 215153 w 2232212"/>
                <a:gd name="connsiteY39" fmla="*/ 3106271 h 3160059"/>
                <a:gd name="connsiteX40" fmla="*/ 336177 w 2232212"/>
                <a:gd name="connsiteY40" fmla="*/ 3146612 h 3160059"/>
                <a:gd name="connsiteX41" fmla="*/ 376518 w 2232212"/>
                <a:gd name="connsiteY41" fmla="*/ 3160059 h 3160059"/>
                <a:gd name="connsiteX42" fmla="*/ 632012 w 2232212"/>
                <a:gd name="connsiteY42" fmla="*/ 3146612 h 3160059"/>
                <a:gd name="connsiteX43" fmla="*/ 981635 w 2232212"/>
                <a:gd name="connsiteY43" fmla="*/ 3119718 h 3160059"/>
                <a:gd name="connsiteX44" fmla="*/ 1062318 w 2232212"/>
                <a:gd name="connsiteY44" fmla="*/ 3065929 h 3160059"/>
                <a:gd name="connsiteX45" fmla="*/ 1102659 w 2232212"/>
                <a:gd name="connsiteY45" fmla="*/ 3025588 h 3160059"/>
                <a:gd name="connsiteX46" fmla="*/ 1183341 w 2232212"/>
                <a:gd name="connsiteY46" fmla="*/ 2971800 h 3160059"/>
                <a:gd name="connsiteX47" fmla="*/ 1223682 w 2232212"/>
                <a:gd name="connsiteY47" fmla="*/ 2944906 h 3160059"/>
                <a:gd name="connsiteX48" fmla="*/ 1250577 w 2232212"/>
                <a:gd name="connsiteY48" fmla="*/ 2918012 h 3160059"/>
                <a:gd name="connsiteX49" fmla="*/ 1290918 w 2232212"/>
                <a:gd name="connsiteY49" fmla="*/ 2891118 h 3160059"/>
                <a:gd name="connsiteX50" fmla="*/ 1358153 w 2232212"/>
                <a:gd name="connsiteY50" fmla="*/ 2823882 h 3160059"/>
                <a:gd name="connsiteX51" fmla="*/ 1411941 w 2232212"/>
                <a:gd name="connsiteY51" fmla="*/ 2743200 h 3160059"/>
                <a:gd name="connsiteX52" fmla="*/ 1479177 w 2232212"/>
                <a:gd name="connsiteY52" fmla="*/ 2689412 h 3160059"/>
                <a:gd name="connsiteX53" fmla="*/ 1506071 w 2232212"/>
                <a:gd name="connsiteY53" fmla="*/ 2649071 h 3160059"/>
                <a:gd name="connsiteX54" fmla="*/ 1573306 w 2232212"/>
                <a:gd name="connsiteY54" fmla="*/ 2581835 h 3160059"/>
                <a:gd name="connsiteX55" fmla="*/ 1600200 w 2232212"/>
                <a:gd name="connsiteY55" fmla="*/ 2528047 h 3160059"/>
                <a:gd name="connsiteX56" fmla="*/ 1613647 w 2232212"/>
                <a:gd name="connsiteY56" fmla="*/ 2487706 h 3160059"/>
                <a:gd name="connsiteX57" fmla="*/ 1640541 w 2232212"/>
                <a:gd name="connsiteY57" fmla="*/ 2447365 h 3160059"/>
                <a:gd name="connsiteX58" fmla="*/ 1694330 w 2232212"/>
                <a:gd name="connsiteY58" fmla="*/ 2339788 h 3160059"/>
                <a:gd name="connsiteX59" fmla="*/ 1734671 w 2232212"/>
                <a:gd name="connsiteY59" fmla="*/ 2259106 h 3160059"/>
                <a:gd name="connsiteX60" fmla="*/ 1748118 w 2232212"/>
                <a:gd name="connsiteY60" fmla="*/ 2218765 h 3160059"/>
                <a:gd name="connsiteX61" fmla="*/ 1775012 w 2232212"/>
                <a:gd name="connsiteY61" fmla="*/ 2178423 h 3160059"/>
                <a:gd name="connsiteX62" fmla="*/ 1788459 w 2232212"/>
                <a:gd name="connsiteY62" fmla="*/ 2138082 h 3160059"/>
                <a:gd name="connsiteX63" fmla="*/ 1842247 w 2232212"/>
                <a:gd name="connsiteY63" fmla="*/ 2057400 h 3160059"/>
                <a:gd name="connsiteX64" fmla="*/ 1882588 w 2232212"/>
                <a:gd name="connsiteY64" fmla="*/ 1976718 h 3160059"/>
                <a:gd name="connsiteX65" fmla="*/ 1896035 w 2232212"/>
                <a:gd name="connsiteY65" fmla="*/ 1936376 h 3160059"/>
                <a:gd name="connsiteX66" fmla="*/ 1922930 w 2232212"/>
                <a:gd name="connsiteY66" fmla="*/ 1909482 h 3160059"/>
                <a:gd name="connsiteX67" fmla="*/ 1949824 w 2232212"/>
                <a:gd name="connsiteY67" fmla="*/ 1828800 h 3160059"/>
                <a:gd name="connsiteX68" fmla="*/ 1976718 w 2232212"/>
                <a:gd name="connsiteY68" fmla="*/ 1788459 h 3160059"/>
                <a:gd name="connsiteX69" fmla="*/ 2003612 w 2232212"/>
                <a:gd name="connsiteY69" fmla="*/ 1707776 h 3160059"/>
                <a:gd name="connsiteX70" fmla="*/ 2017059 w 2232212"/>
                <a:gd name="connsiteY70" fmla="*/ 1667435 h 3160059"/>
                <a:gd name="connsiteX71" fmla="*/ 2030506 w 2232212"/>
                <a:gd name="connsiteY71" fmla="*/ 1613647 h 3160059"/>
                <a:gd name="connsiteX72" fmla="*/ 2057400 w 2232212"/>
                <a:gd name="connsiteY72" fmla="*/ 1573306 h 3160059"/>
                <a:gd name="connsiteX73" fmla="*/ 2070847 w 2232212"/>
                <a:gd name="connsiteY73" fmla="*/ 1532965 h 3160059"/>
                <a:gd name="connsiteX74" fmla="*/ 2097741 w 2232212"/>
                <a:gd name="connsiteY74" fmla="*/ 1398494 h 3160059"/>
                <a:gd name="connsiteX75" fmla="*/ 2124635 w 2232212"/>
                <a:gd name="connsiteY75" fmla="*/ 1290918 h 3160059"/>
                <a:gd name="connsiteX76" fmla="*/ 2138082 w 2232212"/>
                <a:gd name="connsiteY76" fmla="*/ 1196788 h 3160059"/>
                <a:gd name="connsiteX77" fmla="*/ 2178424 w 2232212"/>
                <a:gd name="connsiteY77" fmla="*/ 1048871 h 3160059"/>
                <a:gd name="connsiteX78" fmla="*/ 2218765 w 2232212"/>
                <a:gd name="connsiteY78" fmla="*/ 779929 h 3160059"/>
                <a:gd name="connsiteX79" fmla="*/ 2232212 w 2232212"/>
                <a:gd name="connsiteY79" fmla="*/ 632012 h 3160059"/>
                <a:gd name="connsiteX80" fmla="*/ 2218765 w 2232212"/>
                <a:gd name="connsiteY80" fmla="*/ 309282 h 3160059"/>
                <a:gd name="connsiteX81" fmla="*/ 2164977 w 2232212"/>
                <a:gd name="connsiteY81" fmla="*/ 188259 h 3160059"/>
                <a:gd name="connsiteX82" fmla="*/ 2138082 w 2232212"/>
                <a:gd name="connsiteY82" fmla="*/ 161365 h 3160059"/>
                <a:gd name="connsiteX83" fmla="*/ 2097741 w 2232212"/>
                <a:gd name="connsiteY83" fmla="*/ 134471 h 3160059"/>
                <a:gd name="connsiteX84" fmla="*/ 2070847 w 2232212"/>
                <a:gd name="connsiteY84" fmla="*/ 107576 h 3160059"/>
                <a:gd name="connsiteX85" fmla="*/ 2030506 w 2232212"/>
                <a:gd name="connsiteY85" fmla="*/ 94129 h 3160059"/>
                <a:gd name="connsiteX86" fmla="*/ 1990165 w 2232212"/>
                <a:gd name="connsiteY86" fmla="*/ 67235 h 3160059"/>
                <a:gd name="connsiteX87" fmla="*/ 1909482 w 2232212"/>
                <a:gd name="connsiteY87" fmla="*/ 40341 h 3160059"/>
                <a:gd name="connsiteX88" fmla="*/ 1869141 w 2232212"/>
                <a:gd name="connsiteY88" fmla="*/ 26894 h 3160059"/>
                <a:gd name="connsiteX89" fmla="*/ 1748118 w 2232212"/>
                <a:gd name="connsiteY89" fmla="*/ 0 h 3160059"/>
                <a:gd name="connsiteX90" fmla="*/ 1304365 w 2232212"/>
                <a:gd name="connsiteY90" fmla="*/ 13447 h 3160059"/>
                <a:gd name="connsiteX91" fmla="*/ 1048871 w 2232212"/>
                <a:gd name="connsiteY91" fmla="*/ 40341 h 3160059"/>
                <a:gd name="connsiteX92" fmla="*/ 968188 w 2232212"/>
                <a:gd name="connsiteY92" fmla="*/ 67235 h 3160059"/>
                <a:gd name="connsiteX93" fmla="*/ 941294 w 2232212"/>
                <a:gd name="connsiteY93" fmla="*/ 107576 h 3160059"/>
                <a:gd name="connsiteX94" fmla="*/ 914400 w 2232212"/>
                <a:gd name="connsiteY94" fmla="*/ 134471 h 3160059"/>
                <a:gd name="connsiteX95" fmla="*/ 887506 w 2232212"/>
                <a:gd name="connsiteY95" fmla="*/ 174812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32212" h="3160059">
                  <a:moveTo>
                    <a:pt x="1008530" y="94129"/>
                  </a:moveTo>
                  <a:cubicBezTo>
                    <a:pt x="964362" y="119368"/>
                    <a:pt x="833071" y="189230"/>
                    <a:pt x="806824" y="228600"/>
                  </a:cubicBezTo>
                  <a:cubicBezTo>
                    <a:pt x="756563" y="303992"/>
                    <a:pt x="808024" y="236497"/>
                    <a:pt x="726141" y="309282"/>
                  </a:cubicBezTo>
                  <a:cubicBezTo>
                    <a:pt x="702452" y="330339"/>
                    <a:pt x="676487" y="350146"/>
                    <a:pt x="658906" y="376518"/>
                  </a:cubicBezTo>
                  <a:cubicBezTo>
                    <a:pt x="649941" y="389965"/>
                    <a:pt x="643440" y="405431"/>
                    <a:pt x="632012" y="416859"/>
                  </a:cubicBezTo>
                  <a:cubicBezTo>
                    <a:pt x="620584" y="428287"/>
                    <a:pt x="605118" y="434788"/>
                    <a:pt x="591671" y="443753"/>
                  </a:cubicBezTo>
                  <a:cubicBezTo>
                    <a:pt x="587189" y="457200"/>
                    <a:pt x="585257" y="471787"/>
                    <a:pt x="578224" y="484094"/>
                  </a:cubicBezTo>
                  <a:cubicBezTo>
                    <a:pt x="512033" y="599926"/>
                    <a:pt x="560267" y="476685"/>
                    <a:pt x="510988" y="591671"/>
                  </a:cubicBezTo>
                  <a:cubicBezTo>
                    <a:pt x="505404" y="604699"/>
                    <a:pt x="503880" y="619334"/>
                    <a:pt x="497541" y="632012"/>
                  </a:cubicBezTo>
                  <a:cubicBezTo>
                    <a:pt x="490313" y="646467"/>
                    <a:pt x="477875" y="657898"/>
                    <a:pt x="470647" y="672353"/>
                  </a:cubicBezTo>
                  <a:cubicBezTo>
                    <a:pt x="464308" y="685031"/>
                    <a:pt x="463539" y="700016"/>
                    <a:pt x="457200" y="712694"/>
                  </a:cubicBezTo>
                  <a:cubicBezTo>
                    <a:pt x="449972" y="727149"/>
                    <a:pt x="437534" y="738580"/>
                    <a:pt x="430306" y="753035"/>
                  </a:cubicBezTo>
                  <a:cubicBezTo>
                    <a:pt x="423967" y="765713"/>
                    <a:pt x="423198" y="780698"/>
                    <a:pt x="416859" y="793376"/>
                  </a:cubicBezTo>
                  <a:cubicBezTo>
                    <a:pt x="409631" y="807831"/>
                    <a:pt x="397193" y="819263"/>
                    <a:pt x="389965" y="833718"/>
                  </a:cubicBezTo>
                  <a:cubicBezTo>
                    <a:pt x="383626" y="846396"/>
                    <a:pt x="382102" y="861031"/>
                    <a:pt x="376518" y="874059"/>
                  </a:cubicBezTo>
                  <a:cubicBezTo>
                    <a:pt x="368622" y="892484"/>
                    <a:pt x="359569" y="910443"/>
                    <a:pt x="349624" y="927847"/>
                  </a:cubicBezTo>
                  <a:cubicBezTo>
                    <a:pt x="341606" y="941879"/>
                    <a:pt x="329294" y="953420"/>
                    <a:pt x="322730" y="968188"/>
                  </a:cubicBezTo>
                  <a:cubicBezTo>
                    <a:pt x="311216" y="994094"/>
                    <a:pt x="304800" y="1021977"/>
                    <a:pt x="295835" y="1048871"/>
                  </a:cubicBezTo>
                  <a:lnTo>
                    <a:pt x="282388" y="1089212"/>
                  </a:lnTo>
                  <a:cubicBezTo>
                    <a:pt x="277906" y="1102659"/>
                    <a:pt x="272379" y="1115802"/>
                    <a:pt x="268941" y="1129553"/>
                  </a:cubicBezTo>
                  <a:cubicBezTo>
                    <a:pt x="264459" y="1147482"/>
                    <a:pt x="259503" y="1165300"/>
                    <a:pt x="255494" y="1183341"/>
                  </a:cubicBezTo>
                  <a:cubicBezTo>
                    <a:pt x="250536" y="1205652"/>
                    <a:pt x="247005" y="1228265"/>
                    <a:pt x="242047" y="1250576"/>
                  </a:cubicBezTo>
                  <a:cubicBezTo>
                    <a:pt x="238038" y="1268617"/>
                    <a:pt x="232609" y="1286324"/>
                    <a:pt x="228600" y="1304365"/>
                  </a:cubicBezTo>
                  <a:cubicBezTo>
                    <a:pt x="223642" y="1326676"/>
                    <a:pt x="220111" y="1349289"/>
                    <a:pt x="215153" y="1371600"/>
                  </a:cubicBezTo>
                  <a:cubicBezTo>
                    <a:pt x="203896" y="1422254"/>
                    <a:pt x="203234" y="1420805"/>
                    <a:pt x="188259" y="1465729"/>
                  </a:cubicBezTo>
                  <a:cubicBezTo>
                    <a:pt x="178186" y="1536244"/>
                    <a:pt x="173804" y="1572128"/>
                    <a:pt x="161365" y="1640541"/>
                  </a:cubicBezTo>
                  <a:cubicBezTo>
                    <a:pt x="157276" y="1663028"/>
                    <a:pt x="152006" y="1685289"/>
                    <a:pt x="147918" y="1707776"/>
                  </a:cubicBezTo>
                  <a:cubicBezTo>
                    <a:pt x="139925" y="1751737"/>
                    <a:pt x="132097" y="1811404"/>
                    <a:pt x="121024" y="1855694"/>
                  </a:cubicBezTo>
                  <a:cubicBezTo>
                    <a:pt x="117586" y="1869445"/>
                    <a:pt x="111307" y="1882360"/>
                    <a:pt x="107577" y="1896035"/>
                  </a:cubicBezTo>
                  <a:cubicBezTo>
                    <a:pt x="97851" y="1931695"/>
                    <a:pt x="92371" y="1968546"/>
                    <a:pt x="80682" y="2003612"/>
                  </a:cubicBezTo>
                  <a:cubicBezTo>
                    <a:pt x="65707" y="2048536"/>
                    <a:pt x="65045" y="2047087"/>
                    <a:pt x="53788" y="2097741"/>
                  </a:cubicBezTo>
                  <a:cubicBezTo>
                    <a:pt x="37179" y="2172480"/>
                    <a:pt x="41491" y="2165374"/>
                    <a:pt x="26894" y="2245659"/>
                  </a:cubicBezTo>
                  <a:cubicBezTo>
                    <a:pt x="22806" y="2268146"/>
                    <a:pt x="17929" y="2290482"/>
                    <a:pt x="13447" y="2312894"/>
                  </a:cubicBezTo>
                  <a:cubicBezTo>
                    <a:pt x="8965" y="2384612"/>
                    <a:pt x="0" y="2456189"/>
                    <a:pt x="0" y="2528047"/>
                  </a:cubicBezTo>
                  <a:cubicBezTo>
                    <a:pt x="0" y="2558896"/>
                    <a:pt x="13793" y="2740216"/>
                    <a:pt x="26894" y="2796988"/>
                  </a:cubicBezTo>
                  <a:cubicBezTo>
                    <a:pt x="33269" y="2824611"/>
                    <a:pt x="44823" y="2850777"/>
                    <a:pt x="53788" y="2877671"/>
                  </a:cubicBezTo>
                  <a:lnTo>
                    <a:pt x="67235" y="2918012"/>
                  </a:lnTo>
                  <a:cubicBezTo>
                    <a:pt x="71717" y="2931459"/>
                    <a:pt x="72819" y="2946559"/>
                    <a:pt x="80682" y="2958353"/>
                  </a:cubicBezTo>
                  <a:cubicBezTo>
                    <a:pt x="118167" y="3014579"/>
                    <a:pt x="127414" y="3039877"/>
                    <a:pt x="174812" y="3079376"/>
                  </a:cubicBezTo>
                  <a:cubicBezTo>
                    <a:pt x="187228" y="3089722"/>
                    <a:pt x="200385" y="3099707"/>
                    <a:pt x="215153" y="3106271"/>
                  </a:cubicBezTo>
                  <a:cubicBezTo>
                    <a:pt x="215161" y="3106275"/>
                    <a:pt x="316002" y="3139887"/>
                    <a:pt x="336177" y="3146612"/>
                  </a:cubicBezTo>
                  <a:lnTo>
                    <a:pt x="376518" y="3160059"/>
                  </a:lnTo>
                  <a:lnTo>
                    <a:pt x="632012" y="3146612"/>
                  </a:lnTo>
                  <a:cubicBezTo>
                    <a:pt x="951504" y="3131027"/>
                    <a:pt x="831108" y="3157350"/>
                    <a:pt x="981635" y="3119718"/>
                  </a:cubicBezTo>
                  <a:cubicBezTo>
                    <a:pt x="1008529" y="3101788"/>
                    <a:pt x="1039462" y="3088785"/>
                    <a:pt x="1062318" y="3065929"/>
                  </a:cubicBezTo>
                  <a:cubicBezTo>
                    <a:pt x="1075765" y="3052482"/>
                    <a:pt x="1087648" y="3037263"/>
                    <a:pt x="1102659" y="3025588"/>
                  </a:cubicBezTo>
                  <a:cubicBezTo>
                    <a:pt x="1128173" y="3005744"/>
                    <a:pt x="1156447" y="2989729"/>
                    <a:pt x="1183341" y="2971800"/>
                  </a:cubicBezTo>
                  <a:cubicBezTo>
                    <a:pt x="1196788" y="2962835"/>
                    <a:pt x="1212254" y="2956334"/>
                    <a:pt x="1223682" y="2944906"/>
                  </a:cubicBezTo>
                  <a:cubicBezTo>
                    <a:pt x="1232647" y="2935941"/>
                    <a:pt x="1240677" y="2925932"/>
                    <a:pt x="1250577" y="2918012"/>
                  </a:cubicBezTo>
                  <a:cubicBezTo>
                    <a:pt x="1263197" y="2907916"/>
                    <a:pt x="1278755" y="2901760"/>
                    <a:pt x="1290918" y="2891118"/>
                  </a:cubicBezTo>
                  <a:cubicBezTo>
                    <a:pt x="1314771" y="2870246"/>
                    <a:pt x="1340572" y="2850254"/>
                    <a:pt x="1358153" y="2823882"/>
                  </a:cubicBezTo>
                  <a:cubicBezTo>
                    <a:pt x="1376082" y="2796988"/>
                    <a:pt x="1385047" y="2761129"/>
                    <a:pt x="1411941" y="2743200"/>
                  </a:cubicBezTo>
                  <a:cubicBezTo>
                    <a:pt x="1441893" y="2723232"/>
                    <a:pt x="1457280" y="2716783"/>
                    <a:pt x="1479177" y="2689412"/>
                  </a:cubicBezTo>
                  <a:cubicBezTo>
                    <a:pt x="1489273" y="2676792"/>
                    <a:pt x="1495429" y="2661234"/>
                    <a:pt x="1506071" y="2649071"/>
                  </a:cubicBezTo>
                  <a:cubicBezTo>
                    <a:pt x="1526942" y="2625218"/>
                    <a:pt x="1559132" y="2610184"/>
                    <a:pt x="1573306" y="2581835"/>
                  </a:cubicBezTo>
                  <a:cubicBezTo>
                    <a:pt x="1582271" y="2563906"/>
                    <a:pt x="1592304" y="2546472"/>
                    <a:pt x="1600200" y="2528047"/>
                  </a:cubicBezTo>
                  <a:cubicBezTo>
                    <a:pt x="1605784" y="2515019"/>
                    <a:pt x="1607308" y="2500384"/>
                    <a:pt x="1613647" y="2487706"/>
                  </a:cubicBezTo>
                  <a:cubicBezTo>
                    <a:pt x="1620875" y="2473251"/>
                    <a:pt x="1631576" y="2460812"/>
                    <a:pt x="1640541" y="2447365"/>
                  </a:cubicBezTo>
                  <a:cubicBezTo>
                    <a:pt x="1671444" y="2354654"/>
                    <a:pt x="1647389" y="2386727"/>
                    <a:pt x="1694330" y="2339788"/>
                  </a:cubicBezTo>
                  <a:cubicBezTo>
                    <a:pt x="1728129" y="2238390"/>
                    <a:pt x="1682536" y="2363376"/>
                    <a:pt x="1734671" y="2259106"/>
                  </a:cubicBezTo>
                  <a:cubicBezTo>
                    <a:pt x="1741010" y="2246428"/>
                    <a:pt x="1741779" y="2231443"/>
                    <a:pt x="1748118" y="2218765"/>
                  </a:cubicBezTo>
                  <a:cubicBezTo>
                    <a:pt x="1755346" y="2204310"/>
                    <a:pt x="1767784" y="2192878"/>
                    <a:pt x="1775012" y="2178423"/>
                  </a:cubicBezTo>
                  <a:cubicBezTo>
                    <a:pt x="1781351" y="2165745"/>
                    <a:pt x="1781575" y="2150473"/>
                    <a:pt x="1788459" y="2138082"/>
                  </a:cubicBezTo>
                  <a:cubicBezTo>
                    <a:pt x="1804156" y="2109827"/>
                    <a:pt x="1832026" y="2088064"/>
                    <a:pt x="1842247" y="2057400"/>
                  </a:cubicBezTo>
                  <a:cubicBezTo>
                    <a:pt x="1860805" y="2001727"/>
                    <a:pt x="1847831" y="2028853"/>
                    <a:pt x="1882588" y="1976718"/>
                  </a:cubicBezTo>
                  <a:cubicBezTo>
                    <a:pt x="1887070" y="1963271"/>
                    <a:pt x="1888742" y="1948531"/>
                    <a:pt x="1896035" y="1936376"/>
                  </a:cubicBezTo>
                  <a:cubicBezTo>
                    <a:pt x="1902558" y="1925505"/>
                    <a:pt x="1917260" y="1920822"/>
                    <a:pt x="1922930" y="1909482"/>
                  </a:cubicBezTo>
                  <a:cubicBezTo>
                    <a:pt x="1935608" y="1884126"/>
                    <a:pt x="1934099" y="1852388"/>
                    <a:pt x="1949824" y="1828800"/>
                  </a:cubicBezTo>
                  <a:cubicBezTo>
                    <a:pt x="1958789" y="1815353"/>
                    <a:pt x="1970154" y="1803227"/>
                    <a:pt x="1976718" y="1788459"/>
                  </a:cubicBezTo>
                  <a:cubicBezTo>
                    <a:pt x="1988232" y="1762553"/>
                    <a:pt x="1994647" y="1734670"/>
                    <a:pt x="2003612" y="1707776"/>
                  </a:cubicBezTo>
                  <a:cubicBezTo>
                    <a:pt x="2008094" y="1694329"/>
                    <a:pt x="2013621" y="1681186"/>
                    <a:pt x="2017059" y="1667435"/>
                  </a:cubicBezTo>
                  <a:cubicBezTo>
                    <a:pt x="2021541" y="1649506"/>
                    <a:pt x="2023226" y="1630634"/>
                    <a:pt x="2030506" y="1613647"/>
                  </a:cubicBezTo>
                  <a:cubicBezTo>
                    <a:pt x="2036872" y="1598792"/>
                    <a:pt x="2050172" y="1587761"/>
                    <a:pt x="2057400" y="1573306"/>
                  </a:cubicBezTo>
                  <a:cubicBezTo>
                    <a:pt x="2063739" y="1560628"/>
                    <a:pt x="2067660" y="1546776"/>
                    <a:pt x="2070847" y="1532965"/>
                  </a:cubicBezTo>
                  <a:cubicBezTo>
                    <a:pt x="2081126" y="1488424"/>
                    <a:pt x="2088776" y="1443318"/>
                    <a:pt x="2097741" y="1398494"/>
                  </a:cubicBezTo>
                  <a:cubicBezTo>
                    <a:pt x="2113968" y="1317360"/>
                    <a:pt x="2103961" y="1352941"/>
                    <a:pt x="2124635" y="1290918"/>
                  </a:cubicBezTo>
                  <a:cubicBezTo>
                    <a:pt x="2129117" y="1259541"/>
                    <a:pt x="2130955" y="1227672"/>
                    <a:pt x="2138082" y="1196788"/>
                  </a:cubicBezTo>
                  <a:cubicBezTo>
                    <a:pt x="2201096" y="923733"/>
                    <a:pt x="2136125" y="1281519"/>
                    <a:pt x="2178424" y="1048871"/>
                  </a:cubicBezTo>
                  <a:cubicBezTo>
                    <a:pt x="2190503" y="982435"/>
                    <a:pt x="2215424" y="816683"/>
                    <a:pt x="2218765" y="779929"/>
                  </a:cubicBezTo>
                  <a:lnTo>
                    <a:pt x="2232212" y="632012"/>
                  </a:lnTo>
                  <a:cubicBezTo>
                    <a:pt x="2227730" y="524435"/>
                    <a:pt x="2229479" y="416418"/>
                    <a:pt x="2218765" y="309282"/>
                  </a:cubicBezTo>
                  <a:cubicBezTo>
                    <a:pt x="2214500" y="266634"/>
                    <a:pt x="2191782" y="221765"/>
                    <a:pt x="2164977" y="188259"/>
                  </a:cubicBezTo>
                  <a:cubicBezTo>
                    <a:pt x="2157057" y="178359"/>
                    <a:pt x="2147982" y="169285"/>
                    <a:pt x="2138082" y="161365"/>
                  </a:cubicBezTo>
                  <a:cubicBezTo>
                    <a:pt x="2125462" y="151269"/>
                    <a:pt x="2110361" y="144567"/>
                    <a:pt x="2097741" y="134471"/>
                  </a:cubicBezTo>
                  <a:cubicBezTo>
                    <a:pt x="2087841" y="126551"/>
                    <a:pt x="2081718" y="114099"/>
                    <a:pt x="2070847" y="107576"/>
                  </a:cubicBezTo>
                  <a:cubicBezTo>
                    <a:pt x="2058693" y="100283"/>
                    <a:pt x="2043184" y="100468"/>
                    <a:pt x="2030506" y="94129"/>
                  </a:cubicBezTo>
                  <a:cubicBezTo>
                    <a:pt x="2016051" y="86901"/>
                    <a:pt x="2004933" y="73799"/>
                    <a:pt x="1990165" y="67235"/>
                  </a:cubicBezTo>
                  <a:cubicBezTo>
                    <a:pt x="1964259" y="55721"/>
                    <a:pt x="1936376" y="49306"/>
                    <a:pt x="1909482" y="40341"/>
                  </a:cubicBezTo>
                  <a:cubicBezTo>
                    <a:pt x="1896035" y="35859"/>
                    <a:pt x="1882892" y="30332"/>
                    <a:pt x="1869141" y="26894"/>
                  </a:cubicBezTo>
                  <a:cubicBezTo>
                    <a:pt x="1793180" y="7904"/>
                    <a:pt x="1833475" y="17071"/>
                    <a:pt x="1748118" y="0"/>
                  </a:cubicBezTo>
                  <a:lnTo>
                    <a:pt x="1304365" y="13447"/>
                  </a:lnTo>
                  <a:cubicBezTo>
                    <a:pt x="1231916" y="16530"/>
                    <a:pt x="1127443" y="18912"/>
                    <a:pt x="1048871" y="40341"/>
                  </a:cubicBezTo>
                  <a:cubicBezTo>
                    <a:pt x="1021521" y="47800"/>
                    <a:pt x="968188" y="67235"/>
                    <a:pt x="968188" y="67235"/>
                  </a:cubicBezTo>
                  <a:cubicBezTo>
                    <a:pt x="959223" y="80682"/>
                    <a:pt x="951390" y="94956"/>
                    <a:pt x="941294" y="107576"/>
                  </a:cubicBezTo>
                  <a:cubicBezTo>
                    <a:pt x="933374" y="117476"/>
                    <a:pt x="922320" y="124571"/>
                    <a:pt x="914400" y="134471"/>
                  </a:cubicBezTo>
                  <a:cubicBezTo>
                    <a:pt x="904304" y="147091"/>
                    <a:pt x="887506" y="174812"/>
                    <a:pt x="887506" y="174812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437770A6-12B7-6D10-D874-C6B6CC83FDD9}"/>
                </a:ext>
              </a:extLst>
            </p:cNvPr>
            <p:cNvGrpSpPr/>
            <p:nvPr/>
          </p:nvGrpSpPr>
          <p:grpSpPr>
            <a:xfrm>
              <a:off x="3682219" y="2218377"/>
              <a:ext cx="684764" cy="692559"/>
              <a:chOff x="3682219" y="2218377"/>
              <a:chExt cx="684764" cy="692559"/>
            </a:xfrm>
          </p:grpSpPr>
          <p:pic>
            <p:nvPicPr>
              <p:cNvPr id="283" name="Graphic 282" descr="Man with solid fill">
                <a:extLst>
                  <a:ext uri="{FF2B5EF4-FFF2-40B4-BE49-F238E27FC236}">
                    <a16:creationId xmlns:a16="http://schemas.microsoft.com/office/drawing/2014/main" id="{5088FF14-6C34-84C4-D5FD-3EF8FD18DB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EFCE68CC-EA92-5DF6-1D07-6FDAD3608A7B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FEE2F1BF-DEC0-9C04-2950-9825C3A69B9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0E303A2D-8965-3863-B701-7CC35552A742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689DAECD-6EB5-7342-092F-1B361F7A4C5F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29B1EA7A-155B-84A0-CA4E-36DFF98F1EE3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87739F38-31D1-AFDF-A6A1-E3690999E94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BB7CB485-711F-9F19-D09E-69C5CFC674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5666" y="2795945"/>
              <a:ext cx="528007" cy="83252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25077546-7D6C-7020-8259-B6EE61CE151D}"/>
                </a:ext>
              </a:extLst>
            </p:cNvPr>
            <p:cNvGrpSpPr/>
            <p:nvPr/>
          </p:nvGrpSpPr>
          <p:grpSpPr>
            <a:xfrm>
              <a:off x="2759366" y="2028627"/>
              <a:ext cx="684764" cy="692559"/>
              <a:chOff x="3682219" y="2218377"/>
              <a:chExt cx="684764" cy="692559"/>
            </a:xfrm>
          </p:grpSpPr>
          <p:pic>
            <p:nvPicPr>
              <p:cNvPr id="306" name="Graphic 305" descr="Man with solid fill">
                <a:extLst>
                  <a:ext uri="{FF2B5EF4-FFF2-40B4-BE49-F238E27FC236}">
                    <a16:creationId xmlns:a16="http://schemas.microsoft.com/office/drawing/2014/main" id="{922F7771-E0CC-8B6B-63DE-BB14079D3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28530C52-793F-0535-A5B8-322B1870CF4D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0889CA39-42AD-8C0E-F3E6-E09E62DA417B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F1C8C397-3D45-CDF8-DF38-D9020D7F78F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D2BF5C2D-0C0C-CB01-047D-1B6E7D20E84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FE3199EA-99FD-9CBD-6D16-D5AC43B8A4C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4D41B14F-9FA6-A51B-97D1-48D7184F5EEA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EF7FE6EF-C9A6-25DA-637E-1E521086C86B}"/>
                </a:ext>
              </a:extLst>
            </p:cNvPr>
            <p:cNvGrpSpPr/>
            <p:nvPr/>
          </p:nvGrpSpPr>
          <p:grpSpPr>
            <a:xfrm>
              <a:off x="3303707" y="1182660"/>
              <a:ext cx="684764" cy="692559"/>
              <a:chOff x="3682219" y="2218377"/>
              <a:chExt cx="684764" cy="692559"/>
            </a:xfrm>
          </p:grpSpPr>
          <p:pic>
            <p:nvPicPr>
              <p:cNvPr id="314" name="Graphic 313" descr="Man with solid fill">
                <a:extLst>
                  <a:ext uri="{FF2B5EF4-FFF2-40B4-BE49-F238E27FC236}">
                    <a16:creationId xmlns:a16="http://schemas.microsoft.com/office/drawing/2014/main" id="{DE69E73C-F817-4F48-9A8B-9AD2A80D33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A8CC2107-DAB9-1043-C919-B2518CDE4FAF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36687411-B130-2FD2-A6EC-DA33E8567AD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BB58232F-B5D8-1E77-8C66-423D85CA18F6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929E038E-28C4-F279-0828-F62F394DC45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1B57E0E2-0D6F-782F-492B-35A14B051DF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105AEC93-6C77-13C7-F849-DC4BD9CB4AE7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A1AA26B7-9967-0BF5-8109-05776E910BA8}"/>
                </a:ext>
              </a:extLst>
            </p:cNvPr>
            <p:cNvGrpSpPr/>
            <p:nvPr/>
          </p:nvGrpSpPr>
          <p:grpSpPr>
            <a:xfrm>
              <a:off x="4210226" y="1286379"/>
              <a:ext cx="684764" cy="692559"/>
              <a:chOff x="3682219" y="2218377"/>
              <a:chExt cx="684764" cy="692559"/>
            </a:xfrm>
          </p:grpSpPr>
          <p:pic>
            <p:nvPicPr>
              <p:cNvPr id="322" name="Graphic 321" descr="Man with solid fill">
                <a:extLst>
                  <a:ext uri="{FF2B5EF4-FFF2-40B4-BE49-F238E27FC236}">
                    <a16:creationId xmlns:a16="http://schemas.microsoft.com/office/drawing/2014/main" id="{1B8AC4E6-F2F1-8348-9A41-259E0CBA4F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B6CC3EF1-70D3-2261-D1BE-FC659C9C81E7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F6FEFFEA-8A94-3BF9-DAFC-2D2C72398A0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68755178-5E3C-E398-3E7E-66DFD373DD9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07B80CDE-D1CD-2F1F-8AF5-66062FD2849A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32B4DF7A-872B-EB1E-1506-B1AABDFE5B57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F13F759A-CEFF-98FC-34A4-0995045640D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A82AA7DD-50E4-5218-C77C-6A1AF1A75632}"/>
                </a:ext>
              </a:extLst>
            </p:cNvPr>
            <p:cNvGrpSpPr/>
            <p:nvPr/>
          </p:nvGrpSpPr>
          <p:grpSpPr>
            <a:xfrm>
              <a:off x="4668408" y="2270072"/>
              <a:ext cx="684764" cy="692559"/>
              <a:chOff x="3682219" y="2218377"/>
              <a:chExt cx="684764" cy="692559"/>
            </a:xfrm>
          </p:grpSpPr>
          <p:pic>
            <p:nvPicPr>
              <p:cNvPr id="330" name="Graphic 329" descr="Man with solid fill">
                <a:extLst>
                  <a:ext uri="{FF2B5EF4-FFF2-40B4-BE49-F238E27FC236}">
                    <a16:creationId xmlns:a16="http://schemas.microsoft.com/office/drawing/2014/main" id="{EF94056F-B5F3-C726-B5E6-C75EE9E8D4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B8702EC2-584D-5D3A-9285-24C4A1EA030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53517ABA-3A58-C396-EC34-DA1A7D8DB87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733BC175-F8EB-1014-6CD2-7A89764D036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656EF8C3-402F-9931-DEA3-D885774F701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A6B15F9B-9B3E-A95D-0E0D-8458FB10C4B0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D18421CD-10CA-E3D2-6343-3C32D9F394C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B2AF681F-5341-49F4-3C04-BA290642BFA0}"/>
                </a:ext>
              </a:extLst>
            </p:cNvPr>
            <p:cNvGrpSpPr/>
            <p:nvPr/>
          </p:nvGrpSpPr>
          <p:grpSpPr>
            <a:xfrm>
              <a:off x="7174510" y="779948"/>
              <a:ext cx="684764" cy="692559"/>
              <a:chOff x="3682219" y="2218377"/>
              <a:chExt cx="684764" cy="692559"/>
            </a:xfrm>
          </p:grpSpPr>
          <p:pic>
            <p:nvPicPr>
              <p:cNvPr id="338" name="Graphic 337" descr="Man with solid fill">
                <a:extLst>
                  <a:ext uri="{FF2B5EF4-FFF2-40B4-BE49-F238E27FC236}">
                    <a16:creationId xmlns:a16="http://schemas.microsoft.com/office/drawing/2014/main" id="{E7097CA9-2394-DA22-4B9C-45392FC6FB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3CF64A6E-287E-24EC-E690-AB5A8CA6653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E1A558B8-DEA5-6B03-00A1-2E2E1911DA2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FDE4C6E7-DD8D-15AB-9AF2-1E115705D53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54F28FE9-23B0-4BA9-50E5-3E2C55A5B8F0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B14BB498-71CA-958A-BF94-62B040CEA5C1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C71D3E12-8612-0DAE-DA2E-89BD320D26D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305A4A03-8339-F556-0687-18C50762A365}"/>
                </a:ext>
              </a:extLst>
            </p:cNvPr>
            <p:cNvGrpSpPr/>
            <p:nvPr/>
          </p:nvGrpSpPr>
          <p:grpSpPr>
            <a:xfrm>
              <a:off x="7259790" y="2303629"/>
              <a:ext cx="684764" cy="692559"/>
              <a:chOff x="3682219" y="2218377"/>
              <a:chExt cx="684764" cy="692559"/>
            </a:xfrm>
          </p:grpSpPr>
          <p:pic>
            <p:nvPicPr>
              <p:cNvPr id="346" name="Graphic 345" descr="Man with solid fill">
                <a:extLst>
                  <a:ext uri="{FF2B5EF4-FFF2-40B4-BE49-F238E27FC236}">
                    <a16:creationId xmlns:a16="http://schemas.microsoft.com/office/drawing/2014/main" id="{F29D8E1C-56DA-B756-773D-BECFC1141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C502E693-73EB-42A3-3060-ECC7EFEFA82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58BA709C-3F59-03ED-5701-2BB112846EBB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F5121073-EE80-CC3E-8DDB-C453F232389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7944EB7C-FD32-E35A-1BC9-6FDA95303188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2AF02E2-E8C8-E434-9F37-507009E275E7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80E64541-F98E-6A70-86F9-FC80D3616F6E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A19D799E-C719-43B3-18AF-00F1FB0394A6}"/>
                </a:ext>
              </a:extLst>
            </p:cNvPr>
            <p:cNvGrpSpPr/>
            <p:nvPr/>
          </p:nvGrpSpPr>
          <p:grpSpPr>
            <a:xfrm>
              <a:off x="6545114" y="1632562"/>
              <a:ext cx="684764" cy="692559"/>
              <a:chOff x="3682219" y="2218377"/>
              <a:chExt cx="684764" cy="692559"/>
            </a:xfrm>
          </p:grpSpPr>
          <p:pic>
            <p:nvPicPr>
              <p:cNvPr id="354" name="Graphic 353" descr="Man with solid fill">
                <a:extLst>
                  <a:ext uri="{FF2B5EF4-FFF2-40B4-BE49-F238E27FC236}">
                    <a16:creationId xmlns:a16="http://schemas.microsoft.com/office/drawing/2014/main" id="{4425E052-E1F5-01EF-1BB3-5E9228F834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B4FF02C2-DB01-4461-F46D-66DF58381858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3E762916-E62C-EAC6-68CC-E2AD3D03CEB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477D2851-7E2D-ED0F-4992-F7218D2BBA6B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EFEEF54B-7B44-23AC-B877-F898A2B8E65A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784C08A3-3405-D233-CA9B-F51E27430A7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65D7E123-6C46-AD3B-4386-FD340E60E777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059C833F-1E46-AB1F-4D1F-CC513FFB3FCC}"/>
                </a:ext>
              </a:extLst>
            </p:cNvPr>
            <p:cNvGrpSpPr/>
            <p:nvPr/>
          </p:nvGrpSpPr>
          <p:grpSpPr>
            <a:xfrm>
              <a:off x="5812009" y="692284"/>
              <a:ext cx="684764" cy="692559"/>
              <a:chOff x="3682219" y="2218377"/>
              <a:chExt cx="684764" cy="692559"/>
            </a:xfrm>
          </p:grpSpPr>
          <p:pic>
            <p:nvPicPr>
              <p:cNvPr id="362" name="Graphic 361" descr="Man with solid fill">
                <a:extLst>
                  <a:ext uri="{FF2B5EF4-FFF2-40B4-BE49-F238E27FC236}">
                    <a16:creationId xmlns:a16="http://schemas.microsoft.com/office/drawing/2014/main" id="{DE4DBD73-343B-7D6D-EDEE-20112F1196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3F5D00CB-1B36-6E8E-ED3A-8353D600D89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7CBFA0AF-D332-0E36-0DD2-0EDEC73F410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EDA957DC-F67D-9A42-6331-D4D8649685B3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C31E5F60-261D-59B3-24D2-074316ED2C8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A48D7B09-D650-B7D3-2724-65344253DAC1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5BDD9B83-3080-0A59-7EB4-B8EEB18429C4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3D716A06-4F76-FB17-9DFC-5169B5D7B72E}"/>
                </a:ext>
              </a:extLst>
            </p:cNvPr>
            <p:cNvGrpSpPr/>
            <p:nvPr/>
          </p:nvGrpSpPr>
          <p:grpSpPr>
            <a:xfrm>
              <a:off x="1716132" y="878154"/>
              <a:ext cx="684764" cy="692559"/>
              <a:chOff x="3682219" y="2218377"/>
              <a:chExt cx="684764" cy="692559"/>
            </a:xfrm>
          </p:grpSpPr>
          <p:pic>
            <p:nvPicPr>
              <p:cNvPr id="370" name="Graphic 369" descr="Man with solid fill">
                <a:extLst>
                  <a:ext uri="{FF2B5EF4-FFF2-40B4-BE49-F238E27FC236}">
                    <a16:creationId xmlns:a16="http://schemas.microsoft.com/office/drawing/2014/main" id="{E43C2E25-4E64-58AB-8726-00DB40F921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D8C115F7-48A8-9317-F56A-21E08A3785E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C299FEB5-B627-DCB7-0E19-A21E1F89833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8493048-29F7-211C-E89C-AFBE0C8B862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0C486BAD-D5C2-D686-59F2-4E6C0A2EBA63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8A212BB2-E9B4-9F13-7A42-1E69299D822B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177A7D7B-0B22-E522-39D1-4F33C6612AE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FF89CDC8-20EE-AB86-BDFD-090344E02FA1}"/>
                </a:ext>
              </a:extLst>
            </p:cNvPr>
            <p:cNvGrpSpPr/>
            <p:nvPr/>
          </p:nvGrpSpPr>
          <p:grpSpPr>
            <a:xfrm>
              <a:off x="8887255" y="1550506"/>
              <a:ext cx="684764" cy="692559"/>
              <a:chOff x="3682219" y="2218377"/>
              <a:chExt cx="684764" cy="692559"/>
            </a:xfrm>
          </p:grpSpPr>
          <p:pic>
            <p:nvPicPr>
              <p:cNvPr id="378" name="Graphic 377" descr="Man with solid fill">
                <a:extLst>
                  <a:ext uri="{FF2B5EF4-FFF2-40B4-BE49-F238E27FC236}">
                    <a16:creationId xmlns:a16="http://schemas.microsoft.com/office/drawing/2014/main" id="{404E7346-85FF-B66B-B71B-422BF8B80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45521CF8-D3E5-918E-2DAF-FCC4D6A29BF5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7004D978-AB0E-9991-5A42-3228CE2A36A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D682C5BA-4719-EEA3-B144-DC7716D03B8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9CCC92AC-4116-46BC-9948-E21B40FB947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9BE0D34E-9B34-1E4F-805B-3116B4E2FDEF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07E221F3-F606-BAE7-7A98-9E4BAADE665E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06ABCAE8-7840-B219-4B1A-9835377EA5D2}"/>
                </a:ext>
              </a:extLst>
            </p:cNvPr>
            <p:cNvGrpSpPr/>
            <p:nvPr/>
          </p:nvGrpSpPr>
          <p:grpSpPr>
            <a:xfrm>
              <a:off x="941218" y="2505765"/>
              <a:ext cx="684764" cy="692559"/>
              <a:chOff x="3682219" y="2218377"/>
              <a:chExt cx="684764" cy="692559"/>
            </a:xfrm>
          </p:grpSpPr>
          <p:pic>
            <p:nvPicPr>
              <p:cNvPr id="386" name="Graphic 385" descr="Man with solid fill">
                <a:extLst>
                  <a:ext uri="{FF2B5EF4-FFF2-40B4-BE49-F238E27FC236}">
                    <a16:creationId xmlns:a16="http://schemas.microsoft.com/office/drawing/2014/main" id="{C6862314-B545-1B69-8074-0E1E62498B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97DA9C20-BCE9-ADAE-0EDF-04E5D9E96729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4A07E920-A8D5-8DD7-76DE-90024D547A67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D0D2C257-456C-C304-E0CA-92292F4D874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B9BE98F8-3180-12EC-99C0-3EA5C49B7165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82B9C7B8-DD75-365B-DE88-C3C614E91B2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F5AE9C65-F14E-3DF3-766A-7FF5BF4BCFE5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FFBDD746-D933-A074-C397-71EA6DECB2F9}"/>
                </a:ext>
              </a:extLst>
            </p:cNvPr>
            <p:cNvGrpSpPr/>
            <p:nvPr/>
          </p:nvGrpSpPr>
          <p:grpSpPr>
            <a:xfrm>
              <a:off x="1604438" y="1738766"/>
              <a:ext cx="684764" cy="692559"/>
              <a:chOff x="3682219" y="2218377"/>
              <a:chExt cx="684764" cy="692559"/>
            </a:xfrm>
          </p:grpSpPr>
          <p:pic>
            <p:nvPicPr>
              <p:cNvPr id="394" name="Graphic 393" descr="Man with solid fill">
                <a:extLst>
                  <a:ext uri="{FF2B5EF4-FFF2-40B4-BE49-F238E27FC236}">
                    <a16:creationId xmlns:a16="http://schemas.microsoft.com/office/drawing/2014/main" id="{D82CFAA5-1F54-71D5-66F0-83DB879BF4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BC58A5F1-7F88-B176-FCD9-B33EC492DFF8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72F1BD7E-2768-D00F-51E0-6BB241E24C9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4E418FFD-4B78-4965-5167-D67E47202F0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9C8D0065-CDDD-7DF8-493B-BF83E2FB0B88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881A1998-C5FA-9A8A-01E8-69801378E4C7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27731A67-EC19-ABCF-794A-3D33F6A38AE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4366E6D5-7227-67F3-AA1E-2484CF7E633D}"/>
                </a:ext>
              </a:extLst>
            </p:cNvPr>
            <p:cNvGrpSpPr/>
            <p:nvPr/>
          </p:nvGrpSpPr>
          <p:grpSpPr>
            <a:xfrm>
              <a:off x="8486351" y="2519649"/>
              <a:ext cx="684764" cy="692559"/>
              <a:chOff x="3682219" y="2218377"/>
              <a:chExt cx="684764" cy="692559"/>
            </a:xfrm>
          </p:grpSpPr>
          <p:pic>
            <p:nvPicPr>
              <p:cNvPr id="402" name="Graphic 401" descr="Man with solid fill">
                <a:extLst>
                  <a:ext uri="{FF2B5EF4-FFF2-40B4-BE49-F238E27FC236}">
                    <a16:creationId xmlns:a16="http://schemas.microsoft.com/office/drawing/2014/main" id="{524F2041-ED80-BF75-F98E-F50B2E9CAB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A4028F6B-CE3D-BE36-F755-6DD7C4475DA9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2C81BBD6-DDE2-B6CE-5083-2BB8F987C148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23922786-B65F-9315-5616-F9EA706295CB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A3C2F4F8-D99A-5C72-3880-C33FEE3604D2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F317544C-DAC3-B537-2DCC-9BE34DFC870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9BEA2B06-3B09-53AB-D404-C3F4830396FA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F97B8052-8113-B9B1-998C-FB3F544441AB}"/>
                </a:ext>
              </a:extLst>
            </p:cNvPr>
            <p:cNvGrpSpPr/>
            <p:nvPr/>
          </p:nvGrpSpPr>
          <p:grpSpPr>
            <a:xfrm>
              <a:off x="8256242" y="636106"/>
              <a:ext cx="684764" cy="692559"/>
              <a:chOff x="3682219" y="2218377"/>
              <a:chExt cx="684764" cy="692559"/>
            </a:xfrm>
          </p:grpSpPr>
          <p:pic>
            <p:nvPicPr>
              <p:cNvPr id="410" name="Graphic 409" descr="Man with solid fill">
                <a:extLst>
                  <a:ext uri="{FF2B5EF4-FFF2-40B4-BE49-F238E27FC236}">
                    <a16:creationId xmlns:a16="http://schemas.microsoft.com/office/drawing/2014/main" id="{24D4E2E8-A270-5FD3-9FBE-3B4D36DEED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B0FBE19F-F2A2-C255-0668-B9580B978CA5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EC19A252-4700-A6BF-0DEE-B223B3FCEFD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11AF51A6-2624-B47D-40B9-45F7DA5B79C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6EBC0D2E-0A35-19CC-8B12-387D957225D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2884B7B5-71AA-07F7-3172-F9DC218D420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58F40C8A-E419-BBFD-0DFE-925C7EF8F0C7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90958803-1D98-4BDF-9BB3-334D9E3B19ED}"/>
                </a:ext>
              </a:extLst>
            </p:cNvPr>
            <p:cNvGrpSpPr/>
            <p:nvPr/>
          </p:nvGrpSpPr>
          <p:grpSpPr>
            <a:xfrm>
              <a:off x="9365555" y="2449665"/>
              <a:ext cx="684764" cy="692559"/>
              <a:chOff x="3682219" y="2218377"/>
              <a:chExt cx="684764" cy="692559"/>
            </a:xfrm>
          </p:grpSpPr>
          <p:pic>
            <p:nvPicPr>
              <p:cNvPr id="423" name="Graphic 422" descr="Man with solid fill">
                <a:extLst>
                  <a:ext uri="{FF2B5EF4-FFF2-40B4-BE49-F238E27FC236}">
                    <a16:creationId xmlns:a16="http://schemas.microsoft.com/office/drawing/2014/main" id="{6BEE76C5-3172-73C1-F352-296130B3A3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44EDD662-73C3-F667-A7BF-A431A38B577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112E9371-7322-567B-CC14-BDC08D37257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36C27DFC-046C-6EB6-BA62-3A81BF9EE5F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CCE8AE5A-5C64-33E9-DE27-E6E41667410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CA12A051-6866-32EE-6320-943AC15AFE5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E09E6E53-BD2A-EC5F-0A81-DE28D0F2F20F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3452BB3C-58A4-99A9-43FE-29E3EA323BA5}"/>
                </a:ext>
              </a:extLst>
            </p:cNvPr>
            <p:cNvGrpSpPr/>
            <p:nvPr/>
          </p:nvGrpSpPr>
          <p:grpSpPr>
            <a:xfrm>
              <a:off x="7366910" y="1539051"/>
              <a:ext cx="684764" cy="692559"/>
              <a:chOff x="3682219" y="2218377"/>
              <a:chExt cx="684764" cy="692559"/>
            </a:xfrm>
          </p:grpSpPr>
          <p:pic>
            <p:nvPicPr>
              <p:cNvPr id="431" name="Graphic 430" descr="Man with solid fill">
                <a:extLst>
                  <a:ext uri="{FF2B5EF4-FFF2-40B4-BE49-F238E27FC236}">
                    <a16:creationId xmlns:a16="http://schemas.microsoft.com/office/drawing/2014/main" id="{53D9ACB0-2520-EA4D-EC5A-AA63555F8E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3CDBB8AC-6110-5EFF-769B-2283518C223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96C54871-0742-A3CC-AB0C-4802A5BA21F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40735C39-0752-DE7C-03EF-8F68EA11CE82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1B3E2712-FBCE-9E58-E196-F6BAF7C2D17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AFA5D2EB-E5B5-761B-67A4-7C75F4360219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4C357083-0CF8-70D4-AC13-06C68BC2A6E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8B3A7486-3A96-5402-85D5-956F13B677FB}"/>
                </a:ext>
              </a:extLst>
            </p:cNvPr>
            <p:cNvSpPr/>
            <p:nvPr/>
          </p:nvSpPr>
          <p:spPr>
            <a:xfrm>
              <a:off x="8377518" y="1371600"/>
              <a:ext cx="2070847" cy="2191871"/>
            </a:xfrm>
            <a:custGeom>
              <a:avLst/>
              <a:gdLst>
                <a:gd name="connsiteX0" fmla="*/ 874058 w 2070847"/>
                <a:gd name="connsiteY0" fmla="*/ 0 h 2191871"/>
                <a:gd name="connsiteX1" fmla="*/ 699247 w 2070847"/>
                <a:gd name="connsiteY1" fmla="*/ 40341 h 2191871"/>
                <a:gd name="connsiteX2" fmla="*/ 591670 w 2070847"/>
                <a:gd name="connsiteY2" fmla="*/ 67235 h 2191871"/>
                <a:gd name="connsiteX3" fmla="*/ 510988 w 2070847"/>
                <a:gd name="connsiteY3" fmla="*/ 94129 h 2191871"/>
                <a:gd name="connsiteX4" fmla="*/ 430306 w 2070847"/>
                <a:gd name="connsiteY4" fmla="*/ 147918 h 2191871"/>
                <a:gd name="connsiteX5" fmla="*/ 363070 w 2070847"/>
                <a:gd name="connsiteY5" fmla="*/ 201706 h 2191871"/>
                <a:gd name="connsiteX6" fmla="*/ 309282 w 2070847"/>
                <a:gd name="connsiteY6" fmla="*/ 282388 h 2191871"/>
                <a:gd name="connsiteX7" fmla="*/ 282388 w 2070847"/>
                <a:gd name="connsiteY7" fmla="*/ 322729 h 2191871"/>
                <a:gd name="connsiteX8" fmla="*/ 255494 w 2070847"/>
                <a:gd name="connsiteY8" fmla="*/ 349624 h 2191871"/>
                <a:gd name="connsiteX9" fmla="*/ 107576 w 2070847"/>
                <a:gd name="connsiteY9" fmla="*/ 793376 h 2191871"/>
                <a:gd name="connsiteX10" fmla="*/ 67235 w 2070847"/>
                <a:gd name="connsiteY10" fmla="*/ 914400 h 2191871"/>
                <a:gd name="connsiteX11" fmla="*/ 53788 w 2070847"/>
                <a:gd name="connsiteY11" fmla="*/ 954741 h 2191871"/>
                <a:gd name="connsiteX12" fmla="*/ 40341 w 2070847"/>
                <a:gd name="connsiteY12" fmla="*/ 995082 h 2191871"/>
                <a:gd name="connsiteX13" fmla="*/ 13447 w 2070847"/>
                <a:gd name="connsiteY13" fmla="*/ 1143000 h 2191871"/>
                <a:gd name="connsiteX14" fmla="*/ 0 w 2070847"/>
                <a:gd name="connsiteY14" fmla="*/ 1277471 h 2191871"/>
                <a:gd name="connsiteX15" fmla="*/ 26894 w 2070847"/>
                <a:gd name="connsiteY15" fmla="*/ 1707776 h 2191871"/>
                <a:gd name="connsiteX16" fmla="*/ 67235 w 2070847"/>
                <a:gd name="connsiteY16" fmla="*/ 1869141 h 2191871"/>
                <a:gd name="connsiteX17" fmla="*/ 107576 w 2070847"/>
                <a:gd name="connsiteY17" fmla="*/ 1949824 h 2191871"/>
                <a:gd name="connsiteX18" fmla="*/ 188258 w 2070847"/>
                <a:gd name="connsiteY18" fmla="*/ 2017059 h 2191871"/>
                <a:gd name="connsiteX19" fmla="*/ 215153 w 2070847"/>
                <a:gd name="connsiteY19" fmla="*/ 2043953 h 2191871"/>
                <a:gd name="connsiteX20" fmla="*/ 295835 w 2070847"/>
                <a:gd name="connsiteY20" fmla="*/ 2070847 h 2191871"/>
                <a:gd name="connsiteX21" fmla="*/ 336176 w 2070847"/>
                <a:gd name="connsiteY21" fmla="*/ 2084294 h 2191871"/>
                <a:gd name="connsiteX22" fmla="*/ 430306 w 2070847"/>
                <a:gd name="connsiteY22" fmla="*/ 2111188 h 2191871"/>
                <a:gd name="connsiteX23" fmla="*/ 470647 w 2070847"/>
                <a:gd name="connsiteY23" fmla="*/ 2124635 h 2191871"/>
                <a:gd name="connsiteX24" fmla="*/ 618564 w 2070847"/>
                <a:gd name="connsiteY24" fmla="*/ 2151529 h 2191871"/>
                <a:gd name="connsiteX25" fmla="*/ 739588 w 2070847"/>
                <a:gd name="connsiteY25" fmla="*/ 2164976 h 2191871"/>
                <a:gd name="connsiteX26" fmla="*/ 995082 w 2070847"/>
                <a:gd name="connsiteY26" fmla="*/ 2191871 h 2191871"/>
                <a:gd name="connsiteX27" fmla="*/ 1398494 w 2070847"/>
                <a:gd name="connsiteY27" fmla="*/ 2164976 h 2191871"/>
                <a:gd name="connsiteX28" fmla="*/ 1479176 w 2070847"/>
                <a:gd name="connsiteY28" fmla="*/ 2138082 h 2191871"/>
                <a:gd name="connsiteX29" fmla="*/ 1519517 w 2070847"/>
                <a:gd name="connsiteY29" fmla="*/ 2124635 h 2191871"/>
                <a:gd name="connsiteX30" fmla="*/ 1600200 w 2070847"/>
                <a:gd name="connsiteY30" fmla="*/ 2084294 h 2191871"/>
                <a:gd name="connsiteX31" fmla="*/ 1640541 w 2070847"/>
                <a:gd name="connsiteY31" fmla="*/ 2057400 h 2191871"/>
                <a:gd name="connsiteX32" fmla="*/ 1680882 w 2070847"/>
                <a:gd name="connsiteY32" fmla="*/ 2043953 h 2191871"/>
                <a:gd name="connsiteX33" fmla="*/ 1721223 w 2070847"/>
                <a:gd name="connsiteY33" fmla="*/ 2003612 h 2191871"/>
                <a:gd name="connsiteX34" fmla="*/ 1801906 w 2070847"/>
                <a:gd name="connsiteY34" fmla="*/ 1949824 h 2191871"/>
                <a:gd name="connsiteX35" fmla="*/ 1828800 w 2070847"/>
                <a:gd name="connsiteY35" fmla="*/ 1922929 h 2191871"/>
                <a:gd name="connsiteX36" fmla="*/ 1855694 w 2070847"/>
                <a:gd name="connsiteY36" fmla="*/ 1882588 h 2191871"/>
                <a:gd name="connsiteX37" fmla="*/ 1896035 w 2070847"/>
                <a:gd name="connsiteY37" fmla="*/ 1855694 h 2191871"/>
                <a:gd name="connsiteX38" fmla="*/ 1949823 w 2070847"/>
                <a:gd name="connsiteY38" fmla="*/ 1775012 h 2191871"/>
                <a:gd name="connsiteX39" fmla="*/ 1976717 w 2070847"/>
                <a:gd name="connsiteY39" fmla="*/ 1734671 h 2191871"/>
                <a:gd name="connsiteX40" fmla="*/ 2030506 w 2070847"/>
                <a:gd name="connsiteY40" fmla="*/ 1573306 h 2191871"/>
                <a:gd name="connsiteX41" fmla="*/ 2043953 w 2070847"/>
                <a:gd name="connsiteY41" fmla="*/ 1532965 h 2191871"/>
                <a:gd name="connsiteX42" fmla="*/ 2057400 w 2070847"/>
                <a:gd name="connsiteY42" fmla="*/ 1492624 h 2191871"/>
                <a:gd name="connsiteX43" fmla="*/ 2070847 w 2070847"/>
                <a:gd name="connsiteY43" fmla="*/ 1411941 h 2191871"/>
                <a:gd name="connsiteX44" fmla="*/ 2043953 w 2070847"/>
                <a:gd name="connsiteY44" fmla="*/ 1223682 h 2191871"/>
                <a:gd name="connsiteX45" fmla="*/ 2017058 w 2070847"/>
                <a:gd name="connsiteY45" fmla="*/ 1143000 h 2191871"/>
                <a:gd name="connsiteX46" fmla="*/ 2003611 w 2070847"/>
                <a:gd name="connsiteY46" fmla="*/ 1089212 h 2191871"/>
                <a:gd name="connsiteX47" fmla="*/ 1963270 w 2070847"/>
                <a:gd name="connsiteY47" fmla="*/ 968188 h 2191871"/>
                <a:gd name="connsiteX48" fmla="*/ 1922929 w 2070847"/>
                <a:gd name="connsiteY48" fmla="*/ 847165 h 2191871"/>
                <a:gd name="connsiteX49" fmla="*/ 1909482 w 2070847"/>
                <a:gd name="connsiteY49" fmla="*/ 806824 h 2191871"/>
                <a:gd name="connsiteX50" fmla="*/ 1882588 w 2070847"/>
                <a:gd name="connsiteY50" fmla="*/ 779929 h 2191871"/>
                <a:gd name="connsiteX51" fmla="*/ 1869141 w 2070847"/>
                <a:gd name="connsiteY51" fmla="*/ 739588 h 2191871"/>
                <a:gd name="connsiteX52" fmla="*/ 1788458 w 2070847"/>
                <a:gd name="connsiteY52" fmla="*/ 632012 h 2191871"/>
                <a:gd name="connsiteX53" fmla="*/ 1775011 w 2070847"/>
                <a:gd name="connsiteY53" fmla="*/ 591671 h 2191871"/>
                <a:gd name="connsiteX54" fmla="*/ 1748117 w 2070847"/>
                <a:gd name="connsiteY54" fmla="*/ 564776 h 2191871"/>
                <a:gd name="connsiteX55" fmla="*/ 1721223 w 2070847"/>
                <a:gd name="connsiteY55" fmla="*/ 524435 h 2191871"/>
                <a:gd name="connsiteX56" fmla="*/ 1707776 w 2070847"/>
                <a:gd name="connsiteY56" fmla="*/ 484094 h 2191871"/>
                <a:gd name="connsiteX57" fmla="*/ 1613647 w 2070847"/>
                <a:gd name="connsiteY57" fmla="*/ 376518 h 2191871"/>
                <a:gd name="connsiteX58" fmla="*/ 1559858 w 2070847"/>
                <a:gd name="connsiteY58" fmla="*/ 309282 h 2191871"/>
                <a:gd name="connsiteX59" fmla="*/ 1506070 w 2070847"/>
                <a:gd name="connsiteY59" fmla="*/ 268941 h 2191871"/>
                <a:gd name="connsiteX60" fmla="*/ 1438835 w 2070847"/>
                <a:gd name="connsiteY60" fmla="*/ 215153 h 2191871"/>
                <a:gd name="connsiteX61" fmla="*/ 1411941 w 2070847"/>
                <a:gd name="connsiteY61" fmla="*/ 174812 h 2191871"/>
                <a:gd name="connsiteX62" fmla="*/ 1371600 w 2070847"/>
                <a:gd name="connsiteY62" fmla="*/ 161365 h 2191871"/>
                <a:gd name="connsiteX63" fmla="*/ 1250576 w 2070847"/>
                <a:gd name="connsiteY63" fmla="*/ 107576 h 2191871"/>
                <a:gd name="connsiteX64" fmla="*/ 1129553 w 2070847"/>
                <a:gd name="connsiteY64" fmla="*/ 67235 h 2191871"/>
                <a:gd name="connsiteX65" fmla="*/ 1089211 w 2070847"/>
                <a:gd name="connsiteY65" fmla="*/ 53788 h 2191871"/>
                <a:gd name="connsiteX66" fmla="*/ 1048870 w 2070847"/>
                <a:gd name="connsiteY66" fmla="*/ 40341 h 2191871"/>
                <a:gd name="connsiteX67" fmla="*/ 874058 w 2070847"/>
                <a:gd name="connsiteY67" fmla="*/ 13447 h 2191871"/>
                <a:gd name="connsiteX68" fmla="*/ 820270 w 2070847"/>
                <a:gd name="connsiteY68" fmla="*/ 26894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070847" h="2191871">
                  <a:moveTo>
                    <a:pt x="874058" y="0"/>
                  </a:moveTo>
                  <a:cubicBezTo>
                    <a:pt x="655554" y="31215"/>
                    <a:pt x="896141" y="-8882"/>
                    <a:pt x="699247" y="40341"/>
                  </a:cubicBezTo>
                  <a:cubicBezTo>
                    <a:pt x="663388" y="49306"/>
                    <a:pt x="626736" y="55546"/>
                    <a:pt x="591670" y="67235"/>
                  </a:cubicBezTo>
                  <a:lnTo>
                    <a:pt x="510988" y="94129"/>
                  </a:lnTo>
                  <a:cubicBezTo>
                    <a:pt x="484094" y="112059"/>
                    <a:pt x="453162" y="125063"/>
                    <a:pt x="430306" y="147918"/>
                  </a:cubicBezTo>
                  <a:cubicBezTo>
                    <a:pt x="391983" y="186240"/>
                    <a:pt x="413960" y="167779"/>
                    <a:pt x="363070" y="201706"/>
                  </a:cubicBezTo>
                  <a:lnTo>
                    <a:pt x="309282" y="282388"/>
                  </a:lnTo>
                  <a:cubicBezTo>
                    <a:pt x="300317" y="295835"/>
                    <a:pt x="293816" y="311301"/>
                    <a:pt x="282388" y="322729"/>
                  </a:cubicBezTo>
                  <a:lnTo>
                    <a:pt x="255494" y="349624"/>
                  </a:lnTo>
                  <a:lnTo>
                    <a:pt x="107576" y="793376"/>
                  </a:lnTo>
                  <a:lnTo>
                    <a:pt x="67235" y="914400"/>
                  </a:lnTo>
                  <a:lnTo>
                    <a:pt x="53788" y="954741"/>
                  </a:lnTo>
                  <a:cubicBezTo>
                    <a:pt x="49306" y="968188"/>
                    <a:pt x="43121" y="981183"/>
                    <a:pt x="40341" y="995082"/>
                  </a:cubicBezTo>
                  <a:cubicBezTo>
                    <a:pt x="31162" y="1040977"/>
                    <a:pt x="19181" y="1097124"/>
                    <a:pt x="13447" y="1143000"/>
                  </a:cubicBezTo>
                  <a:cubicBezTo>
                    <a:pt x="7860" y="1187699"/>
                    <a:pt x="4482" y="1232647"/>
                    <a:pt x="0" y="1277471"/>
                  </a:cubicBezTo>
                  <a:cubicBezTo>
                    <a:pt x="7435" y="1433609"/>
                    <a:pt x="9311" y="1558319"/>
                    <a:pt x="26894" y="1707776"/>
                  </a:cubicBezTo>
                  <a:cubicBezTo>
                    <a:pt x="36771" y="1791731"/>
                    <a:pt x="40277" y="1788266"/>
                    <a:pt x="67235" y="1869141"/>
                  </a:cubicBezTo>
                  <a:cubicBezTo>
                    <a:pt x="80712" y="1909572"/>
                    <a:pt x="78613" y="1915068"/>
                    <a:pt x="107576" y="1949824"/>
                  </a:cubicBezTo>
                  <a:cubicBezTo>
                    <a:pt x="155486" y="2007317"/>
                    <a:pt x="135373" y="1974752"/>
                    <a:pt x="188258" y="2017059"/>
                  </a:cubicBezTo>
                  <a:cubicBezTo>
                    <a:pt x="198158" y="2024979"/>
                    <a:pt x="203813" y="2038283"/>
                    <a:pt x="215153" y="2043953"/>
                  </a:cubicBezTo>
                  <a:cubicBezTo>
                    <a:pt x="240509" y="2056631"/>
                    <a:pt x="268941" y="2061882"/>
                    <a:pt x="295835" y="2070847"/>
                  </a:cubicBezTo>
                  <a:lnTo>
                    <a:pt x="336176" y="2084294"/>
                  </a:lnTo>
                  <a:cubicBezTo>
                    <a:pt x="432899" y="2116535"/>
                    <a:pt x="312112" y="2077419"/>
                    <a:pt x="430306" y="2111188"/>
                  </a:cubicBezTo>
                  <a:cubicBezTo>
                    <a:pt x="443935" y="2115082"/>
                    <a:pt x="456896" y="2121197"/>
                    <a:pt x="470647" y="2124635"/>
                  </a:cubicBezTo>
                  <a:cubicBezTo>
                    <a:pt x="499621" y="2131878"/>
                    <a:pt x="592874" y="2148104"/>
                    <a:pt x="618564" y="2151529"/>
                  </a:cubicBezTo>
                  <a:cubicBezTo>
                    <a:pt x="658798" y="2156893"/>
                    <a:pt x="699312" y="2159941"/>
                    <a:pt x="739588" y="2164976"/>
                  </a:cubicBezTo>
                  <a:cubicBezTo>
                    <a:pt x="950406" y="2191329"/>
                    <a:pt x="694409" y="2166815"/>
                    <a:pt x="995082" y="2191871"/>
                  </a:cubicBezTo>
                  <a:cubicBezTo>
                    <a:pt x="1036091" y="2190088"/>
                    <a:pt x="1294336" y="2189013"/>
                    <a:pt x="1398494" y="2164976"/>
                  </a:cubicBezTo>
                  <a:cubicBezTo>
                    <a:pt x="1426117" y="2158601"/>
                    <a:pt x="1452282" y="2147047"/>
                    <a:pt x="1479176" y="2138082"/>
                  </a:cubicBezTo>
                  <a:cubicBezTo>
                    <a:pt x="1492623" y="2133600"/>
                    <a:pt x="1507723" y="2132498"/>
                    <a:pt x="1519517" y="2124635"/>
                  </a:cubicBezTo>
                  <a:cubicBezTo>
                    <a:pt x="1571652" y="2089878"/>
                    <a:pt x="1544526" y="2102852"/>
                    <a:pt x="1600200" y="2084294"/>
                  </a:cubicBezTo>
                  <a:cubicBezTo>
                    <a:pt x="1613647" y="2075329"/>
                    <a:pt x="1626086" y="2064628"/>
                    <a:pt x="1640541" y="2057400"/>
                  </a:cubicBezTo>
                  <a:cubicBezTo>
                    <a:pt x="1653219" y="2051061"/>
                    <a:pt x="1669088" y="2051816"/>
                    <a:pt x="1680882" y="2043953"/>
                  </a:cubicBezTo>
                  <a:cubicBezTo>
                    <a:pt x="1696705" y="2033404"/>
                    <a:pt x="1706212" y="2015287"/>
                    <a:pt x="1721223" y="2003612"/>
                  </a:cubicBezTo>
                  <a:cubicBezTo>
                    <a:pt x="1746737" y="1983768"/>
                    <a:pt x="1779051" y="1972680"/>
                    <a:pt x="1801906" y="1949824"/>
                  </a:cubicBezTo>
                  <a:cubicBezTo>
                    <a:pt x="1810871" y="1940859"/>
                    <a:pt x="1820880" y="1932829"/>
                    <a:pt x="1828800" y="1922929"/>
                  </a:cubicBezTo>
                  <a:cubicBezTo>
                    <a:pt x="1838896" y="1910309"/>
                    <a:pt x="1844266" y="1894016"/>
                    <a:pt x="1855694" y="1882588"/>
                  </a:cubicBezTo>
                  <a:cubicBezTo>
                    <a:pt x="1867122" y="1871160"/>
                    <a:pt x="1882588" y="1864659"/>
                    <a:pt x="1896035" y="1855694"/>
                  </a:cubicBezTo>
                  <a:lnTo>
                    <a:pt x="1949823" y="1775012"/>
                  </a:lnTo>
                  <a:lnTo>
                    <a:pt x="1976717" y="1734671"/>
                  </a:lnTo>
                  <a:lnTo>
                    <a:pt x="2030506" y="1573306"/>
                  </a:lnTo>
                  <a:lnTo>
                    <a:pt x="2043953" y="1532965"/>
                  </a:lnTo>
                  <a:lnTo>
                    <a:pt x="2057400" y="1492624"/>
                  </a:lnTo>
                  <a:cubicBezTo>
                    <a:pt x="2061882" y="1465730"/>
                    <a:pt x="2070847" y="1439206"/>
                    <a:pt x="2070847" y="1411941"/>
                  </a:cubicBezTo>
                  <a:cubicBezTo>
                    <a:pt x="2070847" y="1377455"/>
                    <a:pt x="2056367" y="1269198"/>
                    <a:pt x="2043953" y="1223682"/>
                  </a:cubicBezTo>
                  <a:cubicBezTo>
                    <a:pt x="2036494" y="1196332"/>
                    <a:pt x="2023934" y="1170502"/>
                    <a:pt x="2017058" y="1143000"/>
                  </a:cubicBezTo>
                  <a:cubicBezTo>
                    <a:pt x="2012576" y="1125071"/>
                    <a:pt x="2008921" y="1106914"/>
                    <a:pt x="2003611" y="1089212"/>
                  </a:cubicBezTo>
                  <a:cubicBezTo>
                    <a:pt x="2003608" y="1089200"/>
                    <a:pt x="1969996" y="988365"/>
                    <a:pt x="1963270" y="968188"/>
                  </a:cubicBezTo>
                  <a:lnTo>
                    <a:pt x="1922929" y="847165"/>
                  </a:lnTo>
                  <a:cubicBezTo>
                    <a:pt x="1918447" y="833718"/>
                    <a:pt x="1919505" y="816847"/>
                    <a:pt x="1909482" y="806824"/>
                  </a:cubicBezTo>
                  <a:lnTo>
                    <a:pt x="1882588" y="779929"/>
                  </a:lnTo>
                  <a:cubicBezTo>
                    <a:pt x="1878106" y="766482"/>
                    <a:pt x="1876025" y="751979"/>
                    <a:pt x="1869141" y="739588"/>
                  </a:cubicBezTo>
                  <a:cubicBezTo>
                    <a:pt x="1831127" y="671163"/>
                    <a:pt x="1829263" y="672816"/>
                    <a:pt x="1788458" y="632012"/>
                  </a:cubicBezTo>
                  <a:cubicBezTo>
                    <a:pt x="1783976" y="618565"/>
                    <a:pt x="1782304" y="603825"/>
                    <a:pt x="1775011" y="591671"/>
                  </a:cubicBezTo>
                  <a:cubicBezTo>
                    <a:pt x="1768488" y="580799"/>
                    <a:pt x="1756037" y="574676"/>
                    <a:pt x="1748117" y="564776"/>
                  </a:cubicBezTo>
                  <a:cubicBezTo>
                    <a:pt x="1738021" y="552156"/>
                    <a:pt x="1728451" y="538890"/>
                    <a:pt x="1721223" y="524435"/>
                  </a:cubicBezTo>
                  <a:cubicBezTo>
                    <a:pt x="1714884" y="511757"/>
                    <a:pt x="1714660" y="496485"/>
                    <a:pt x="1707776" y="484094"/>
                  </a:cubicBezTo>
                  <a:cubicBezTo>
                    <a:pt x="1661634" y="401039"/>
                    <a:pt x="1672577" y="415804"/>
                    <a:pt x="1613647" y="376518"/>
                  </a:cubicBezTo>
                  <a:cubicBezTo>
                    <a:pt x="1591931" y="343943"/>
                    <a:pt x="1588603" y="333236"/>
                    <a:pt x="1559858" y="309282"/>
                  </a:cubicBezTo>
                  <a:cubicBezTo>
                    <a:pt x="1542641" y="294935"/>
                    <a:pt x="1521917" y="284788"/>
                    <a:pt x="1506070" y="268941"/>
                  </a:cubicBezTo>
                  <a:cubicBezTo>
                    <a:pt x="1445246" y="208117"/>
                    <a:pt x="1517371" y="241332"/>
                    <a:pt x="1438835" y="215153"/>
                  </a:cubicBezTo>
                  <a:cubicBezTo>
                    <a:pt x="1429870" y="201706"/>
                    <a:pt x="1424561" y="184908"/>
                    <a:pt x="1411941" y="174812"/>
                  </a:cubicBezTo>
                  <a:cubicBezTo>
                    <a:pt x="1400873" y="165957"/>
                    <a:pt x="1384278" y="167704"/>
                    <a:pt x="1371600" y="161365"/>
                  </a:cubicBezTo>
                  <a:cubicBezTo>
                    <a:pt x="1243740" y="97436"/>
                    <a:pt x="1458729" y="176962"/>
                    <a:pt x="1250576" y="107576"/>
                  </a:cubicBezTo>
                  <a:lnTo>
                    <a:pt x="1129553" y="67235"/>
                  </a:lnTo>
                  <a:lnTo>
                    <a:pt x="1089211" y="53788"/>
                  </a:lnTo>
                  <a:cubicBezTo>
                    <a:pt x="1075764" y="49306"/>
                    <a:pt x="1062769" y="43121"/>
                    <a:pt x="1048870" y="40341"/>
                  </a:cubicBezTo>
                  <a:cubicBezTo>
                    <a:pt x="946199" y="19807"/>
                    <a:pt x="1004314" y="29729"/>
                    <a:pt x="874058" y="13447"/>
                  </a:cubicBezTo>
                  <a:cubicBezTo>
                    <a:pt x="829465" y="28311"/>
                    <a:pt x="847891" y="26894"/>
                    <a:pt x="820270" y="26894"/>
                  </a:cubicBezTo>
                </a:path>
              </a:pathLst>
            </a:cu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1C260F01-79FA-4EE4-561F-311050971B75}"/>
                </a:ext>
              </a:extLst>
            </p:cNvPr>
            <p:cNvSpPr/>
            <p:nvPr/>
          </p:nvSpPr>
          <p:spPr>
            <a:xfrm>
              <a:off x="1260053" y="276390"/>
              <a:ext cx="5557606" cy="1915481"/>
            </a:xfrm>
            <a:custGeom>
              <a:avLst/>
              <a:gdLst>
                <a:gd name="connsiteX0" fmla="*/ 165335 w 5557606"/>
                <a:gd name="connsiteY0" fmla="*/ 113575 h 1915481"/>
                <a:gd name="connsiteX1" fmla="*/ 71206 w 5557606"/>
                <a:gd name="connsiteY1" fmla="*/ 180810 h 1915481"/>
                <a:gd name="connsiteX2" fmla="*/ 17418 w 5557606"/>
                <a:gd name="connsiteY2" fmla="*/ 261492 h 1915481"/>
                <a:gd name="connsiteX3" fmla="*/ 17418 w 5557606"/>
                <a:gd name="connsiteY3" fmla="*/ 503540 h 1915481"/>
                <a:gd name="connsiteX4" fmla="*/ 57759 w 5557606"/>
                <a:gd name="connsiteY4" fmla="*/ 705245 h 1915481"/>
                <a:gd name="connsiteX5" fmla="*/ 84653 w 5557606"/>
                <a:gd name="connsiteY5" fmla="*/ 785928 h 1915481"/>
                <a:gd name="connsiteX6" fmla="*/ 98100 w 5557606"/>
                <a:gd name="connsiteY6" fmla="*/ 826269 h 1915481"/>
                <a:gd name="connsiteX7" fmla="*/ 151888 w 5557606"/>
                <a:gd name="connsiteY7" fmla="*/ 906951 h 1915481"/>
                <a:gd name="connsiteX8" fmla="*/ 205676 w 5557606"/>
                <a:gd name="connsiteY8" fmla="*/ 1027975 h 1915481"/>
                <a:gd name="connsiteX9" fmla="*/ 232571 w 5557606"/>
                <a:gd name="connsiteY9" fmla="*/ 1054869 h 1915481"/>
                <a:gd name="connsiteX10" fmla="*/ 246018 w 5557606"/>
                <a:gd name="connsiteY10" fmla="*/ 1095210 h 1915481"/>
                <a:gd name="connsiteX11" fmla="*/ 367041 w 5557606"/>
                <a:gd name="connsiteY11" fmla="*/ 1229681 h 1915481"/>
                <a:gd name="connsiteX12" fmla="*/ 407382 w 5557606"/>
                <a:gd name="connsiteY12" fmla="*/ 1243128 h 1915481"/>
                <a:gd name="connsiteX13" fmla="*/ 447723 w 5557606"/>
                <a:gd name="connsiteY13" fmla="*/ 1270022 h 1915481"/>
                <a:gd name="connsiteX14" fmla="*/ 528406 w 5557606"/>
                <a:gd name="connsiteY14" fmla="*/ 1296916 h 1915481"/>
                <a:gd name="connsiteX15" fmla="*/ 622535 w 5557606"/>
                <a:gd name="connsiteY15" fmla="*/ 1323810 h 1915481"/>
                <a:gd name="connsiteX16" fmla="*/ 757006 w 5557606"/>
                <a:gd name="connsiteY16" fmla="*/ 1350704 h 1915481"/>
                <a:gd name="connsiteX17" fmla="*/ 945265 w 5557606"/>
                <a:gd name="connsiteY17" fmla="*/ 1391045 h 1915481"/>
                <a:gd name="connsiteX18" fmla="*/ 1025947 w 5557606"/>
                <a:gd name="connsiteY18" fmla="*/ 1404492 h 1915481"/>
                <a:gd name="connsiteX19" fmla="*/ 1160418 w 5557606"/>
                <a:gd name="connsiteY19" fmla="*/ 1431387 h 1915481"/>
                <a:gd name="connsiteX20" fmla="*/ 1227653 w 5557606"/>
                <a:gd name="connsiteY20" fmla="*/ 1444834 h 1915481"/>
                <a:gd name="connsiteX21" fmla="*/ 1308335 w 5557606"/>
                <a:gd name="connsiteY21" fmla="*/ 1471728 h 1915481"/>
                <a:gd name="connsiteX22" fmla="*/ 1415912 w 5557606"/>
                <a:gd name="connsiteY22" fmla="*/ 1498622 h 1915481"/>
                <a:gd name="connsiteX23" fmla="*/ 1496594 w 5557606"/>
                <a:gd name="connsiteY23" fmla="*/ 1525516 h 1915481"/>
                <a:gd name="connsiteX24" fmla="*/ 1550382 w 5557606"/>
                <a:gd name="connsiteY24" fmla="*/ 1538963 h 1915481"/>
                <a:gd name="connsiteX25" fmla="*/ 1671406 w 5557606"/>
                <a:gd name="connsiteY25" fmla="*/ 1579304 h 1915481"/>
                <a:gd name="connsiteX26" fmla="*/ 1913453 w 5557606"/>
                <a:gd name="connsiteY26" fmla="*/ 1659987 h 1915481"/>
                <a:gd name="connsiteX27" fmla="*/ 1994135 w 5557606"/>
                <a:gd name="connsiteY27" fmla="*/ 1686881 h 1915481"/>
                <a:gd name="connsiteX28" fmla="*/ 2034476 w 5557606"/>
                <a:gd name="connsiteY28" fmla="*/ 1700328 h 1915481"/>
                <a:gd name="connsiteX29" fmla="*/ 2249629 w 5557606"/>
                <a:gd name="connsiteY29" fmla="*/ 1740669 h 1915481"/>
                <a:gd name="connsiteX30" fmla="*/ 2410994 w 5557606"/>
                <a:gd name="connsiteY30" fmla="*/ 1754116 h 1915481"/>
                <a:gd name="connsiteX31" fmla="*/ 2639594 w 5557606"/>
                <a:gd name="connsiteY31" fmla="*/ 1781010 h 1915481"/>
                <a:gd name="connsiteX32" fmla="*/ 2733723 w 5557606"/>
                <a:gd name="connsiteY32" fmla="*/ 1794457 h 1915481"/>
                <a:gd name="connsiteX33" fmla="*/ 2895088 w 5557606"/>
                <a:gd name="connsiteY33" fmla="*/ 1834798 h 1915481"/>
                <a:gd name="connsiteX34" fmla="*/ 2948876 w 5557606"/>
                <a:gd name="connsiteY34" fmla="*/ 1848245 h 1915481"/>
                <a:gd name="connsiteX35" fmla="*/ 3016112 w 5557606"/>
                <a:gd name="connsiteY35" fmla="*/ 1861692 h 1915481"/>
                <a:gd name="connsiteX36" fmla="*/ 3056453 w 5557606"/>
                <a:gd name="connsiteY36" fmla="*/ 1875140 h 1915481"/>
                <a:gd name="connsiteX37" fmla="*/ 3123688 w 5557606"/>
                <a:gd name="connsiteY37" fmla="*/ 1888587 h 1915481"/>
                <a:gd name="connsiteX38" fmla="*/ 3352288 w 5557606"/>
                <a:gd name="connsiteY38" fmla="*/ 1915481 h 1915481"/>
                <a:gd name="connsiteX39" fmla="*/ 3701912 w 5557606"/>
                <a:gd name="connsiteY39" fmla="*/ 1902034 h 1915481"/>
                <a:gd name="connsiteX40" fmla="*/ 3876723 w 5557606"/>
                <a:gd name="connsiteY40" fmla="*/ 1861692 h 1915481"/>
                <a:gd name="connsiteX41" fmla="*/ 3930512 w 5557606"/>
                <a:gd name="connsiteY41" fmla="*/ 1848245 h 1915481"/>
                <a:gd name="connsiteX42" fmla="*/ 4011194 w 5557606"/>
                <a:gd name="connsiteY42" fmla="*/ 1821351 h 1915481"/>
                <a:gd name="connsiteX43" fmla="*/ 4051535 w 5557606"/>
                <a:gd name="connsiteY43" fmla="*/ 1807904 h 1915481"/>
                <a:gd name="connsiteX44" fmla="*/ 4091876 w 5557606"/>
                <a:gd name="connsiteY44" fmla="*/ 1781010 h 1915481"/>
                <a:gd name="connsiteX45" fmla="*/ 4172559 w 5557606"/>
                <a:gd name="connsiteY45" fmla="*/ 1754116 h 1915481"/>
                <a:gd name="connsiteX46" fmla="*/ 4212900 w 5557606"/>
                <a:gd name="connsiteY46" fmla="*/ 1740669 h 1915481"/>
                <a:gd name="connsiteX47" fmla="*/ 4293582 w 5557606"/>
                <a:gd name="connsiteY47" fmla="*/ 1700328 h 1915481"/>
                <a:gd name="connsiteX48" fmla="*/ 4374265 w 5557606"/>
                <a:gd name="connsiteY48" fmla="*/ 1646540 h 1915481"/>
                <a:gd name="connsiteX49" fmla="*/ 4454947 w 5557606"/>
                <a:gd name="connsiteY49" fmla="*/ 1619645 h 1915481"/>
                <a:gd name="connsiteX50" fmla="*/ 4495288 w 5557606"/>
                <a:gd name="connsiteY50" fmla="*/ 1592751 h 1915481"/>
                <a:gd name="connsiteX51" fmla="*/ 4535629 w 5557606"/>
                <a:gd name="connsiteY51" fmla="*/ 1552410 h 1915481"/>
                <a:gd name="connsiteX52" fmla="*/ 4575971 w 5557606"/>
                <a:gd name="connsiteY52" fmla="*/ 1538963 h 1915481"/>
                <a:gd name="connsiteX53" fmla="*/ 4616312 w 5557606"/>
                <a:gd name="connsiteY53" fmla="*/ 1512069 h 1915481"/>
                <a:gd name="connsiteX54" fmla="*/ 4737335 w 5557606"/>
                <a:gd name="connsiteY54" fmla="*/ 1471728 h 1915481"/>
                <a:gd name="connsiteX55" fmla="*/ 4777676 w 5557606"/>
                <a:gd name="connsiteY55" fmla="*/ 1458281 h 1915481"/>
                <a:gd name="connsiteX56" fmla="*/ 4818018 w 5557606"/>
                <a:gd name="connsiteY56" fmla="*/ 1444834 h 1915481"/>
                <a:gd name="connsiteX57" fmla="*/ 4858359 w 5557606"/>
                <a:gd name="connsiteY57" fmla="*/ 1417940 h 1915481"/>
                <a:gd name="connsiteX58" fmla="*/ 4898700 w 5557606"/>
                <a:gd name="connsiteY58" fmla="*/ 1404492 h 1915481"/>
                <a:gd name="connsiteX59" fmla="*/ 5046618 w 5557606"/>
                <a:gd name="connsiteY59" fmla="*/ 1364151 h 1915481"/>
                <a:gd name="connsiteX60" fmla="*/ 5086959 w 5557606"/>
                <a:gd name="connsiteY60" fmla="*/ 1337257 h 1915481"/>
                <a:gd name="connsiteX61" fmla="*/ 5181088 w 5557606"/>
                <a:gd name="connsiteY61" fmla="*/ 1310363 h 1915481"/>
                <a:gd name="connsiteX62" fmla="*/ 5261771 w 5557606"/>
                <a:gd name="connsiteY62" fmla="*/ 1270022 h 1915481"/>
                <a:gd name="connsiteX63" fmla="*/ 5342453 w 5557606"/>
                <a:gd name="connsiteY63" fmla="*/ 1216234 h 1915481"/>
                <a:gd name="connsiteX64" fmla="*/ 5382794 w 5557606"/>
                <a:gd name="connsiteY64" fmla="*/ 1189340 h 1915481"/>
                <a:gd name="connsiteX65" fmla="*/ 5450029 w 5557606"/>
                <a:gd name="connsiteY65" fmla="*/ 1122104 h 1915481"/>
                <a:gd name="connsiteX66" fmla="*/ 5503818 w 5557606"/>
                <a:gd name="connsiteY66" fmla="*/ 1054869 h 1915481"/>
                <a:gd name="connsiteX67" fmla="*/ 5530712 w 5557606"/>
                <a:gd name="connsiteY67" fmla="*/ 974187 h 1915481"/>
                <a:gd name="connsiteX68" fmla="*/ 5544159 w 5557606"/>
                <a:gd name="connsiteY68" fmla="*/ 933845 h 1915481"/>
                <a:gd name="connsiteX69" fmla="*/ 5557606 w 5557606"/>
                <a:gd name="connsiteY69" fmla="*/ 853163 h 1915481"/>
                <a:gd name="connsiteX70" fmla="*/ 5530712 w 5557606"/>
                <a:gd name="connsiteY70" fmla="*/ 651457 h 1915481"/>
                <a:gd name="connsiteX71" fmla="*/ 5517265 w 5557606"/>
                <a:gd name="connsiteY71" fmla="*/ 611116 h 1915481"/>
                <a:gd name="connsiteX72" fmla="*/ 5423135 w 5557606"/>
                <a:gd name="connsiteY72" fmla="*/ 503540 h 1915481"/>
                <a:gd name="connsiteX73" fmla="*/ 5396241 w 5557606"/>
                <a:gd name="connsiteY73" fmla="*/ 476645 h 1915481"/>
                <a:gd name="connsiteX74" fmla="*/ 5275218 w 5557606"/>
                <a:gd name="connsiteY74" fmla="*/ 395963 h 1915481"/>
                <a:gd name="connsiteX75" fmla="*/ 5154194 w 5557606"/>
                <a:gd name="connsiteY75" fmla="*/ 342175 h 1915481"/>
                <a:gd name="connsiteX76" fmla="*/ 5033171 w 5557606"/>
                <a:gd name="connsiteY76" fmla="*/ 301834 h 1915481"/>
                <a:gd name="connsiteX77" fmla="*/ 4992829 w 5557606"/>
                <a:gd name="connsiteY77" fmla="*/ 288387 h 1915481"/>
                <a:gd name="connsiteX78" fmla="*/ 4939041 w 5557606"/>
                <a:gd name="connsiteY78" fmla="*/ 274940 h 1915481"/>
                <a:gd name="connsiteX79" fmla="*/ 4858359 w 5557606"/>
                <a:gd name="connsiteY79" fmla="*/ 248045 h 1915481"/>
                <a:gd name="connsiteX80" fmla="*/ 4818018 w 5557606"/>
                <a:gd name="connsiteY80" fmla="*/ 234598 h 1915481"/>
                <a:gd name="connsiteX81" fmla="*/ 4777676 w 5557606"/>
                <a:gd name="connsiteY81" fmla="*/ 221151 h 1915481"/>
                <a:gd name="connsiteX82" fmla="*/ 4710441 w 5557606"/>
                <a:gd name="connsiteY82" fmla="*/ 207704 h 1915481"/>
                <a:gd name="connsiteX83" fmla="*/ 4629759 w 5557606"/>
                <a:gd name="connsiteY83" fmla="*/ 194257 h 1915481"/>
                <a:gd name="connsiteX84" fmla="*/ 4575971 w 5557606"/>
                <a:gd name="connsiteY84" fmla="*/ 180810 h 1915481"/>
                <a:gd name="connsiteX85" fmla="*/ 4280135 w 5557606"/>
                <a:gd name="connsiteY85" fmla="*/ 140469 h 1915481"/>
                <a:gd name="connsiteX86" fmla="*/ 3970853 w 5557606"/>
                <a:gd name="connsiteY86" fmla="*/ 113575 h 1915481"/>
                <a:gd name="connsiteX87" fmla="*/ 3473312 w 5557606"/>
                <a:gd name="connsiteY87" fmla="*/ 86681 h 1915481"/>
                <a:gd name="connsiteX88" fmla="*/ 3204371 w 5557606"/>
                <a:gd name="connsiteY88" fmla="*/ 86681 h 1915481"/>
                <a:gd name="connsiteX89" fmla="*/ 2276523 w 5557606"/>
                <a:gd name="connsiteY89" fmla="*/ 73234 h 1915481"/>
                <a:gd name="connsiteX90" fmla="*/ 1698300 w 5557606"/>
                <a:gd name="connsiteY90" fmla="*/ 46340 h 1915481"/>
                <a:gd name="connsiteX91" fmla="*/ 1536935 w 5557606"/>
                <a:gd name="connsiteY91" fmla="*/ 32892 h 1915481"/>
                <a:gd name="connsiteX92" fmla="*/ 1025947 w 5557606"/>
                <a:gd name="connsiteY92" fmla="*/ 5998 h 1915481"/>
                <a:gd name="connsiteX93" fmla="*/ 286359 w 5557606"/>
                <a:gd name="connsiteY93" fmla="*/ 32892 h 1915481"/>
                <a:gd name="connsiteX94" fmla="*/ 151888 w 5557606"/>
                <a:gd name="connsiteY94" fmla="*/ 73234 h 1915481"/>
                <a:gd name="connsiteX95" fmla="*/ 111547 w 5557606"/>
                <a:gd name="connsiteY95" fmla="*/ 86681 h 1915481"/>
                <a:gd name="connsiteX96" fmla="*/ 84653 w 5557606"/>
                <a:gd name="connsiteY96" fmla="*/ 127022 h 1915481"/>
                <a:gd name="connsiteX97" fmla="*/ 71206 w 5557606"/>
                <a:gd name="connsiteY97" fmla="*/ 167363 h 1915481"/>
                <a:gd name="connsiteX98" fmla="*/ 30865 w 5557606"/>
                <a:gd name="connsiteY98" fmla="*/ 180810 h 1915481"/>
                <a:gd name="connsiteX99" fmla="*/ 3971 w 5557606"/>
                <a:gd name="connsiteY99" fmla="*/ 274940 h 19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557606" h="1915481">
                  <a:moveTo>
                    <a:pt x="165335" y="113575"/>
                  </a:moveTo>
                  <a:cubicBezTo>
                    <a:pt x="133959" y="135987"/>
                    <a:pt x="98471" y="153545"/>
                    <a:pt x="71206" y="180810"/>
                  </a:cubicBezTo>
                  <a:cubicBezTo>
                    <a:pt x="48350" y="203666"/>
                    <a:pt x="17418" y="261492"/>
                    <a:pt x="17418" y="261492"/>
                  </a:cubicBezTo>
                  <a:cubicBezTo>
                    <a:pt x="-10240" y="372128"/>
                    <a:pt x="-909" y="311101"/>
                    <a:pt x="17418" y="503540"/>
                  </a:cubicBezTo>
                  <a:cubicBezTo>
                    <a:pt x="23424" y="566602"/>
                    <a:pt x="37952" y="645822"/>
                    <a:pt x="57759" y="705245"/>
                  </a:cubicBezTo>
                  <a:lnTo>
                    <a:pt x="84653" y="785928"/>
                  </a:lnTo>
                  <a:cubicBezTo>
                    <a:pt x="89135" y="799375"/>
                    <a:pt x="90237" y="814475"/>
                    <a:pt x="98100" y="826269"/>
                  </a:cubicBezTo>
                  <a:cubicBezTo>
                    <a:pt x="116029" y="853163"/>
                    <a:pt x="141667" y="876287"/>
                    <a:pt x="151888" y="906951"/>
                  </a:cubicBezTo>
                  <a:cubicBezTo>
                    <a:pt x="173212" y="970924"/>
                    <a:pt x="169146" y="982313"/>
                    <a:pt x="205676" y="1027975"/>
                  </a:cubicBezTo>
                  <a:cubicBezTo>
                    <a:pt x="213596" y="1037875"/>
                    <a:pt x="223606" y="1045904"/>
                    <a:pt x="232571" y="1054869"/>
                  </a:cubicBezTo>
                  <a:cubicBezTo>
                    <a:pt x="237053" y="1068316"/>
                    <a:pt x="239134" y="1082819"/>
                    <a:pt x="246018" y="1095210"/>
                  </a:cubicBezTo>
                  <a:cubicBezTo>
                    <a:pt x="275659" y="1148564"/>
                    <a:pt x="310789" y="1201555"/>
                    <a:pt x="367041" y="1229681"/>
                  </a:cubicBezTo>
                  <a:cubicBezTo>
                    <a:pt x="379719" y="1236020"/>
                    <a:pt x="394704" y="1236789"/>
                    <a:pt x="407382" y="1243128"/>
                  </a:cubicBezTo>
                  <a:cubicBezTo>
                    <a:pt x="421837" y="1250356"/>
                    <a:pt x="432955" y="1263458"/>
                    <a:pt x="447723" y="1270022"/>
                  </a:cubicBezTo>
                  <a:cubicBezTo>
                    <a:pt x="473629" y="1281536"/>
                    <a:pt x="501512" y="1287951"/>
                    <a:pt x="528406" y="1296916"/>
                  </a:cubicBezTo>
                  <a:cubicBezTo>
                    <a:pt x="570740" y="1311027"/>
                    <a:pt x="575257" y="1313679"/>
                    <a:pt x="622535" y="1323810"/>
                  </a:cubicBezTo>
                  <a:cubicBezTo>
                    <a:pt x="667232" y="1333388"/>
                    <a:pt x="712659" y="1339617"/>
                    <a:pt x="757006" y="1350704"/>
                  </a:cubicBezTo>
                  <a:cubicBezTo>
                    <a:pt x="830464" y="1369069"/>
                    <a:pt x="853706" y="1375785"/>
                    <a:pt x="945265" y="1391045"/>
                  </a:cubicBezTo>
                  <a:cubicBezTo>
                    <a:pt x="972159" y="1395527"/>
                    <a:pt x="999149" y="1399467"/>
                    <a:pt x="1025947" y="1404492"/>
                  </a:cubicBezTo>
                  <a:cubicBezTo>
                    <a:pt x="1070875" y="1412916"/>
                    <a:pt x="1115594" y="1422422"/>
                    <a:pt x="1160418" y="1431387"/>
                  </a:cubicBezTo>
                  <a:cubicBezTo>
                    <a:pt x="1182830" y="1435869"/>
                    <a:pt x="1205970" y="1437606"/>
                    <a:pt x="1227653" y="1444834"/>
                  </a:cubicBezTo>
                  <a:cubicBezTo>
                    <a:pt x="1254547" y="1453799"/>
                    <a:pt x="1280833" y="1464852"/>
                    <a:pt x="1308335" y="1471728"/>
                  </a:cubicBezTo>
                  <a:cubicBezTo>
                    <a:pt x="1344194" y="1480693"/>
                    <a:pt x="1380846" y="1486933"/>
                    <a:pt x="1415912" y="1498622"/>
                  </a:cubicBezTo>
                  <a:cubicBezTo>
                    <a:pt x="1442806" y="1507587"/>
                    <a:pt x="1469092" y="1518640"/>
                    <a:pt x="1496594" y="1525516"/>
                  </a:cubicBezTo>
                  <a:cubicBezTo>
                    <a:pt x="1514523" y="1529998"/>
                    <a:pt x="1532680" y="1533653"/>
                    <a:pt x="1550382" y="1538963"/>
                  </a:cubicBezTo>
                  <a:cubicBezTo>
                    <a:pt x="1550394" y="1538966"/>
                    <a:pt x="1651229" y="1572578"/>
                    <a:pt x="1671406" y="1579304"/>
                  </a:cubicBezTo>
                  <a:lnTo>
                    <a:pt x="1913453" y="1659987"/>
                  </a:lnTo>
                  <a:lnTo>
                    <a:pt x="1994135" y="1686881"/>
                  </a:lnTo>
                  <a:cubicBezTo>
                    <a:pt x="2007582" y="1691363"/>
                    <a:pt x="2020577" y="1697548"/>
                    <a:pt x="2034476" y="1700328"/>
                  </a:cubicBezTo>
                  <a:cubicBezTo>
                    <a:pt x="2063890" y="1706211"/>
                    <a:pt x="2202466" y="1735429"/>
                    <a:pt x="2249629" y="1740669"/>
                  </a:cubicBezTo>
                  <a:cubicBezTo>
                    <a:pt x="2303274" y="1746629"/>
                    <a:pt x="2357262" y="1748999"/>
                    <a:pt x="2410994" y="1754116"/>
                  </a:cubicBezTo>
                  <a:cubicBezTo>
                    <a:pt x="2466219" y="1759375"/>
                    <a:pt x="2582302" y="1773371"/>
                    <a:pt x="2639594" y="1781010"/>
                  </a:cubicBezTo>
                  <a:cubicBezTo>
                    <a:pt x="2671011" y="1785199"/>
                    <a:pt x="2702644" y="1788241"/>
                    <a:pt x="2733723" y="1794457"/>
                  </a:cubicBezTo>
                  <a:cubicBezTo>
                    <a:pt x="2733729" y="1794458"/>
                    <a:pt x="2868191" y="1828074"/>
                    <a:pt x="2895088" y="1834798"/>
                  </a:cubicBezTo>
                  <a:cubicBezTo>
                    <a:pt x="2913017" y="1839280"/>
                    <a:pt x="2930754" y="1844621"/>
                    <a:pt x="2948876" y="1848245"/>
                  </a:cubicBezTo>
                  <a:cubicBezTo>
                    <a:pt x="2971288" y="1852727"/>
                    <a:pt x="2993939" y="1856149"/>
                    <a:pt x="3016112" y="1861692"/>
                  </a:cubicBezTo>
                  <a:cubicBezTo>
                    <a:pt x="3029863" y="1865130"/>
                    <a:pt x="3042702" y="1871702"/>
                    <a:pt x="3056453" y="1875140"/>
                  </a:cubicBezTo>
                  <a:cubicBezTo>
                    <a:pt x="3078626" y="1880683"/>
                    <a:pt x="3101143" y="1884830"/>
                    <a:pt x="3123688" y="1888587"/>
                  </a:cubicBezTo>
                  <a:cubicBezTo>
                    <a:pt x="3212866" y="1903450"/>
                    <a:pt x="3256698" y="1905922"/>
                    <a:pt x="3352288" y="1915481"/>
                  </a:cubicBezTo>
                  <a:cubicBezTo>
                    <a:pt x="3468829" y="1910999"/>
                    <a:pt x="3585687" y="1911719"/>
                    <a:pt x="3701912" y="1902034"/>
                  </a:cubicBezTo>
                  <a:cubicBezTo>
                    <a:pt x="3828290" y="1891503"/>
                    <a:pt x="3799836" y="1883660"/>
                    <a:pt x="3876723" y="1861692"/>
                  </a:cubicBezTo>
                  <a:cubicBezTo>
                    <a:pt x="3894493" y="1856615"/>
                    <a:pt x="3912810" y="1853556"/>
                    <a:pt x="3930512" y="1848245"/>
                  </a:cubicBezTo>
                  <a:cubicBezTo>
                    <a:pt x="3957665" y="1840099"/>
                    <a:pt x="3984300" y="1830316"/>
                    <a:pt x="4011194" y="1821351"/>
                  </a:cubicBezTo>
                  <a:cubicBezTo>
                    <a:pt x="4024641" y="1816869"/>
                    <a:pt x="4039741" y="1815767"/>
                    <a:pt x="4051535" y="1807904"/>
                  </a:cubicBezTo>
                  <a:cubicBezTo>
                    <a:pt x="4064982" y="1798939"/>
                    <a:pt x="4077108" y="1787574"/>
                    <a:pt x="4091876" y="1781010"/>
                  </a:cubicBezTo>
                  <a:cubicBezTo>
                    <a:pt x="4117782" y="1769496"/>
                    <a:pt x="4145665" y="1763081"/>
                    <a:pt x="4172559" y="1754116"/>
                  </a:cubicBezTo>
                  <a:cubicBezTo>
                    <a:pt x="4186006" y="1749634"/>
                    <a:pt x="4201106" y="1748532"/>
                    <a:pt x="4212900" y="1740669"/>
                  </a:cubicBezTo>
                  <a:cubicBezTo>
                    <a:pt x="4391981" y="1621282"/>
                    <a:pt x="4126570" y="1793112"/>
                    <a:pt x="4293582" y="1700328"/>
                  </a:cubicBezTo>
                  <a:cubicBezTo>
                    <a:pt x="4321837" y="1684631"/>
                    <a:pt x="4343601" y="1656762"/>
                    <a:pt x="4374265" y="1646540"/>
                  </a:cubicBezTo>
                  <a:cubicBezTo>
                    <a:pt x="4401159" y="1637575"/>
                    <a:pt x="4431359" y="1635370"/>
                    <a:pt x="4454947" y="1619645"/>
                  </a:cubicBezTo>
                  <a:cubicBezTo>
                    <a:pt x="4468394" y="1610680"/>
                    <a:pt x="4482873" y="1603097"/>
                    <a:pt x="4495288" y="1592751"/>
                  </a:cubicBezTo>
                  <a:cubicBezTo>
                    <a:pt x="4509897" y="1580577"/>
                    <a:pt x="4519806" y="1562959"/>
                    <a:pt x="4535629" y="1552410"/>
                  </a:cubicBezTo>
                  <a:cubicBezTo>
                    <a:pt x="4547423" y="1544547"/>
                    <a:pt x="4562524" y="1543445"/>
                    <a:pt x="4575971" y="1538963"/>
                  </a:cubicBezTo>
                  <a:cubicBezTo>
                    <a:pt x="4589418" y="1529998"/>
                    <a:pt x="4601544" y="1518633"/>
                    <a:pt x="4616312" y="1512069"/>
                  </a:cubicBezTo>
                  <a:lnTo>
                    <a:pt x="4737335" y="1471728"/>
                  </a:lnTo>
                  <a:lnTo>
                    <a:pt x="4777676" y="1458281"/>
                  </a:lnTo>
                  <a:lnTo>
                    <a:pt x="4818018" y="1444834"/>
                  </a:lnTo>
                  <a:cubicBezTo>
                    <a:pt x="4831465" y="1435869"/>
                    <a:pt x="4843904" y="1425168"/>
                    <a:pt x="4858359" y="1417940"/>
                  </a:cubicBezTo>
                  <a:cubicBezTo>
                    <a:pt x="4871037" y="1411601"/>
                    <a:pt x="4885025" y="1408222"/>
                    <a:pt x="4898700" y="1404492"/>
                  </a:cubicBezTo>
                  <a:cubicBezTo>
                    <a:pt x="5065550" y="1358986"/>
                    <a:pt x="4953753" y="1395105"/>
                    <a:pt x="5046618" y="1364151"/>
                  </a:cubicBezTo>
                  <a:cubicBezTo>
                    <a:pt x="5060065" y="1355186"/>
                    <a:pt x="5072104" y="1343623"/>
                    <a:pt x="5086959" y="1337257"/>
                  </a:cubicBezTo>
                  <a:cubicBezTo>
                    <a:pt x="5147277" y="1311406"/>
                    <a:pt x="5128753" y="1336531"/>
                    <a:pt x="5181088" y="1310363"/>
                  </a:cubicBezTo>
                  <a:cubicBezTo>
                    <a:pt x="5285356" y="1258229"/>
                    <a:pt x="5160373" y="1303821"/>
                    <a:pt x="5261771" y="1270022"/>
                  </a:cubicBezTo>
                  <a:lnTo>
                    <a:pt x="5342453" y="1216234"/>
                  </a:lnTo>
                  <a:cubicBezTo>
                    <a:pt x="5355900" y="1207269"/>
                    <a:pt x="5371366" y="1200768"/>
                    <a:pt x="5382794" y="1189340"/>
                  </a:cubicBezTo>
                  <a:cubicBezTo>
                    <a:pt x="5405206" y="1166928"/>
                    <a:pt x="5432448" y="1148476"/>
                    <a:pt x="5450029" y="1122104"/>
                  </a:cubicBezTo>
                  <a:cubicBezTo>
                    <a:pt x="5483956" y="1071214"/>
                    <a:pt x="5465495" y="1093191"/>
                    <a:pt x="5503818" y="1054869"/>
                  </a:cubicBezTo>
                  <a:lnTo>
                    <a:pt x="5530712" y="974187"/>
                  </a:lnTo>
                  <a:cubicBezTo>
                    <a:pt x="5535194" y="960740"/>
                    <a:pt x="5541829" y="947827"/>
                    <a:pt x="5544159" y="933845"/>
                  </a:cubicBezTo>
                  <a:lnTo>
                    <a:pt x="5557606" y="853163"/>
                  </a:lnTo>
                  <a:cubicBezTo>
                    <a:pt x="5547032" y="736846"/>
                    <a:pt x="5554470" y="734609"/>
                    <a:pt x="5530712" y="651457"/>
                  </a:cubicBezTo>
                  <a:cubicBezTo>
                    <a:pt x="5526818" y="637828"/>
                    <a:pt x="5523604" y="623794"/>
                    <a:pt x="5517265" y="611116"/>
                  </a:cubicBezTo>
                  <a:cubicBezTo>
                    <a:pt x="5495027" y="566640"/>
                    <a:pt x="5458188" y="538593"/>
                    <a:pt x="5423135" y="503540"/>
                  </a:cubicBezTo>
                  <a:cubicBezTo>
                    <a:pt x="5414170" y="494575"/>
                    <a:pt x="5406790" y="483678"/>
                    <a:pt x="5396241" y="476645"/>
                  </a:cubicBezTo>
                  <a:lnTo>
                    <a:pt x="5275218" y="395963"/>
                  </a:lnTo>
                  <a:cubicBezTo>
                    <a:pt x="5211290" y="353345"/>
                    <a:pt x="5250205" y="374179"/>
                    <a:pt x="5154194" y="342175"/>
                  </a:cubicBezTo>
                  <a:lnTo>
                    <a:pt x="5033171" y="301834"/>
                  </a:lnTo>
                  <a:cubicBezTo>
                    <a:pt x="5019724" y="297352"/>
                    <a:pt x="5006580" y="291825"/>
                    <a:pt x="4992829" y="288387"/>
                  </a:cubicBezTo>
                  <a:cubicBezTo>
                    <a:pt x="4974900" y="283905"/>
                    <a:pt x="4956743" y="280251"/>
                    <a:pt x="4939041" y="274940"/>
                  </a:cubicBezTo>
                  <a:cubicBezTo>
                    <a:pt x="4911888" y="266794"/>
                    <a:pt x="4885253" y="257010"/>
                    <a:pt x="4858359" y="248045"/>
                  </a:cubicBezTo>
                  <a:lnTo>
                    <a:pt x="4818018" y="234598"/>
                  </a:lnTo>
                  <a:cubicBezTo>
                    <a:pt x="4804571" y="230116"/>
                    <a:pt x="4791575" y="223931"/>
                    <a:pt x="4777676" y="221151"/>
                  </a:cubicBezTo>
                  <a:lnTo>
                    <a:pt x="4710441" y="207704"/>
                  </a:lnTo>
                  <a:cubicBezTo>
                    <a:pt x="4683616" y="202827"/>
                    <a:pt x="4656495" y="199604"/>
                    <a:pt x="4629759" y="194257"/>
                  </a:cubicBezTo>
                  <a:cubicBezTo>
                    <a:pt x="4611637" y="190633"/>
                    <a:pt x="4594201" y="183848"/>
                    <a:pt x="4575971" y="180810"/>
                  </a:cubicBezTo>
                  <a:cubicBezTo>
                    <a:pt x="4437198" y="157681"/>
                    <a:pt x="4402006" y="156718"/>
                    <a:pt x="4280135" y="140469"/>
                  </a:cubicBezTo>
                  <a:cubicBezTo>
                    <a:pt x="4108677" y="117608"/>
                    <a:pt x="4231682" y="127303"/>
                    <a:pt x="3970853" y="113575"/>
                  </a:cubicBezTo>
                  <a:cubicBezTo>
                    <a:pt x="3422001" y="84688"/>
                    <a:pt x="3900278" y="115145"/>
                    <a:pt x="3473312" y="86681"/>
                  </a:cubicBezTo>
                  <a:cubicBezTo>
                    <a:pt x="3132701" y="117645"/>
                    <a:pt x="3499436" y="94247"/>
                    <a:pt x="3204371" y="86681"/>
                  </a:cubicBezTo>
                  <a:cubicBezTo>
                    <a:pt x="2895157" y="78752"/>
                    <a:pt x="2585806" y="77716"/>
                    <a:pt x="2276523" y="73234"/>
                  </a:cubicBezTo>
                  <a:cubicBezTo>
                    <a:pt x="1933955" y="42091"/>
                    <a:pt x="2328047" y="74966"/>
                    <a:pt x="1698300" y="46340"/>
                  </a:cubicBezTo>
                  <a:cubicBezTo>
                    <a:pt x="1644381" y="43889"/>
                    <a:pt x="1590813" y="36125"/>
                    <a:pt x="1536935" y="32892"/>
                  </a:cubicBezTo>
                  <a:lnTo>
                    <a:pt x="1025947" y="5998"/>
                  </a:lnTo>
                  <a:cubicBezTo>
                    <a:pt x="779418" y="14963"/>
                    <a:pt x="525685" y="-26944"/>
                    <a:pt x="286359" y="32892"/>
                  </a:cubicBezTo>
                  <a:cubicBezTo>
                    <a:pt x="205070" y="53216"/>
                    <a:pt x="250102" y="40496"/>
                    <a:pt x="151888" y="73234"/>
                  </a:cubicBezTo>
                  <a:lnTo>
                    <a:pt x="111547" y="86681"/>
                  </a:lnTo>
                  <a:cubicBezTo>
                    <a:pt x="102582" y="100128"/>
                    <a:pt x="91881" y="112567"/>
                    <a:pt x="84653" y="127022"/>
                  </a:cubicBezTo>
                  <a:cubicBezTo>
                    <a:pt x="78314" y="139700"/>
                    <a:pt x="81229" y="157340"/>
                    <a:pt x="71206" y="167363"/>
                  </a:cubicBezTo>
                  <a:cubicBezTo>
                    <a:pt x="61183" y="177386"/>
                    <a:pt x="44312" y="176328"/>
                    <a:pt x="30865" y="180810"/>
                  </a:cubicBezTo>
                  <a:cubicBezTo>
                    <a:pt x="2553" y="265745"/>
                    <a:pt x="3971" y="233143"/>
                    <a:pt x="3971" y="27494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4AC7F886-C935-5722-2CF1-7A7D556D29DD}"/>
                </a:ext>
              </a:extLst>
            </p:cNvPr>
            <p:cNvSpPr/>
            <p:nvPr/>
          </p:nvSpPr>
          <p:spPr>
            <a:xfrm>
              <a:off x="249317" y="107576"/>
              <a:ext cx="10414201" cy="3455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CEBBBE95-92C2-0E6A-6E64-1CC10B809BA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575621" y="3603812"/>
            <a:ext cx="20621" cy="267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0F7DDEB8-1977-8A66-58AE-F8E1CCBE9E40}"/>
              </a:ext>
            </a:extLst>
          </p:cNvPr>
          <p:cNvSpPr txBox="1"/>
          <p:nvPr/>
        </p:nvSpPr>
        <p:spPr>
          <a:xfrm>
            <a:off x="8552884" y="4478643"/>
            <a:ext cx="1890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The most recent encounter’s disease codes are used to build the hypergraph!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3537F158-BFDF-2E92-E32E-6E215CC6FD76}"/>
              </a:ext>
            </a:extLst>
          </p:cNvPr>
          <p:cNvSpPr txBox="1"/>
          <p:nvPr/>
        </p:nvSpPr>
        <p:spPr>
          <a:xfrm>
            <a:off x="104648" y="107882"/>
            <a:ext cx="636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Hypergraph: Patients </a:t>
            </a:r>
            <a:r>
              <a:rPr lang="en-US" b="1" dirty="0"/>
              <a:t>as nodes and diseases as hyperedges.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DD99DCC0-0A47-8407-4488-F3839C1FF097}"/>
              </a:ext>
            </a:extLst>
          </p:cNvPr>
          <p:cNvCxnSpPr>
            <a:cxnSpLocks/>
            <a:stCxn id="444" idx="3"/>
          </p:cNvCxnSpPr>
          <p:nvPr/>
        </p:nvCxnSpPr>
        <p:spPr>
          <a:xfrm>
            <a:off x="10488707" y="1835524"/>
            <a:ext cx="3092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6E48696-BD73-FD92-0928-8039D8D71D84}"/>
              </a:ext>
            </a:extLst>
          </p:cNvPr>
          <p:cNvSpPr/>
          <p:nvPr/>
        </p:nvSpPr>
        <p:spPr>
          <a:xfrm>
            <a:off x="10797988" y="1324535"/>
            <a:ext cx="1394012" cy="1021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Hyperedge-node message passing via Transformer</a:t>
            </a:r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DC9BB05-C0A5-B82E-4A83-9DF0FF095DB6}"/>
              </a:ext>
            </a:extLst>
          </p:cNvPr>
          <p:cNvCxnSpPr>
            <a:cxnSpLocks/>
            <a:stCxn id="454" idx="2"/>
          </p:cNvCxnSpPr>
          <p:nvPr/>
        </p:nvCxnSpPr>
        <p:spPr>
          <a:xfrm>
            <a:off x="11494994" y="2346512"/>
            <a:ext cx="0" cy="204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AD3237CC-CCA0-C839-7DAC-2DCB6A920CC0}"/>
              </a:ext>
            </a:extLst>
          </p:cNvPr>
          <p:cNvSpPr txBox="1"/>
          <p:nvPr/>
        </p:nvSpPr>
        <p:spPr>
          <a:xfrm>
            <a:off x="10502431" y="2829880"/>
            <a:ext cx="1689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 hyperedge (disease) representation</a:t>
            </a:r>
          </a:p>
        </p:txBody>
      </p:sp>
      <p:pic>
        <p:nvPicPr>
          <p:cNvPr id="460" name="Picture 459">
            <a:extLst>
              <a:ext uri="{FF2B5EF4-FFF2-40B4-BE49-F238E27FC236}">
                <a16:creationId xmlns:a16="http://schemas.microsoft.com/office/drawing/2014/main" id="{8137C00E-7C87-9CBC-9149-0CF8543B3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20494" y="4390466"/>
            <a:ext cx="1518770" cy="2430917"/>
          </a:xfrm>
          <a:prstGeom prst="rect">
            <a:avLst/>
          </a:prstGeom>
        </p:spPr>
      </p:pic>
      <p:sp>
        <p:nvSpPr>
          <p:cNvPr id="461" name="TextBox 460">
            <a:extLst>
              <a:ext uri="{FF2B5EF4-FFF2-40B4-BE49-F238E27FC236}">
                <a16:creationId xmlns:a16="http://schemas.microsoft.com/office/drawing/2014/main" id="{00FD6E10-6074-C278-EAB0-B44C87994659}"/>
              </a:ext>
            </a:extLst>
          </p:cNvPr>
          <p:cNvSpPr txBox="1"/>
          <p:nvPr/>
        </p:nvSpPr>
        <p:spPr>
          <a:xfrm>
            <a:off x="10111199" y="4177410"/>
            <a:ext cx="21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Regularization loss</a:t>
            </a:r>
          </a:p>
        </p:txBody>
      </p:sp>
      <p:pic>
        <p:nvPicPr>
          <p:cNvPr id="463" name="Picture 462">
            <a:extLst>
              <a:ext uri="{FF2B5EF4-FFF2-40B4-BE49-F238E27FC236}">
                <a16:creationId xmlns:a16="http://schemas.microsoft.com/office/drawing/2014/main" id="{55638BEA-076E-0585-1171-B36AEAE690C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50393" b="6190"/>
          <a:stretch/>
        </p:blipFill>
        <p:spPr>
          <a:xfrm>
            <a:off x="10545731" y="908102"/>
            <a:ext cx="1602967" cy="322926"/>
          </a:xfrm>
          <a:prstGeom prst="rect">
            <a:avLst/>
          </a:prstGeom>
        </p:spPr>
      </p:pic>
      <p:pic>
        <p:nvPicPr>
          <p:cNvPr id="464" name="Picture 463">
            <a:extLst>
              <a:ext uri="{FF2B5EF4-FFF2-40B4-BE49-F238E27FC236}">
                <a16:creationId xmlns:a16="http://schemas.microsoft.com/office/drawing/2014/main" id="{B6753A90-040A-CA69-AA92-E7245A625CB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3669" t="8380"/>
          <a:stretch/>
        </p:blipFill>
        <p:spPr>
          <a:xfrm>
            <a:off x="10618679" y="1237026"/>
            <a:ext cx="1497122" cy="315389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BEE0E0F6-F0E9-277B-C5CA-10B27B3FAFEE}"/>
              </a:ext>
            </a:extLst>
          </p:cNvPr>
          <p:cNvSpPr txBox="1"/>
          <p:nvPr/>
        </p:nvSpPr>
        <p:spPr>
          <a:xfrm>
            <a:off x="203400" y="186809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CVD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F74D0B8A-2336-8EDC-9645-ED9FF39412EF}"/>
              </a:ext>
            </a:extLst>
          </p:cNvPr>
          <p:cNvSpPr txBox="1"/>
          <p:nvPr/>
        </p:nvSpPr>
        <p:spPr>
          <a:xfrm>
            <a:off x="7174510" y="31614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CKD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24182B01-9B8A-DBE9-9F00-FB29E3816878}"/>
              </a:ext>
            </a:extLst>
          </p:cNvPr>
          <p:cNvSpPr txBox="1"/>
          <p:nvPr/>
        </p:nvSpPr>
        <p:spPr>
          <a:xfrm>
            <a:off x="8957290" y="470195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Diabetes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93CE1488-C900-2DA2-2516-A296005EA65B}"/>
              </a:ext>
            </a:extLst>
          </p:cNvPr>
          <p:cNvSpPr txBox="1"/>
          <p:nvPr/>
        </p:nvSpPr>
        <p:spPr>
          <a:xfrm>
            <a:off x="9418431" y="16508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Cancer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9FBE8DD2-DD82-E644-EAB2-4B9DF08D2FF4}"/>
              </a:ext>
            </a:extLst>
          </p:cNvPr>
          <p:cNvSpPr txBox="1"/>
          <p:nvPr/>
        </p:nvSpPr>
        <p:spPr>
          <a:xfrm>
            <a:off x="2537482" y="373895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Stroke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28203311-9CBA-AC44-02B2-93A0B332CD3D}"/>
              </a:ext>
            </a:extLst>
          </p:cNvPr>
          <p:cNvSpPr txBox="1"/>
          <p:nvPr/>
        </p:nvSpPr>
        <p:spPr>
          <a:xfrm>
            <a:off x="2185078" y="2837115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Hypertension</a:t>
            </a:r>
          </a:p>
        </p:txBody>
      </p:sp>
    </p:spTree>
    <p:extLst>
      <p:ext uri="{BB962C8B-B14F-4D97-AF65-F5344CB8AC3E}">
        <p14:creationId xmlns:p14="http://schemas.microsoft.com/office/powerpoint/2010/main" val="1460549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3BF7CAB-B902-BE6D-6351-B70500447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320375"/>
              </p:ext>
            </p:extLst>
          </p:nvPr>
        </p:nvGraphicFramePr>
        <p:xfrm>
          <a:off x="2456067" y="866728"/>
          <a:ext cx="7279870" cy="5765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7987">
                  <a:extLst>
                    <a:ext uri="{9D8B030D-6E8A-4147-A177-3AD203B41FA5}">
                      <a16:colId xmlns:a16="http://schemas.microsoft.com/office/drawing/2014/main" val="2406953957"/>
                    </a:ext>
                  </a:extLst>
                </a:gridCol>
                <a:gridCol w="727987">
                  <a:extLst>
                    <a:ext uri="{9D8B030D-6E8A-4147-A177-3AD203B41FA5}">
                      <a16:colId xmlns:a16="http://schemas.microsoft.com/office/drawing/2014/main" val="3556619118"/>
                    </a:ext>
                  </a:extLst>
                </a:gridCol>
                <a:gridCol w="727987">
                  <a:extLst>
                    <a:ext uri="{9D8B030D-6E8A-4147-A177-3AD203B41FA5}">
                      <a16:colId xmlns:a16="http://schemas.microsoft.com/office/drawing/2014/main" val="4029253589"/>
                    </a:ext>
                  </a:extLst>
                </a:gridCol>
                <a:gridCol w="727987">
                  <a:extLst>
                    <a:ext uri="{9D8B030D-6E8A-4147-A177-3AD203B41FA5}">
                      <a16:colId xmlns:a16="http://schemas.microsoft.com/office/drawing/2014/main" val="26698763"/>
                    </a:ext>
                  </a:extLst>
                </a:gridCol>
                <a:gridCol w="727987">
                  <a:extLst>
                    <a:ext uri="{9D8B030D-6E8A-4147-A177-3AD203B41FA5}">
                      <a16:colId xmlns:a16="http://schemas.microsoft.com/office/drawing/2014/main" val="3010593365"/>
                    </a:ext>
                  </a:extLst>
                </a:gridCol>
                <a:gridCol w="727987">
                  <a:extLst>
                    <a:ext uri="{9D8B030D-6E8A-4147-A177-3AD203B41FA5}">
                      <a16:colId xmlns:a16="http://schemas.microsoft.com/office/drawing/2014/main" val="1604332615"/>
                    </a:ext>
                  </a:extLst>
                </a:gridCol>
                <a:gridCol w="727987">
                  <a:extLst>
                    <a:ext uri="{9D8B030D-6E8A-4147-A177-3AD203B41FA5}">
                      <a16:colId xmlns:a16="http://schemas.microsoft.com/office/drawing/2014/main" val="580227218"/>
                    </a:ext>
                  </a:extLst>
                </a:gridCol>
                <a:gridCol w="727987">
                  <a:extLst>
                    <a:ext uri="{9D8B030D-6E8A-4147-A177-3AD203B41FA5}">
                      <a16:colId xmlns:a16="http://schemas.microsoft.com/office/drawing/2014/main" val="1852509248"/>
                    </a:ext>
                  </a:extLst>
                </a:gridCol>
                <a:gridCol w="727987">
                  <a:extLst>
                    <a:ext uri="{9D8B030D-6E8A-4147-A177-3AD203B41FA5}">
                      <a16:colId xmlns:a16="http://schemas.microsoft.com/office/drawing/2014/main" val="2225718923"/>
                    </a:ext>
                  </a:extLst>
                </a:gridCol>
                <a:gridCol w="727987">
                  <a:extLst>
                    <a:ext uri="{9D8B030D-6E8A-4147-A177-3AD203B41FA5}">
                      <a16:colId xmlns:a16="http://schemas.microsoft.com/office/drawing/2014/main" val="667855545"/>
                    </a:ext>
                  </a:extLst>
                </a:gridCol>
              </a:tblGrid>
              <a:tr h="640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903200"/>
                  </a:ext>
                </a:extLst>
              </a:tr>
              <a:tr h="64056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440382"/>
                  </a:ext>
                </a:extLst>
              </a:tr>
              <a:tr h="6405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585026"/>
                  </a:ext>
                </a:extLst>
              </a:tr>
              <a:tr h="6405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2557442"/>
                  </a:ext>
                </a:extLst>
              </a:tr>
              <a:tr h="640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2136165"/>
                  </a:ext>
                </a:extLst>
              </a:tr>
              <a:tr h="6405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120848"/>
                  </a:ext>
                </a:extLst>
              </a:tr>
              <a:tr h="640568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2792315"/>
                  </a:ext>
                </a:extLst>
              </a:tr>
              <a:tr h="640568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7118441"/>
                  </a:ext>
                </a:extLst>
              </a:tr>
              <a:tr h="64056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77275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D74E0E-CC5C-5BD8-5D56-1BFD93E62BC5}"/>
              </a:ext>
            </a:extLst>
          </p:cNvPr>
          <p:cNvSpPr txBox="1"/>
          <p:nvPr/>
        </p:nvSpPr>
        <p:spPr>
          <a:xfrm>
            <a:off x="1649896" y="1033670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A8102-D209-D9D7-995B-0BCEFFA9FC15}"/>
              </a:ext>
            </a:extLst>
          </p:cNvPr>
          <p:cNvSpPr txBox="1"/>
          <p:nvPr/>
        </p:nvSpPr>
        <p:spPr>
          <a:xfrm>
            <a:off x="1448046" y="1663149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MASK_0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A987B-79E8-5DAB-6210-C364512FB574}"/>
              </a:ext>
            </a:extLst>
          </p:cNvPr>
          <p:cNvSpPr txBox="1"/>
          <p:nvPr/>
        </p:nvSpPr>
        <p:spPr>
          <a:xfrm>
            <a:off x="1473406" y="3511393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MASK_1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C056D-6758-D66E-84B4-E1A6DBB135B4}"/>
              </a:ext>
            </a:extLst>
          </p:cNvPr>
          <p:cNvSpPr txBox="1"/>
          <p:nvPr/>
        </p:nvSpPr>
        <p:spPr>
          <a:xfrm>
            <a:off x="3131072" y="497396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MASK_0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8798DE-C60F-F445-12E4-6F2A95C053A1}"/>
              </a:ext>
            </a:extLst>
          </p:cNvPr>
          <p:cNvSpPr txBox="1"/>
          <p:nvPr/>
        </p:nvSpPr>
        <p:spPr>
          <a:xfrm>
            <a:off x="5280985" y="497396"/>
            <a:ext cx="993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MASK_1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37F86A-5B04-3BBA-BECB-3E3588A891A7}"/>
              </a:ext>
            </a:extLst>
          </p:cNvPr>
          <p:cNvSpPr txBox="1"/>
          <p:nvPr/>
        </p:nvSpPr>
        <p:spPr>
          <a:xfrm>
            <a:off x="1669774" y="6162261"/>
            <a:ext cx="60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4C959-DE0B-43AA-1A17-6D4009F97BD7}"/>
              </a:ext>
            </a:extLst>
          </p:cNvPr>
          <p:cNvSpPr txBox="1"/>
          <p:nvPr/>
        </p:nvSpPr>
        <p:spPr>
          <a:xfrm>
            <a:off x="8978348" y="497396"/>
            <a:ext cx="601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PAD</a:t>
            </a:r>
          </a:p>
        </p:txBody>
      </p:sp>
    </p:spTree>
    <p:extLst>
      <p:ext uri="{BB962C8B-B14F-4D97-AF65-F5344CB8AC3E}">
        <p14:creationId xmlns:p14="http://schemas.microsoft.com/office/powerpoint/2010/main" val="2517893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algorithm&#10;&#10;AI-generated content may be incorrect.">
            <a:extLst>
              <a:ext uri="{FF2B5EF4-FFF2-40B4-BE49-F238E27FC236}">
                <a16:creationId xmlns:a16="http://schemas.microsoft.com/office/drawing/2014/main" id="{2CEF38C0-3508-4230-7F86-B3AD562FA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889" t="2971" r="33544" b="19469"/>
          <a:stretch>
            <a:fillRect/>
          </a:stretch>
        </p:blipFill>
        <p:spPr>
          <a:xfrm>
            <a:off x="1911861" y="1135012"/>
            <a:ext cx="2034438" cy="1706979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5B5F56EE-5010-C42F-99EE-4AA522AD8FA5}"/>
              </a:ext>
            </a:extLst>
          </p:cNvPr>
          <p:cNvSpPr txBox="1"/>
          <p:nvPr/>
        </p:nvSpPr>
        <p:spPr>
          <a:xfrm>
            <a:off x="91533" y="3190297"/>
            <a:ext cx="188391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Patient trajectory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8E2A9D6-CAB0-7216-2E5E-784FE5B0CED0}"/>
              </a:ext>
            </a:extLst>
          </p:cNvPr>
          <p:cNvSpPr txBox="1"/>
          <p:nvPr/>
        </p:nvSpPr>
        <p:spPr>
          <a:xfrm>
            <a:off x="1633444" y="551684"/>
            <a:ext cx="283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Local: Graph transformer, </a:t>
            </a:r>
          </a:p>
          <a:p>
            <a:r>
              <a:rPr lang="en-US" dirty="0"/>
              <a:t>MLM pretrain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B8C1CF1B-5CDB-CD04-01DF-6969ABDB027E}"/>
              </a:ext>
            </a:extLst>
          </p:cNvPr>
          <p:cNvSpPr txBox="1"/>
          <p:nvPr/>
        </p:nvSpPr>
        <p:spPr>
          <a:xfrm>
            <a:off x="1059949" y="4018892"/>
            <a:ext cx="452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Global: Hypergraph, </a:t>
            </a:r>
          </a:p>
          <a:p>
            <a:r>
              <a:rPr lang="en-US" dirty="0"/>
              <a:t>Contrastive learning pretrain + MLM pretrain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420D5A4E-B392-4CDE-5C26-7AB1B57BC66A}"/>
              </a:ext>
            </a:extLst>
          </p:cNvPr>
          <p:cNvSpPr/>
          <p:nvPr/>
        </p:nvSpPr>
        <p:spPr>
          <a:xfrm>
            <a:off x="1672106" y="609211"/>
            <a:ext cx="2991828" cy="2290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A978239-9AA8-7CBD-8D5C-C613D42FB7F7}"/>
              </a:ext>
            </a:extLst>
          </p:cNvPr>
          <p:cNvSpPr/>
          <p:nvPr/>
        </p:nvSpPr>
        <p:spPr>
          <a:xfrm>
            <a:off x="1099659" y="4004295"/>
            <a:ext cx="4308681" cy="2290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9C9A9489-8EDB-0E62-464B-C996FD74BEFF}"/>
              </a:ext>
            </a:extLst>
          </p:cNvPr>
          <p:cNvCxnSpPr>
            <a:cxnSpLocks/>
            <a:stCxn id="149" idx="3"/>
            <a:endCxn id="152" idx="2"/>
          </p:cNvCxnSpPr>
          <p:nvPr/>
        </p:nvCxnSpPr>
        <p:spPr>
          <a:xfrm flipV="1">
            <a:off x="1975447" y="2899317"/>
            <a:ext cx="1192573" cy="47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54D7053A-68AA-CBEA-89A1-7F1869255FE0}"/>
              </a:ext>
            </a:extLst>
          </p:cNvPr>
          <p:cNvCxnSpPr>
            <a:cxnSpLocks/>
            <a:stCxn id="149" idx="3"/>
            <a:endCxn id="153" idx="0"/>
          </p:cNvCxnSpPr>
          <p:nvPr/>
        </p:nvCxnSpPr>
        <p:spPr>
          <a:xfrm>
            <a:off x="1975447" y="3374963"/>
            <a:ext cx="1278553" cy="62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E4E92BE-902B-9D78-D7B2-7240A0F3A2A1}"/>
              </a:ext>
            </a:extLst>
          </p:cNvPr>
          <p:cNvGrpSpPr/>
          <p:nvPr/>
        </p:nvGrpSpPr>
        <p:grpSpPr>
          <a:xfrm>
            <a:off x="1371591" y="4839472"/>
            <a:ext cx="3830602" cy="1286002"/>
            <a:chOff x="249317" y="107576"/>
            <a:chExt cx="10414201" cy="3496236"/>
          </a:xfrm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719456EE-5F11-BFE9-07AB-7227E093FDAE}"/>
                </a:ext>
              </a:extLst>
            </p:cNvPr>
            <p:cNvSpPr/>
            <p:nvPr/>
          </p:nvSpPr>
          <p:spPr>
            <a:xfrm>
              <a:off x="4528601" y="143267"/>
              <a:ext cx="3778623" cy="3429000"/>
            </a:xfrm>
            <a:custGeom>
              <a:avLst/>
              <a:gdLst>
                <a:gd name="connsiteX0" fmla="*/ 107576 w 3778623"/>
                <a:gd name="connsiteY0" fmla="*/ 1909483 h 3429000"/>
                <a:gd name="connsiteX1" fmla="*/ 40341 w 3778623"/>
                <a:gd name="connsiteY1" fmla="*/ 2084294 h 3429000"/>
                <a:gd name="connsiteX2" fmla="*/ 26894 w 3778623"/>
                <a:gd name="connsiteY2" fmla="*/ 2124635 h 3429000"/>
                <a:gd name="connsiteX3" fmla="*/ 13447 w 3778623"/>
                <a:gd name="connsiteY3" fmla="*/ 2164977 h 3429000"/>
                <a:gd name="connsiteX4" fmla="*/ 0 w 3778623"/>
                <a:gd name="connsiteY4" fmla="*/ 2299447 h 3429000"/>
                <a:gd name="connsiteX5" fmla="*/ 13447 w 3778623"/>
                <a:gd name="connsiteY5" fmla="*/ 2541494 h 3429000"/>
                <a:gd name="connsiteX6" fmla="*/ 40341 w 3778623"/>
                <a:gd name="connsiteY6" fmla="*/ 2702859 h 3429000"/>
                <a:gd name="connsiteX7" fmla="*/ 94129 w 3778623"/>
                <a:gd name="connsiteY7" fmla="*/ 2891118 h 3429000"/>
                <a:gd name="connsiteX8" fmla="*/ 161365 w 3778623"/>
                <a:gd name="connsiteY8" fmla="*/ 2958353 h 3429000"/>
                <a:gd name="connsiteX9" fmla="*/ 201706 w 3778623"/>
                <a:gd name="connsiteY9" fmla="*/ 2998694 h 3429000"/>
                <a:gd name="connsiteX10" fmla="*/ 242047 w 3778623"/>
                <a:gd name="connsiteY10" fmla="*/ 3025588 h 3429000"/>
                <a:gd name="connsiteX11" fmla="*/ 268941 w 3778623"/>
                <a:gd name="connsiteY11" fmla="*/ 3052483 h 3429000"/>
                <a:gd name="connsiteX12" fmla="*/ 349623 w 3778623"/>
                <a:gd name="connsiteY12" fmla="*/ 3106271 h 3429000"/>
                <a:gd name="connsiteX13" fmla="*/ 389965 w 3778623"/>
                <a:gd name="connsiteY13" fmla="*/ 3133165 h 3429000"/>
                <a:gd name="connsiteX14" fmla="*/ 430306 w 3778623"/>
                <a:gd name="connsiteY14" fmla="*/ 3146612 h 3429000"/>
                <a:gd name="connsiteX15" fmla="*/ 524435 w 3778623"/>
                <a:gd name="connsiteY15" fmla="*/ 3173506 h 3429000"/>
                <a:gd name="connsiteX16" fmla="*/ 645459 w 3778623"/>
                <a:gd name="connsiteY16" fmla="*/ 3227294 h 3429000"/>
                <a:gd name="connsiteX17" fmla="*/ 820270 w 3778623"/>
                <a:gd name="connsiteY17" fmla="*/ 3267635 h 3429000"/>
                <a:gd name="connsiteX18" fmla="*/ 860612 w 3778623"/>
                <a:gd name="connsiteY18" fmla="*/ 3281083 h 3429000"/>
                <a:gd name="connsiteX19" fmla="*/ 941294 w 3778623"/>
                <a:gd name="connsiteY19" fmla="*/ 3294530 h 3429000"/>
                <a:gd name="connsiteX20" fmla="*/ 1048870 w 3778623"/>
                <a:gd name="connsiteY20" fmla="*/ 3321424 h 3429000"/>
                <a:gd name="connsiteX21" fmla="*/ 1102659 w 3778623"/>
                <a:gd name="connsiteY21" fmla="*/ 3334871 h 3429000"/>
                <a:gd name="connsiteX22" fmla="*/ 1331259 w 3778623"/>
                <a:gd name="connsiteY22" fmla="*/ 3361765 h 3429000"/>
                <a:gd name="connsiteX23" fmla="*/ 1452282 w 3778623"/>
                <a:gd name="connsiteY23" fmla="*/ 3375212 h 3429000"/>
                <a:gd name="connsiteX24" fmla="*/ 1613647 w 3778623"/>
                <a:gd name="connsiteY24" fmla="*/ 3402106 h 3429000"/>
                <a:gd name="connsiteX25" fmla="*/ 1801906 w 3778623"/>
                <a:gd name="connsiteY25" fmla="*/ 3415553 h 3429000"/>
                <a:gd name="connsiteX26" fmla="*/ 2487706 w 3778623"/>
                <a:gd name="connsiteY26" fmla="*/ 3429000 h 3429000"/>
                <a:gd name="connsiteX27" fmla="*/ 2716306 w 3778623"/>
                <a:gd name="connsiteY27" fmla="*/ 3402106 h 3429000"/>
                <a:gd name="connsiteX28" fmla="*/ 2931459 w 3778623"/>
                <a:gd name="connsiteY28" fmla="*/ 3361765 h 3429000"/>
                <a:gd name="connsiteX29" fmla="*/ 3012141 w 3778623"/>
                <a:gd name="connsiteY29" fmla="*/ 3334871 h 3429000"/>
                <a:gd name="connsiteX30" fmla="*/ 3092823 w 3778623"/>
                <a:gd name="connsiteY30" fmla="*/ 3281083 h 3429000"/>
                <a:gd name="connsiteX31" fmla="*/ 3173506 w 3778623"/>
                <a:gd name="connsiteY31" fmla="*/ 3254188 h 3429000"/>
                <a:gd name="connsiteX32" fmla="*/ 3254188 w 3778623"/>
                <a:gd name="connsiteY32" fmla="*/ 3200400 h 3429000"/>
                <a:gd name="connsiteX33" fmla="*/ 3334870 w 3778623"/>
                <a:gd name="connsiteY33" fmla="*/ 3133165 h 3429000"/>
                <a:gd name="connsiteX34" fmla="*/ 3375212 w 3778623"/>
                <a:gd name="connsiteY34" fmla="*/ 3119718 h 3429000"/>
                <a:gd name="connsiteX35" fmla="*/ 3469341 w 3778623"/>
                <a:gd name="connsiteY35" fmla="*/ 3012141 h 3429000"/>
                <a:gd name="connsiteX36" fmla="*/ 3496235 w 3778623"/>
                <a:gd name="connsiteY36" fmla="*/ 2971800 h 3429000"/>
                <a:gd name="connsiteX37" fmla="*/ 3509682 w 3778623"/>
                <a:gd name="connsiteY37" fmla="*/ 2931459 h 3429000"/>
                <a:gd name="connsiteX38" fmla="*/ 3563470 w 3778623"/>
                <a:gd name="connsiteY38" fmla="*/ 2850777 h 3429000"/>
                <a:gd name="connsiteX39" fmla="*/ 3630706 w 3778623"/>
                <a:gd name="connsiteY39" fmla="*/ 2649071 h 3429000"/>
                <a:gd name="connsiteX40" fmla="*/ 3657600 w 3778623"/>
                <a:gd name="connsiteY40" fmla="*/ 2568388 h 3429000"/>
                <a:gd name="connsiteX41" fmla="*/ 3671047 w 3778623"/>
                <a:gd name="connsiteY41" fmla="*/ 2528047 h 3429000"/>
                <a:gd name="connsiteX42" fmla="*/ 3697941 w 3778623"/>
                <a:gd name="connsiteY42" fmla="*/ 2407024 h 3429000"/>
                <a:gd name="connsiteX43" fmla="*/ 3724835 w 3778623"/>
                <a:gd name="connsiteY43" fmla="*/ 2164977 h 3429000"/>
                <a:gd name="connsiteX44" fmla="*/ 3751729 w 3778623"/>
                <a:gd name="connsiteY44" fmla="*/ 2043953 h 3429000"/>
                <a:gd name="connsiteX45" fmla="*/ 3765176 w 3778623"/>
                <a:gd name="connsiteY45" fmla="*/ 1869141 h 3429000"/>
                <a:gd name="connsiteX46" fmla="*/ 3778623 w 3778623"/>
                <a:gd name="connsiteY46" fmla="*/ 1761565 h 3429000"/>
                <a:gd name="connsiteX47" fmla="*/ 3765176 w 3778623"/>
                <a:gd name="connsiteY47" fmla="*/ 1277471 h 3429000"/>
                <a:gd name="connsiteX48" fmla="*/ 3751729 w 3778623"/>
                <a:gd name="connsiteY48" fmla="*/ 1156447 h 3429000"/>
                <a:gd name="connsiteX49" fmla="*/ 3738282 w 3778623"/>
                <a:gd name="connsiteY49" fmla="*/ 1008530 h 3429000"/>
                <a:gd name="connsiteX50" fmla="*/ 3711388 w 3778623"/>
                <a:gd name="connsiteY50" fmla="*/ 847165 h 3429000"/>
                <a:gd name="connsiteX51" fmla="*/ 3684494 w 3778623"/>
                <a:gd name="connsiteY51" fmla="*/ 739588 h 3429000"/>
                <a:gd name="connsiteX52" fmla="*/ 3671047 w 3778623"/>
                <a:gd name="connsiteY52" fmla="*/ 699247 h 3429000"/>
                <a:gd name="connsiteX53" fmla="*/ 3657600 w 3778623"/>
                <a:gd name="connsiteY53" fmla="*/ 632012 h 3429000"/>
                <a:gd name="connsiteX54" fmla="*/ 3630706 w 3778623"/>
                <a:gd name="connsiteY54" fmla="*/ 537883 h 3429000"/>
                <a:gd name="connsiteX55" fmla="*/ 3576917 w 3778623"/>
                <a:gd name="connsiteY55" fmla="*/ 403412 h 3429000"/>
                <a:gd name="connsiteX56" fmla="*/ 3536576 w 3778623"/>
                <a:gd name="connsiteY56" fmla="*/ 376518 h 3429000"/>
                <a:gd name="connsiteX57" fmla="*/ 3469341 w 3778623"/>
                <a:gd name="connsiteY57" fmla="*/ 309283 h 3429000"/>
                <a:gd name="connsiteX58" fmla="*/ 3442447 w 3778623"/>
                <a:gd name="connsiteY58" fmla="*/ 282388 h 3429000"/>
                <a:gd name="connsiteX59" fmla="*/ 3361765 w 3778623"/>
                <a:gd name="connsiteY59" fmla="*/ 228600 h 3429000"/>
                <a:gd name="connsiteX60" fmla="*/ 3254188 w 3778623"/>
                <a:gd name="connsiteY60" fmla="*/ 147918 h 3429000"/>
                <a:gd name="connsiteX61" fmla="*/ 3213847 w 3778623"/>
                <a:gd name="connsiteY61" fmla="*/ 134471 h 3429000"/>
                <a:gd name="connsiteX62" fmla="*/ 3173506 w 3778623"/>
                <a:gd name="connsiteY62" fmla="*/ 107577 h 3429000"/>
                <a:gd name="connsiteX63" fmla="*/ 3092823 w 3778623"/>
                <a:gd name="connsiteY63" fmla="*/ 80683 h 3429000"/>
                <a:gd name="connsiteX64" fmla="*/ 2944906 w 3778623"/>
                <a:gd name="connsiteY64" fmla="*/ 40341 h 3429000"/>
                <a:gd name="connsiteX65" fmla="*/ 2877670 w 3778623"/>
                <a:gd name="connsiteY65" fmla="*/ 26894 h 3429000"/>
                <a:gd name="connsiteX66" fmla="*/ 2501153 w 3778623"/>
                <a:gd name="connsiteY66" fmla="*/ 0 h 3429000"/>
                <a:gd name="connsiteX67" fmla="*/ 1761565 w 3778623"/>
                <a:gd name="connsiteY67" fmla="*/ 13447 h 3429000"/>
                <a:gd name="connsiteX68" fmla="*/ 1546412 w 3778623"/>
                <a:gd name="connsiteY68" fmla="*/ 26894 h 3429000"/>
                <a:gd name="connsiteX69" fmla="*/ 1358153 w 3778623"/>
                <a:gd name="connsiteY69" fmla="*/ 67235 h 3429000"/>
                <a:gd name="connsiteX70" fmla="*/ 1277470 w 3778623"/>
                <a:gd name="connsiteY70" fmla="*/ 94130 h 3429000"/>
                <a:gd name="connsiteX71" fmla="*/ 1196788 w 3778623"/>
                <a:gd name="connsiteY71" fmla="*/ 121024 h 3429000"/>
                <a:gd name="connsiteX72" fmla="*/ 1156447 w 3778623"/>
                <a:gd name="connsiteY72" fmla="*/ 134471 h 3429000"/>
                <a:gd name="connsiteX73" fmla="*/ 1075765 w 3778623"/>
                <a:gd name="connsiteY73" fmla="*/ 174812 h 3429000"/>
                <a:gd name="connsiteX74" fmla="*/ 1008529 w 3778623"/>
                <a:gd name="connsiteY74" fmla="*/ 215153 h 3429000"/>
                <a:gd name="connsiteX75" fmla="*/ 900953 w 3778623"/>
                <a:gd name="connsiteY75" fmla="*/ 309283 h 3429000"/>
                <a:gd name="connsiteX76" fmla="*/ 847165 w 3778623"/>
                <a:gd name="connsiteY76" fmla="*/ 389965 h 3429000"/>
                <a:gd name="connsiteX77" fmla="*/ 820270 w 3778623"/>
                <a:gd name="connsiteY77" fmla="*/ 430306 h 3429000"/>
                <a:gd name="connsiteX78" fmla="*/ 806823 w 3778623"/>
                <a:gd name="connsiteY78" fmla="*/ 470647 h 3429000"/>
                <a:gd name="connsiteX79" fmla="*/ 753035 w 3778623"/>
                <a:gd name="connsiteY79" fmla="*/ 551330 h 3429000"/>
                <a:gd name="connsiteX80" fmla="*/ 726141 w 3778623"/>
                <a:gd name="connsiteY80" fmla="*/ 632012 h 3429000"/>
                <a:gd name="connsiteX81" fmla="*/ 699247 w 3778623"/>
                <a:gd name="connsiteY81" fmla="*/ 672353 h 3429000"/>
                <a:gd name="connsiteX82" fmla="*/ 672353 w 3778623"/>
                <a:gd name="connsiteY82" fmla="*/ 753035 h 3429000"/>
                <a:gd name="connsiteX83" fmla="*/ 658906 w 3778623"/>
                <a:gd name="connsiteY83" fmla="*/ 793377 h 3429000"/>
                <a:gd name="connsiteX84" fmla="*/ 605117 w 3778623"/>
                <a:gd name="connsiteY84" fmla="*/ 914400 h 3429000"/>
                <a:gd name="connsiteX85" fmla="*/ 591670 w 3778623"/>
                <a:gd name="connsiteY85" fmla="*/ 954741 h 3429000"/>
                <a:gd name="connsiteX86" fmla="*/ 564776 w 3778623"/>
                <a:gd name="connsiteY86" fmla="*/ 995083 h 3429000"/>
                <a:gd name="connsiteX87" fmla="*/ 537882 w 3778623"/>
                <a:gd name="connsiteY87" fmla="*/ 1089212 h 3429000"/>
                <a:gd name="connsiteX88" fmla="*/ 524435 w 3778623"/>
                <a:gd name="connsiteY88" fmla="*/ 1129553 h 3429000"/>
                <a:gd name="connsiteX89" fmla="*/ 510988 w 3778623"/>
                <a:gd name="connsiteY89" fmla="*/ 1183341 h 3429000"/>
                <a:gd name="connsiteX90" fmla="*/ 484094 w 3778623"/>
                <a:gd name="connsiteY90" fmla="*/ 1264024 h 3429000"/>
                <a:gd name="connsiteX91" fmla="*/ 470647 w 3778623"/>
                <a:gd name="connsiteY91" fmla="*/ 1304365 h 3429000"/>
                <a:gd name="connsiteX92" fmla="*/ 443753 w 3778623"/>
                <a:gd name="connsiteY92" fmla="*/ 1411941 h 3429000"/>
                <a:gd name="connsiteX93" fmla="*/ 430306 w 3778623"/>
                <a:gd name="connsiteY93" fmla="*/ 1452283 h 3429000"/>
                <a:gd name="connsiteX94" fmla="*/ 403412 w 3778623"/>
                <a:gd name="connsiteY94" fmla="*/ 1559859 h 3429000"/>
                <a:gd name="connsiteX95" fmla="*/ 389965 w 3778623"/>
                <a:gd name="connsiteY95" fmla="*/ 1600200 h 3429000"/>
                <a:gd name="connsiteX96" fmla="*/ 349623 w 3778623"/>
                <a:gd name="connsiteY96" fmla="*/ 1734671 h 3429000"/>
                <a:gd name="connsiteX97" fmla="*/ 322729 w 3778623"/>
                <a:gd name="connsiteY97" fmla="*/ 1775012 h 3429000"/>
                <a:gd name="connsiteX98" fmla="*/ 282388 w 3778623"/>
                <a:gd name="connsiteY98" fmla="*/ 1801906 h 3429000"/>
                <a:gd name="connsiteX99" fmla="*/ 255494 w 3778623"/>
                <a:gd name="connsiteY99" fmla="*/ 1842247 h 3429000"/>
                <a:gd name="connsiteX100" fmla="*/ 215153 w 3778623"/>
                <a:gd name="connsiteY100" fmla="*/ 1855694 h 3429000"/>
                <a:gd name="connsiteX101" fmla="*/ 174812 w 3778623"/>
                <a:gd name="connsiteY101" fmla="*/ 1882588 h 3429000"/>
                <a:gd name="connsiteX102" fmla="*/ 147917 w 3778623"/>
                <a:gd name="connsiteY102" fmla="*/ 1909483 h 3429000"/>
                <a:gd name="connsiteX103" fmla="*/ 107576 w 3778623"/>
                <a:gd name="connsiteY103" fmla="*/ 1909483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78623" h="3429000">
                  <a:moveTo>
                    <a:pt x="107576" y="1909483"/>
                  </a:moveTo>
                  <a:cubicBezTo>
                    <a:pt x="56068" y="2029669"/>
                    <a:pt x="78030" y="1971227"/>
                    <a:pt x="40341" y="2084294"/>
                  </a:cubicBezTo>
                  <a:lnTo>
                    <a:pt x="26894" y="2124635"/>
                  </a:lnTo>
                  <a:lnTo>
                    <a:pt x="13447" y="2164977"/>
                  </a:lnTo>
                  <a:cubicBezTo>
                    <a:pt x="8965" y="2209800"/>
                    <a:pt x="0" y="2254400"/>
                    <a:pt x="0" y="2299447"/>
                  </a:cubicBezTo>
                  <a:cubicBezTo>
                    <a:pt x="0" y="2380254"/>
                    <a:pt x="7003" y="2460945"/>
                    <a:pt x="13447" y="2541494"/>
                  </a:cubicBezTo>
                  <a:cubicBezTo>
                    <a:pt x="16667" y="2581750"/>
                    <a:pt x="30383" y="2659709"/>
                    <a:pt x="40341" y="2702859"/>
                  </a:cubicBezTo>
                  <a:cubicBezTo>
                    <a:pt x="40550" y="2703766"/>
                    <a:pt x="81287" y="2878276"/>
                    <a:pt x="94129" y="2891118"/>
                  </a:cubicBezTo>
                  <a:lnTo>
                    <a:pt x="161365" y="2958353"/>
                  </a:lnTo>
                  <a:cubicBezTo>
                    <a:pt x="174812" y="2971800"/>
                    <a:pt x="185883" y="2988145"/>
                    <a:pt x="201706" y="2998694"/>
                  </a:cubicBezTo>
                  <a:cubicBezTo>
                    <a:pt x="215153" y="3007659"/>
                    <a:pt x="229427" y="3015492"/>
                    <a:pt x="242047" y="3025588"/>
                  </a:cubicBezTo>
                  <a:cubicBezTo>
                    <a:pt x="251947" y="3033508"/>
                    <a:pt x="258798" y="3044876"/>
                    <a:pt x="268941" y="3052483"/>
                  </a:cubicBezTo>
                  <a:cubicBezTo>
                    <a:pt x="294799" y="3071877"/>
                    <a:pt x="322729" y="3088342"/>
                    <a:pt x="349623" y="3106271"/>
                  </a:cubicBezTo>
                  <a:cubicBezTo>
                    <a:pt x="363070" y="3115236"/>
                    <a:pt x="374633" y="3128054"/>
                    <a:pt x="389965" y="3133165"/>
                  </a:cubicBezTo>
                  <a:cubicBezTo>
                    <a:pt x="403412" y="3137647"/>
                    <a:pt x="416677" y="3142718"/>
                    <a:pt x="430306" y="3146612"/>
                  </a:cubicBezTo>
                  <a:cubicBezTo>
                    <a:pt x="450412" y="3152357"/>
                    <a:pt x="502941" y="3162759"/>
                    <a:pt x="524435" y="3173506"/>
                  </a:cubicBezTo>
                  <a:cubicBezTo>
                    <a:pt x="599553" y="3211065"/>
                    <a:pt x="529816" y="3204165"/>
                    <a:pt x="645459" y="3227294"/>
                  </a:cubicBezTo>
                  <a:cubicBezTo>
                    <a:pt x="698791" y="3237960"/>
                    <a:pt x="771620" y="3251418"/>
                    <a:pt x="820270" y="3267635"/>
                  </a:cubicBezTo>
                  <a:cubicBezTo>
                    <a:pt x="833717" y="3272118"/>
                    <a:pt x="846775" y="3278008"/>
                    <a:pt x="860612" y="3281083"/>
                  </a:cubicBezTo>
                  <a:cubicBezTo>
                    <a:pt x="887228" y="3286998"/>
                    <a:pt x="914634" y="3288817"/>
                    <a:pt x="941294" y="3294530"/>
                  </a:cubicBezTo>
                  <a:cubicBezTo>
                    <a:pt x="977436" y="3302275"/>
                    <a:pt x="1013011" y="3312459"/>
                    <a:pt x="1048870" y="3321424"/>
                  </a:cubicBezTo>
                  <a:cubicBezTo>
                    <a:pt x="1066800" y="3325906"/>
                    <a:pt x="1084363" y="3332257"/>
                    <a:pt x="1102659" y="3334871"/>
                  </a:cubicBezTo>
                  <a:cubicBezTo>
                    <a:pt x="1257736" y="3357025"/>
                    <a:pt x="1142008" y="3341844"/>
                    <a:pt x="1331259" y="3361765"/>
                  </a:cubicBezTo>
                  <a:cubicBezTo>
                    <a:pt x="1371625" y="3366014"/>
                    <a:pt x="1412101" y="3369472"/>
                    <a:pt x="1452282" y="3375212"/>
                  </a:cubicBezTo>
                  <a:cubicBezTo>
                    <a:pt x="1584382" y="3394083"/>
                    <a:pt x="1450038" y="3386524"/>
                    <a:pt x="1613647" y="3402106"/>
                  </a:cubicBezTo>
                  <a:cubicBezTo>
                    <a:pt x="1676276" y="3408071"/>
                    <a:pt x="1739023" y="3413618"/>
                    <a:pt x="1801906" y="3415553"/>
                  </a:cubicBezTo>
                  <a:cubicBezTo>
                    <a:pt x="2030442" y="3422585"/>
                    <a:pt x="2259106" y="3424518"/>
                    <a:pt x="2487706" y="3429000"/>
                  </a:cubicBezTo>
                  <a:cubicBezTo>
                    <a:pt x="2591396" y="3394437"/>
                    <a:pt x="2497645" y="3421984"/>
                    <a:pt x="2716306" y="3402106"/>
                  </a:cubicBezTo>
                  <a:cubicBezTo>
                    <a:pt x="2792335" y="3395194"/>
                    <a:pt x="2858604" y="3386050"/>
                    <a:pt x="2931459" y="3361765"/>
                  </a:cubicBezTo>
                  <a:cubicBezTo>
                    <a:pt x="2958353" y="3352800"/>
                    <a:pt x="2988553" y="3350596"/>
                    <a:pt x="3012141" y="3334871"/>
                  </a:cubicBezTo>
                  <a:cubicBezTo>
                    <a:pt x="3039035" y="3316942"/>
                    <a:pt x="3062159" y="3291305"/>
                    <a:pt x="3092823" y="3281083"/>
                  </a:cubicBezTo>
                  <a:cubicBezTo>
                    <a:pt x="3119717" y="3272118"/>
                    <a:pt x="3149918" y="3269913"/>
                    <a:pt x="3173506" y="3254188"/>
                  </a:cubicBezTo>
                  <a:cubicBezTo>
                    <a:pt x="3200400" y="3236259"/>
                    <a:pt x="3231332" y="3223256"/>
                    <a:pt x="3254188" y="3200400"/>
                  </a:cubicBezTo>
                  <a:cubicBezTo>
                    <a:pt x="3283927" y="3170661"/>
                    <a:pt x="3297428" y="3151886"/>
                    <a:pt x="3334870" y="3133165"/>
                  </a:cubicBezTo>
                  <a:cubicBezTo>
                    <a:pt x="3347548" y="3126826"/>
                    <a:pt x="3361765" y="3124200"/>
                    <a:pt x="3375212" y="3119718"/>
                  </a:cubicBezTo>
                  <a:cubicBezTo>
                    <a:pt x="3437965" y="3025588"/>
                    <a:pt x="3402106" y="3056964"/>
                    <a:pt x="3469341" y="3012141"/>
                  </a:cubicBezTo>
                  <a:cubicBezTo>
                    <a:pt x="3478306" y="2998694"/>
                    <a:pt x="3489007" y="2986255"/>
                    <a:pt x="3496235" y="2971800"/>
                  </a:cubicBezTo>
                  <a:cubicBezTo>
                    <a:pt x="3502574" y="2959122"/>
                    <a:pt x="3502798" y="2943850"/>
                    <a:pt x="3509682" y="2931459"/>
                  </a:cubicBezTo>
                  <a:cubicBezTo>
                    <a:pt x="3525379" y="2903204"/>
                    <a:pt x="3563470" y="2850777"/>
                    <a:pt x="3563470" y="2850777"/>
                  </a:cubicBezTo>
                  <a:lnTo>
                    <a:pt x="3630706" y="2649071"/>
                  </a:lnTo>
                  <a:lnTo>
                    <a:pt x="3657600" y="2568388"/>
                  </a:lnTo>
                  <a:cubicBezTo>
                    <a:pt x="3662082" y="2554941"/>
                    <a:pt x="3668267" y="2541946"/>
                    <a:pt x="3671047" y="2528047"/>
                  </a:cubicBezTo>
                  <a:cubicBezTo>
                    <a:pt x="3688118" y="2442690"/>
                    <a:pt x="3678951" y="2482985"/>
                    <a:pt x="3697941" y="2407024"/>
                  </a:cubicBezTo>
                  <a:cubicBezTo>
                    <a:pt x="3706906" y="2326342"/>
                    <a:pt x="3705147" y="2243732"/>
                    <a:pt x="3724835" y="2164977"/>
                  </a:cubicBezTo>
                  <a:cubicBezTo>
                    <a:pt x="3743825" y="2089015"/>
                    <a:pt x="3734657" y="2129311"/>
                    <a:pt x="3751729" y="2043953"/>
                  </a:cubicBezTo>
                  <a:cubicBezTo>
                    <a:pt x="3756211" y="1985682"/>
                    <a:pt x="3759635" y="1927321"/>
                    <a:pt x="3765176" y="1869141"/>
                  </a:cubicBezTo>
                  <a:cubicBezTo>
                    <a:pt x="3768602" y="1833166"/>
                    <a:pt x="3778623" y="1797703"/>
                    <a:pt x="3778623" y="1761565"/>
                  </a:cubicBezTo>
                  <a:cubicBezTo>
                    <a:pt x="3778623" y="1600138"/>
                    <a:pt x="3772343" y="1438739"/>
                    <a:pt x="3765176" y="1277471"/>
                  </a:cubicBezTo>
                  <a:cubicBezTo>
                    <a:pt x="3763374" y="1236921"/>
                    <a:pt x="3755768" y="1196835"/>
                    <a:pt x="3751729" y="1156447"/>
                  </a:cubicBezTo>
                  <a:cubicBezTo>
                    <a:pt x="3746803" y="1107184"/>
                    <a:pt x="3743749" y="1057736"/>
                    <a:pt x="3738282" y="1008530"/>
                  </a:cubicBezTo>
                  <a:cubicBezTo>
                    <a:pt x="3732646" y="957807"/>
                    <a:pt x="3723088" y="897863"/>
                    <a:pt x="3711388" y="847165"/>
                  </a:cubicBezTo>
                  <a:cubicBezTo>
                    <a:pt x="3703077" y="811149"/>
                    <a:pt x="3696183" y="774654"/>
                    <a:pt x="3684494" y="739588"/>
                  </a:cubicBezTo>
                  <a:cubicBezTo>
                    <a:pt x="3680012" y="726141"/>
                    <a:pt x="3674485" y="712998"/>
                    <a:pt x="3671047" y="699247"/>
                  </a:cubicBezTo>
                  <a:cubicBezTo>
                    <a:pt x="3665504" y="677074"/>
                    <a:pt x="3662558" y="654323"/>
                    <a:pt x="3657600" y="632012"/>
                  </a:cubicBezTo>
                  <a:cubicBezTo>
                    <a:pt x="3636580" y="537423"/>
                    <a:pt x="3653169" y="616503"/>
                    <a:pt x="3630706" y="537883"/>
                  </a:cubicBezTo>
                  <a:cubicBezTo>
                    <a:pt x="3617557" y="491862"/>
                    <a:pt x="3612925" y="439420"/>
                    <a:pt x="3576917" y="403412"/>
                  </a:cubicBezTo>
                  <a:cubicBezTo>
                    <a:pt x="3565489" y="391984"/>
                    <a:pt x="3550023" y="385483"/>
                    <a:pt x="3536576" y="376518"/>
                  </a:cubicBezTo>
                  <a:cubicBezTo>
                    <a:pt x="3490471" y="307360"/>
                    <a:pt x="3533376" y="360512"/>
                    <a:pt x="3469341" y="309283"/>
                  </a:cubicBezTo>
                  <a:cubicBezTo>
                    <a:pt x="3459441" y="301363"/>
                    <a:pt x="3452590" y="289995"/>
                    <a:pt x="3442447" y="282388"/>
                  </a:cubicBezTo>
                  <a:cubicBezTo>
                    <a:pt x="3416589" y="262994"/>
                    <a:pt x="3384621" y="251455"/>
                    <a:pt x="3361765" y="228600"/>
                  </a:cubicBezTo>
                  <a:cubicBezTo>
                    <a:pt x="3329907" y="196743"/>
                    <a:pt x="3299801" y="163122"/>
                    <a:pt x="3254188" y="147918"/>
                  </a:cubicBezTo>
                  <a:cubicBezTo>
                    <a:pt x="3240741" y="143436"/>
                    <a:pt x="3226525" y="140810"/>
                    <a:pt x="3213847" y="134471"/>
                  </a:cubicBezTo>
                  <a:cubicBezTo>
                    <a:pt x="3199392" y="127243"/>
                    <a:pt x="3188274" y="114141"/>
                    <a:pt x="3173506" y="107577"/>
                  </a:cubicBezTo>
                  <a:cubicBezTo>
                    <a:pt x="3147600" y="96063"/>
                    <a:pt x="3119717" y="89648"/>
                    <a:pt x="3092823" y="80683"/>
                  </a:cubicBezTo>
                  <a:cubicBezTo>
                    <a:pt x="3034854" y="61360"/>
                    <a:pt x="3020764" y="55512"/>
                    <a:pt x="2944906" y="40341"/>
                  </a:cubicBezTo>
                  <a:cubicBezTo>
                    <a:pt x="2922494" y="35859"/>
                    <a:pt x="2900325" y="29915"/>
                    <a:pt x="2877670" y="26894"/>
                  </a:cubicBezTo>
                  <a:cubicBezTo>
                    <a:pt x="2754883" y="10522"/>
                    <a:pt x="2622986" y="6768"/>
                    <a:pt x="2501153" y="0"/>
                  </a:cubicBezTo>
                  <a:lnTo>
                    <a:pt x="1761565" y="13447"/>
                  </a:lnTo>
                  <a:cubicBezTo>
                    <a:pt x="1689736" y="15470"/>
                    <a:pt x="1617796" y="18657"/>
                    <a:pt x="1546412" y="26894"/>
                  </a:cubicBezTo>
                  <a:cubicBezTo>
                    <a:pt x="1529498" y="28846"/>
                    <a:pt x="1401432" y="54251"/>
                    <a:pt x="1358153" y="67235"/>
                  </a:cubicBezTo>
                  <a:cubicBezTo>
                    <a:pt x="1330999" y="75381"/>
                    <a:pt x="1304364" y="85165"/>
                    <a:pt x="1277470" y="94130"/>
                  </a:cubicBezTo>
                  <a:lnTo>
                    <a:pt x="1196788" y="121024"/>
                  </a:lnTo>
                  <a:cubicBezTo>
                    <a:pt x="1183341" y="125506"/>
                    <a:pt x="1168241" y="126608"/>
                    <a:pt x="1156447" y="134471"/>
                  </a:cubicBezTo>
                  <a:cubicBezTo>
                    <a:pt x="1104312" y="169228"/>
                    <a:pt x="1131438" y="156254"/>
                    <a:pt x="1075765" y="174812"/>
                  </a:cubicBezTo>
                  <a:cubicBezTo>
                    <a:pt x="1023232" y="227343"/>
                    <a:pt x="1078355" y="180240"/>
                    <a:pt x="1008529" y="215153"/>
                  </a:cubicBezTo>
                  <a:cubicBezTo>
                    <a:pt x="972989" y="232923"/>
                    <a:pt x="918480" y="282993"/>
                    <a:pt x="900953" y="309283"/>
                  </a:cubicBezTo>
                  <a:lnTo>
                    <a:pt x="847165" y="389965"/>
                  </a:lnTo>
                  <a:lnTo>
                    <a:pt x="820270" y="430306"/>
                  </a:lnTo>
                  <a:cubicBezTo>
                    <a:pt x="815788" y="443753"/>
                    <a:pt x="813707" y="458256"/>
                    <a:pt x="806823" y="470647"/>
                  </a:cubicBezTo>
                  <a:cubicBezTo>
                    <a:pt x="791126" y="498902"/>
                    <a:pt x="763256" y="520666"/>
                    <a:pt x="753035" y="551330"/>
                  </a:cubicBezTo>
                  <a:cubicBezTo>
                    <a:pt x="744070" y="578224"/>
                    <a:pt x="741866" y="608424"/>
                    <a:pt x="726141" y="632012"/>
                  </a:cubicBezTo>
                  <a:cubicBezTo>
                    <a:pt x="717176" y="645459"/>
                    <a:pt x="705811" y="657585"/>
                    <a:pt x="699247" y="672353"/>
                  </a:cubicBezTo>
                  <a:cubicBezTo>
                    <a:pt x="687733" y="698258"/>
                    <a:pt x="681318" y="726141"/>
                    <a:pt x="672353" y="753035"/>
                  </a:cubicBezTo>
                  <a:cubicBezTo>
                    <a:pt x="667871" y="766482"/>
                    <a:pt x="666769" y="781583"/>
                    <a:pt x="658906" y="793377"/>
                  </a:cubicBezTo>
                  <a:cubicBezTo>
                    <a:pt x="616287" y="857305"/>
                    <a:pt x="637122" y="818387"/>
                    <a:pt x="605117" y="914400"/>
                  </a:cubicBezTo>
                  <a:cubicBezTo>
                    <a:pt x="600635" y="927847"/>
                    <a:pt x="599532" y="942947"/>
                    <a:pt x="591670" y="954741"/>
                  </a:cubicBezTo>
                  <a:cubicBezTo>
                    <a:pt x="582705" y="968188"/>
                    <a:pt x="572004" y="980628"/>
                    <a:pt x="564776" y="995083"/>
                  </a:cubicBezTo>
                  <a:cubicBezTo>
                    <a:pt x="554029" y="1016578"/>
                    <a:pt x="543627" y="1069105"/>
                    <a:pt x="537882" y="1089212"/>
                  </a:cubicBezTo>
                  <a:cubicBezTo>
                    <a:pt x="533988" y="1102841"/>
                    <a:pt x="528329" y="1115924"/>
                    <a:pt x="524435" y="1129553"/>
                  </a:cubicBezTo>
                  <a:cubicBezTo>
                    <a:pt x="519358" y="1147323"/>
                    <a:pt x="516298" y="1165639"/>
                    <a:pt x="510988" y="1183341"/>
                  </a:cubicBezTo>
                  <a:cubicBezTo>
                    <a:pt x="502842" y="1210495"/>
                    <a:pt x="493059" y="1237130"/>
                    <a:pt x="484094" y="1264024"/>
                  </a:cubicBezTo>
                  <a:cubicBezTo>
                    <a:pt x="479612" y="1277471"/>
                    <a:pt x="474085" y="1290614"/>
                    <a:pt x="470647" y="1304365"/>
                  </a:cubicBezTo>
                  <a:cubicBezTo>
                    <a:pt x="461682" y="1340224"/>
                    <a:pt x="455441" y="1376875"/>
                    <a:pt x="443753" y="1411941"/>
                  </a:cubicBezTo>
                  <a:cubicBezTo>
                    <a:pt x="439271" y="1425388"/>
                    <a:pt x="434036" y="1438608"/>
                    <a:pt x="430306" y="1452283"/>
                  </a:cubicBezTo>
                  <a:cubicBezTo>
                    <a:pt x="420581" y="1487943"/>
                    <a:pt x="415100" y="1524794"/>
                    <a:pt x="403412" y="1559859"/>
                  </a:cubicBezTo>
                  <a:cubicBezTo>
                    <a:pt x="398930" y="1573306"/>
                    <a:pt x="393859" y="1586571"/>
                    <a:pt x="389965" y="1600200"/>
                  </a:cubicBezTo>
                  <a:cubicBezTo>
                    <a:pt x="380570" y="1633083"/>
                    <a:pt x="365597" y="1710710"/>
                    <a:pt x="349623" y="1734671"/>
                  </a:cubicBezTo>
                  <a:cubicBezTo>
                    <a:pt x="340658" y="1748118"/>
                    <a:pt x="334157" y="1763584"/>
                    <a:pt x="322729" y="1775012"/>
                  </a:cubicBezTo>
                  <a:cubicBezTo>
                    <a:pt x="311301" y="1786440"/>
                    <a:pt x="295835" y="1792941"/>
                    <a:pt x="282388" y="1801906"/>
                  </a:cubicBezTo>
                  <a:cubicBezTo>
                    <a:pt x="273423" y="1815353"/>
                    <a:pt x="268114" y="1832151"/>
                    <a:pt x="255494" y="1842247"/>
                  </a:cubicBezTo>
                  <a:cubicBezTo>
                    <a:pt x="244426" y="1851102"/>
                    <a:pt x="227831" y="1849355"/>
                    <a:pt x="215153" y="1855694"/>
                  </a:cubicBezTo>
                  <a:cubicBezTo>
                    <a:pt x="200698" y="1862922"/>
                    <a:pt x="187432" y="1872492"/>
                    <a:pt x="174812" y="1882588"/>
                  </a:cubicBezTo>
                  <a:cubicBezTo>
                    <a:pt x="164912" y="1890508"/>
                    <a:pt x="158789" y="1902960"/>
                    <a:pt x="147917" y="1909483"/>
                  </a:cubicBezTo>
                  <a:cubicBezTo>
                    <a:pt x="70658" y="1955839"/>
                    <a:pt x="131420" y="1899086"/>
                    <a:pt x="107576" y="190948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5769A88A-F19B-EE02-78CA-2BA476A91206}"/>
                </a:ext>
              </a:extLst>
            </p:cNvPr>
            <p:cNvSpPr/>
            <p:nvPr/>
          </p:nvSpPr>
          <p:spPr>
            <a:xfrm>
              <a:off x="5402271" y="190839"/>
              <a:ext cx="5144802" cy="3388658"/>
            </a:xfrm>
            <a:custGeom>
              <a:avLst/>
              <a:gdLst>
                <a:gd name="connsiteX0" fmla="*/ 478673 w 5144802"/>
                <a:gd name="connsiteY0" fmla="*/ 40341 h 3388658"/>
                <a:gd name="connsiteX1" fmla="*/ 384543 w 5144802"/>
                <a:gd name="connsiteY1" fmla="*/ 53788 h 3388658"/>
                <a:gd name="connsiteX2" fmla="*/ 263520 w 5144802"/>
                <a:gd name="connsiteY2" fmla="*/ 107576 h 3388658"/>
                <a:gd name="connsiteX3" fmla="*/ 196285 w 5144802"/>
                <a:gd name="connsiteY3" fmla="*/ 188258 h 3388658"/>
                <a:gd name="connsiteX4" fmla="*/ 169390 w 5144802"/>
                <a:gd name="connsiteY4" fmla="*/ 215153 h 3388658"/>
                <a:gd name="connsiteX5" fmla="*/ 142496 w 5144802"/>
                <a:gd name="connsiteY5" fmla="*/ 255494 h 3388658"/>
                <a:gd name="connsiteX6" fmla="*/ 48367 w 5144802"/>
                <a:gd name="connsiteY6" fmla="*/ 376517 h 3388658"/>
                <a:gd name="connsiteX7" fmla="*/ 21473 w 5144802"/>
                <a:gd name="connsiteY7" fmla="*/ 416858 h 3388658"/>
                <a:gd name="connsiteX8" fmla="*/ 21473 w 5144802"/>
                <a:gd name="connsiteY8" fmla="*/ 658905 h 3388658"/>
                <a:gd name="connsiteX9" fmla="*/ 75261 w 5144802"/>
                <a:gd name="connsiteY9" fmla="*/ 847164 h 3388658"/>
                <a:gd name="connsiteX10" fmla="*/ 102155 w 5144802"/>
                <a:gd name="connsiteY10" fmla="*/ 887505 h 3388658"/>
                <a:gd name="connsiteX11" fmla="*/ 182837 w 5144802"/>
                <a:gd name="connsiteY11" fmla="*/ 1048870 h 3388658"/>
                <a:gd name="connsiteX12" fmla="*/ 209732 w 5144802"/>
                <a:gd name="connsiteY12" fmla="*/ 1089211 h 3388658"/>
                <a:gd name="connsiteX13" fmla="*/ 236626 w 5144802"/>
                <a:gd name="connsiteY13" fmla="*/ 1169894 h 3388658"/>
                <a:gd name="connsiteX14" fmla="*/ 263520 w 5144802"/>
                <a:gd name="connsiteY14" fmla="*/ 1210235 h 3388658"/>
                <a:gd name="connsiteX15" fmla="*/ 290414 w 5144802"/>
                <a:gd name="connsiteY15" fmla="*/ 1290917 h 3388658"/>
                <a:gd name="connsiteX16" fmla="*/ 317308 w 5144802"/>
                <a:gd name="connsiteY16" fmla="*/ 1344705 h 3388658"/>
                <a:gd name="connsiteX17" fmla="*/ 357649 w 5144802"/>
                <a:gd name="connsiteY17" fmla="*/ 1438835 h 3388658"/>
                <a:gd name="connsiteX18" fmla="*/ 411437 w 5144802"/>
                <a:gd name="connsiteY18" fmla="*/ 1519517 h 3388658"/>
                <a:gd name="connsiteX19" fmla="*/ 438332 w 5144802"/>
                <a:gd name="connsiteY19" fmla="*/ 1559858 h 3388658"/>
                <a:gd name="connsiteX20" fmla="*/ 465226 w 5144802"/>
                <a:gd name="connsiteY20" fmla="*/ 1613647 h 3388658"/>
                <a:gd name="connsiteX21" fmla="*/ 519014 w 5144802"/>
                <a:gd name="connsiteY21" fmla="*/ 1667435 h 3388658"/>
                <a:gd name="connsiteX22" fmla="*/ 559355 w 5144802"/>
                <a:gd name="connsiteY22" fmla="*/ 1721223 h 3388658"/>
                <a:gd name="connsiteX23" fmla="*/ 653485 w 5144802"/>
                <a:gd name="connsiteY23" fmla="*/ 1815353 h 3388658"/>
                <a:gd name="connsiteX24" fmla="*/ 707273 w 5144802"/>
                <a:gd name="connsiteY24" fmla="*/ 1869141 h 3388658"/>
                <a:gd name="connsiteX25" fmla="*/ 747614 w 5144802"/>
                <a:gd name="connsiteY25" fmla="*/ 1909482 h 3388658"/>
                <a:gd name="connsiteX26" fmla="*/ 787955 w 5144802"/>
                <a:gd name="connsiteY26" fmla="*/ 1936376 h 3388658"/>
                <a:gd name="connsiteX27" fmla="*/ 868637 w 5144802"/>
                <a:gd name="connsiteY27" fmla="*/ 2030505 h 3388658"/>
                <a:gd name="connsiteX28" fmla="*/ 908979 w 5144802"/>
                <a:gd name="connsiteY28" fmla="*/ 2057400 h 3388658"/>
                <a:gd name="connsiteX29" fmla="*/ 989661 w 5144802"/>
                <a:gd name="connsiteY29" fmla="*/ 2138082 h 3388658"/>
                <a:gd name="connsiteX30" fmla="*/ 1124132 w 5144802"/>
                <a:gd name="connsiteY30" fmla="*/ 2245658 h 3388658"/>
                <a:gd name="connsiteX31" fmla="*/ 1191367 w 5144802"/>
                <a:gd name="connsiteY31" fmla="*/ 2312894 h 3388658"/>
                <a:gd name="connsiteX32" fmla="*/ 1272049 w 5144802"/>
                <a:gd name="connsiteY32" fmla="*/ 2366682 h 3388658"/>
                <a:gd name="connsiteX33" fmla="*/ 1312390 w 5144802"/>
                <a:gd name="connsiteY33" fmla="*/ 2393576 h 3388658"/>
                <a:gd name="connsiteX34" fmla="*/ 1339285 w 5144802"/>
                <a:gd name="connsiteY34" fmla="*/ 2420470 h 3388658"/>
                <a:gd name="connsiteX35" fmla="*/ 1379626 w 5144802"/>
                <a:gd name="connsiteY35" fmla="*/ 2447364 h 3388658"/>
                <a:gd name="connsiteX36" fmla="*/ 1419967 w 5144802"/>
                <a:gd name="connsiteY36" fmla="*/ 2487705 h 3388658"/>
                <a:gd name="connsiteX37" fmla="*/ 1514096 w 5144802"/>
                <a:gd name="connsiteY37" fmla="*/ 2554941 h 3388658"/>
                <a:gd name="connsiteX38" fmla="*/ 1581332 w 5144802"/>
                <a:gd name="connsiteY38" fmla="*/ 2622176 h 3388658"/>
                <a:gd name="connsiteX39" fmla="*/ 1662014 w 5144802"/>
                <a:gd name="connsiteY39" fmla="*/ 2689411 h 3388658"/>
                <a:gd name="connsiteX40" fmla="*/ 1742696 w 5144802"/>
                <a:gd name="connsiteY40" fmla="*/ 2743200 h 3388658"/>
                <a:gd name="connsiteX41" fmla="*/ 1783037 w 5144802"/>
                <a:gd name="connsiteY41" fmla="*/ 2770094 h 3388658"/>
                <a:gd name="connsiteX42" fmla="*/ 1823379 w 5144802"/>
                <a:gd name="connsiteY42" fmla="*/ 2783541 h 3388658"/>
                <a:gd name="connsiteX43" fmla="*/ 1917508 w 5144802"/>
                <a:gd name="connsiteY43" fmla="*/ 2837329 h 3388658"/>
                <a:gd name="connsiteX44" fmla="*/ 1957849 w 5144802"/>
                <a:gd name="connsiteY44" fmla="*/ 2864223 h 3388658"/>
                <a:gd name="connsiteX45" fmla="*/ 2011637 w 5144802"/>
                <a:gd name="connsiteY45" fmla="*/ 2877670 h 3388658"/>
                <a:gd name="connsiteX46" fmla="*/ 2159555 w 5144802"/>
                <a:gd name="connsiteY46" fmla="*/ 2944905 h 3388658"/>
                <a:gd name="connsiteX47" fmla="*/ 2199896 w 5144802"/>
                <a:gd name="connsiteY47" fmla="*/ 2971800 h 3388658"/>
                <a:gd name="connsiteX48" fmla="*/ 2294026 w 5144802"/>
                <a:gd name="connsiteY48" fmla="*/ 2998694 h 3388658"/>
                <a:gd name="connsiteX49" fmla="*/ 2361261 w 5144802"/>
                <a:gd name="connsiteY49" fmla="*/ 3025588 h 3388658"/>
                <a:gd name="connsiteX50" fmla="*/ 2455390 w 5144802"/>
                <a:gd name="connsiteY50" fmla="*/ 3052482 h 3388658"/>
                <a:gd name="connsiteX51" fmla="*/ 2522626 w 5144802"/>
                <a:gd name="connsiteY51" fmla="*/ 3079376 h 3388658"/>
                <a:gd name="connsiteX52" fmla="*/ 2603308 w 5144802"/>
                <a:gd name="connsiteY52" fmla="*/ 3106270 h 3388658"/>
                <a:gd name="connsiteX53" fmla="*/ 2657096 w 5144802"/>
                <a:gd name="connsiteY53" fmla="*/ 3133164 h 3388658"/>
                <a:gd name="connsiteX54" fmla="*/ 2751226 w 5144802"/>
                <a:gd name="connsiteY54" fmla="*/ 3160058 h 3388658"/>
                <a:gd name="connsiteX55" fmla="*/ 2818461 w 5144802"/>
                <a:gd name="connsiteY55" fmla="*/ 3186953 h 3388658"/>
                <a:gd name="connsiteX56" fmla="*/ 2926037 w 5144802"/>
                <a:gd name="connsiteY56" fmla="*/ 3213847 h 3388658"/>
                <a:gd name="connsiteX57" fmla="*/ 3006720 w 5144802"/>
                <a:gd name="connsiteY57" fmla="*/ 3240741 h 3388658"/>
                <a:gd name="connsiteX58" fmla="*/ 3073955 w 5144802"/>
                <a:gd name="connsiteY58" fmla="*/ 3267635 h 3388658"/>
                <a:gd name="connsiteX59" fmla="*/ 3194979 w 5144802"/>
                <a:gd name="connsiteY59" fmla="*/ 3294529 h 3388658"/>
                <a:gd name="connsiteX60" fmla="*/ 3275661 w 5144802"/>
                <a:gd name="connsiteY60" fmla="*/ 3321423 h 3388658"/>
                <a:gd name="connsiteX61" fmla="*/ 3316002 w 5144802"/>
                <a:gd name="connsiteY61" fmla="*/ 3334870 h 3388658"/>
                <a:gd name="connsiteX62" fmla="*/ 3356343 w 5144802"/>
                <a:gd name="connsiteY62" fmla="*/ 3348317 h 3388658"/>
                <a:gd name="connsiteX63" fmla="*/ 3410132 w 5144802"/>
                <a:gd name="connsiteY63" fmla="*/ 3361764 h 3388658"/>
                <a:gd name="connsiteX64" fmla="*/ 3544602 w 5144802"/>
                <a:gd name="connsiteY64" fmla="*/ 3388658 h 3388658"/>
                <a:gd name="connsiteX65" fmla="*/ 3894226 w 5144802"/>
                <a:gd name="connsiteY65" fmla="*/ 3375211 h 3388658"/>
                <a:gd name="connsiteX66" fmla="*/ 3948014 w 5144802"/>
                <a:gd name="connsiteY66" fmla="*/ 3361764 h 3388658"/>
                <a:gd name="connsiteX67" fmla="*/ 4028696 w 5144802"/>
                <a:gd name="connsiteY67" fmla="*/ 3348317 h 3388658"/>
                <a:gd name="connsiteX68" fmla="*/ 4109379 w 5144802"/>
                <a:gd name="connsiteY68" fmla="*/ 3321423 h 3388658"/>
                <a:gd name="connsiteX69" fmla="*/ 4149720 w 5144802"/>
                <a:gd name="connsiteY69" fmla="*/ 3307976 h 3388658"/>
                <a:gd name="connsiteX70" fmla="*/ 4203508 w 5144802"/>
                <a:gd name="connsiteY70" fmla="*/ 3281082 h 3388658"/>
                <a:gd name="connsiteX71" fmla="*/ 4270743 w 5144802"/>
                <a:gd name="connsiteY71" fmla="*/ 3254188 h 3388658"/>
                <a:gd name="connsiteX72" fmla="*/ 4337979 w 5144802"/>
                <a:gd name="connsiteY72" fmla="*/ 3200400 h 3388658"/>
                <a:gd name="connsiteX73" fmla="*/ 4378320 w 5144802"/>
                <a:gd name="connsiteY73" fmla="*/ 3173505 h 3388658"/>
                <a:gd name="connsiteX74" fmla="*/ 4418661 w 5144802"/>
                <a:gd name="connsiteY74" fmla="*/ 3133164 h 3388658"/>
                <a:gd name="connsiteX75" fmla="*/ 4553132 w 5144802"/>
                <a:gd name="connsiteY75" fmla="*/ 3025588 h 3388658"/>
                <a:gd name="connsiteX76" fmla="*/ 4606920 w 5144802"/>
                <a:gd name="connsiteY76" fmla="*/ 2971800 h 3388658"/>
                <a:gd name="connsiteX77" fmla="*/ 4660708 w 5144802"/>
                <a:gd name="connsiteY77" fmla="*/ 2931458 h 3388658"/>
                <a:gd name="connsiteX78" fmla="*/ 4741390 w 5144802"/>
                <a:gd name="connsiteY78" fmla="*/ 2837329 h 3388658"/>
                <a:gd name="connsiteX79" fmla="*/ 4768285 w 5144802"/>
                <a:gd name="connsiteY79" fmla="*/ 2810435 h 3388658"/>
                <a:gd name="connsiteX80" fmla="*/ 4795179 w 5144802"/>
                <a:gd name="connsiteY80" fmla="*/ 2770094 h 3388658"/>
                <a:gd name="connsiteX81" fmla="*/ 4835520 w 5144802"/>
                <a:gd name="connsiteY81" fmla="*/ 2716305 h 3388658"/>
                <a:gd name="connsiteX82" fmla="*/ 4889308 w 5144802"/>
                <a:gd name="connsiteY82" fmla="*/ 2635623 h 3388658"/>
                <a:gd name="connsiteX83" fmla="*/ 5010332 w 5144802"/>
                <a:gd name="connsiteY83" fmla="*/ 2474258 h 3388658"/>
                <a:gd name="connsiteX84" fmla="*/ 5037226 w 5144802"/>
                <a:gd name="connsiteY84" fmla="*/ 2420470 h 3388658"/>
                <a:gd name="connsiteX85" fmla="*/ 5077567 w 5144802"/>
                <a:gd name="connsiteY85" fmla="*/ 2339788 h 3388658"/>
                <a:gd name="connsiteX86" fmla="*/ 5091014 w 5144802"/>
                <a:gd name="connsiteY86" fmla="*/ 2286000 h 3388658"/>
                <a:gd name="connsiteX87" fmla="*/ 5117908 w 5144802"/>
                <a:gd name="connsiteY87" fmla="*/ 2205317 h 3388658"/>
                <a:gd name="connsiteX88" fmla="*/ 5144802 w 5144802"/>
                <a:gd name="connsiteY88" fmla="*/ 2070847 h 3388658"/>
                <a:gd name="connsiteX89" fmla="*/ 5131355 w 5144802"/>
                <a:gd name="connsiteY89" fmla="*/ 1788458 h 3388658"/>
                <a:gd name="connsiteX90" fmla="*/ 5104461 w 5144802"/>
                <a:gd name="connsiteY90" fmla="*/ 1653988 h 3388658"/>
                <a:gd name="connsiteX91" fmla="*/ 5064120 w 5144802"/>
                <a:gd name="connsiteY91" fmla="*/ 1519517 h 3388658"/>
                <a:gd name="connsiteX92" fmla="*/ 5050673 w 5144802"/>
                <a:gd name="connsiteY92" fmla="*/ 1479176 h 3388658"/>
                <a:gd name="connsiteX93" fmla="*/ 4996885 w 5144802"/>
                <a:gd name="connsiteY93" fmla="*/ 1371600 h 3388658"/>
                <a:gd name="connsiteX94" fmla="*/ 4983437 w 5144802"/>
                <a:gd name="connsiteY94" fmla="*/ 1331258 h 3388658"/>
                <a:gd name="connsiteX95" fmla="*/ 4943096 w 5144802"/>
                <a:gd name="connsiteY95" fmla="*/ 1264023 h 3388658"/>
                <a:gd name="connsiteX96" fmla="*/ 4916202 w 5144802"/>
                <a:gd name="connsiteY96" fmla="*/ 1223682 h 3388658"/>
                <a:gd name="connsiteX97" fmla="*/ 4902755 w 5144802"/>
                <a:gd name="connsiteY97" fmla="*/ 1183341 h 3388658"/>
                <a:gd name="connsiteX98" fmla="*/ 4822073 w 5144802"/>
                <a:gd name="connsiteY98" fmla="*/ 1048870 h 3388658"/>
                <a:gd name="connsiteX99" fmla="*/ 4795179 w 5144802"/>
                <a:gd name="connsiteY99" fmla="*/ 1008529 h 3388658"/>
                <a:gd name="connsiteX100" fmla="*/ 4768285 w 5144802"/>
                <a:gd name="connsiteY100" fmla="*/ 968188 h 3388658"/>
                <a:gd name="connsiteX101" fmla="*/ 4701049 w 5144802"/>
                <a:gd name="connsiteY101" fmla="*/ 900953 h 3388658"/>
                <a:gd name="connsiteX102" fmla="*/ 4674155 w 5144802"/>
                <a:gd name="connsiteY102" fmla="*/ 860611 h 3388658"/>
                <a:gd name="connsiteX103" fmla="*/ 4593473 w 5144802"/>
                <a:gd name="connsiteY103" fmla="*/ 779929 h 3388658"/>
                <a:gd name="connsiteX104" fmla="*/ 4553132 w 5144802"/>
                <a:gd name="connsiteY104" fmla="*/ 739588 h 3388658"/>
                <a:gd name="connsiteX105" fmla="*/ 4485896 w 5144802"/>
                <a:gd name="connsiteY105" fmla="*/ 672353 h 3388658"/>
                <a:gd name="connsiteX106" fmla="*/ 4418661 w 5144802"/>
                <a:gd name="connsiteY106" fmla="*/ 605117 h 3388658"/>
                <a:gd name="connsiteX107" fmla="*/ 4378320 w 5144802"/>
                <a:gd name="connsiteY107" fmla="*/ 578223 h 3388658"/>
                <a:gd name="connsiteX108" fmla="*/ 4337979 w 5144802"/>
                <a:gd name="connsiteY108" fmla="*/ 537882 h 3388658"/>
                <a:gd name="connsiteX109" fmla="*/ 4284190 w 5144802"/>
                <a:gd name="connsiteY109" fmla="*/ 510988 h 3388658"/>
                <a:gd name="connsiteX110" fmla="*/ 4149720 w 5144802"/>
                <a:gd name="connsiteY110" fmla="*/ 443753 h 3388658"/>
                <a:gd name="connsiteX111" fmla="*/ 4095932 w 5144802"/>
                <a:gd name="connsiteY111" fmla="*/ 416858 h 3388658"/>
                <a:gd name="connsiteX112" fmla="*/ 4055590 w 5144802"/>
                <a:gd name="connsiteY112" fmla="*/ 403411 h 3388658"/>
                <a:gd name="connsiteX113" fmla="*/ 4015249 w 5144802"/>
                <a:gd name="connsiteY113" fmla="*/ 376517 h 3388658"/>
                <a:gd name="connsiteX114" fmla="*/ 3880779 w 5144802"/>
                <a:gd name="connsiteY114" fmla="*/ 336176 h 3388658"/>
                <a:gd name="connsiteX115" fmla="*/ 3759755 w 5144802"/>
                <a:gd name="connsiteY115" fmla="*/ 295835 h 3388658"/>
                <a:gd name="connsiteX116" fmla="*/ 3719414 w 5144802"/>
                <a:gd name="connsiteY116" fmla="*/ 282388 h 3388658"/>
                <a:gd name="connsiteX117" fmla="*/ 3679073 w 5144802"/>
                <a:gd name="connsiteY117" fmla="*/ 268941 h 3388658"/>
                <a:gd name="connsiteX118" fmla="*/ 3625285 w 5144802"/>
                <a:gd name="connsiteY118" fmla="*/ 255494 h 3388658"/>
                <a:gd name="connsiteX119" fmla="*/ 3490814 w 5144802"/>
                <a:gd name="connsiteY119" fmla="*/ 215153 h 3388658"/>
                <a:gd name="connsiteX120" fmla="*/ 3316002 w 5144802"/>
                <a:gd name="connsiteY120" fmla="*/ 174811 h 3388658"/>
                <a:gd name="connsiteX121" fmla="*/ 3127743 w 5144802"/>
                <a:gd name="connsiteY121" fmla="*/ 134470 h 3388658"/>
                <a:gd name="connsiteX122" fmla="*/ 3033614 w 5144802"/>
                <a:gd name="connsiteY122" fmla="*/ 121023 h 3388658"/>
                <a:gd name="connsiteX123" fmla="*/ 2926037 w 5144802"/>
                <a:gd name="connsiteY123" fmla="*/ 107576 h 3388658"/>
                <a:gd name="connsiteX124" fmla="*/ 2562967 w 5144802"/>
                <a:gd name="connsiteY124" fmla="*/ 80682 h 3388658"/>
                <a:gd name="connsiteX125" fmla="*/ 1514096 w 5144802"/>
                <a:gd name="connsiteY125" fmla="*/ 40341 h 3388658"/>
                <a:gd name="connsiteX126" fmla="*/ 801402 w 5144802"/>
                <a:gd name="connsiteY126" fmla="*/ 0 h 3388658"/>
                <a:gd name="connsiteX127" fmla="*/ 519014 w 5144802"/>
                <a:gd name="connsiteY127" fmla="*/ 13447 h 3388658"/>
                <a:gd name="connsiteX128" fmla="*/ 478673 w 5144802"/>
                <a:gd name="connsiteY128" fmla="*/ 40341 h 33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44802" h="3388658">
                  <a:moveTo>
                    <a:pt x="478673" y="40341"/>
                  </a:moveTo>
                  <a:cubicBezTo>
                    <a:pt x="456261" y="47064"/>
                    <a:pt x="415427" y="46661"/>
                    <a:pt x="384543" y="53788"/>
                  </a:cubicBezTo>
                  <a:cubicBezTo>
                    <a:pt x="335889" y="65016"/>
                    <a:pt x="300449" y="76802"/>
                    <a:pt x="263520" y="107576"/>
                  </a:cubicBezTo>
                  <a:cubicBezTo>
                    <a:pt x="206023" y="155490"/>
                    <a:pt x="238596" y="135370"/>
                    <a:pt x="196285" y="188258"/>
                  </a:cubicBezTo>
                  <a:cubicBezTo>
                    <a:pt x="188365" y="198158"/>
                    <a:pt x="177310" y="205253"/>
                    <a:pt x="169390" y="215153"/>
                  </a:cubicBezTo>
                  <a:cubicBezTo>
                    <a:pt x="159294" y="227773"/>
                    <a:pt x="152842" y="243079"/>
                    <a:pt x="142496" y="255494"/>
                  </a:cubicBezTo>
                  <a:cubicBezTo>
                    <a:pt x="37168" y="381887"/>
                    <a:pt x="184313" y="172599"/>
                    <a:pt x="48367" y="376517"/>
                  </a:cubicBezTo>
                  <a:lnTo>
                    <a:pt x="21473" y="416858"/>
                  </a:lnTo>
                  <a:cubicBezTo>
                    <a:pt x="-11201" y="514883"/>
                    <a:pt x="-2810" y="472736"/>
                    <a:pt x="21473" y="658905"/>
                  </a:cubicBezTo>
                  <a:cubicBezTo>
                    <a:pt x="22927" y="670052"/>
                    <a:pt x="61463" y="826467"/>
                    <a:pt x="75261" y="847164"/>
                  </a:cubicBezTo>
                  <a:lnTo>
                    <a:pt x="102155" y="887505"/>
                  </a:lnTo>
                  <a:cubicBezTo>
                    <a:pt x="139269" y="998850"/>
                    <a:pt x="113325" y="944603"/>
                    <a:pt x="182837" y="1048870"/>
                  </a:cubicBezTo>
                  <a:lnTo>
                    <a:pt x="209732" y="1089211"/>
                  </a:lnTo>
                  <a:cubicBezTo>
                    <a:pt x="218697" y="1116105"/>
                    <a:pt x="220901" y="1146306"/>
                    <a:pt x="236626" y="1169894"/>
                  </a:cubicBezTo>
                  <a:cubicBezTo>
                    <a:pt x="245591" y="1183341"/>
                    <a:pt x="256956" y="1195467"/>
                    <a:pt x="263520" y="1210235"/>
                  </a:cubicBezTo>
                  <a:cubicBezTo>
                    <a:pt x="275034" y="1236140"/>
                    <a:pt x="277736" y="1265561"/>
                    <a:pt x="290414" y="1290917"/>
                  </a:cubicBezTo>
                  <a:cubicBezTo>
                    <a:pt x="299379" y="1308846"/>
                    <a:pt x="309412" y="1326280"/>
                    <a:pt x="317308" y="1344705"/>
                  </a:cubicBezTo>
                  <a:cubicBezTo>
                    <a:pt x="345131" y="1409626"/>
                    <a:pt x="313050" y="1364503"/>
                    <a:pt x="357649" y="1438835"/>
                  </a:cubicBezTo>
                  <a:cubicBezTo>
                    <a:pt x="374279" y="1466551"/>
                    <a:pt x="393508" y="1492623"/>
                    <a:pt x="411437" y="1519517"/>
                  </a:cubicBezTo>
                  <a:cubicBezTo>
                    <a:pt x="420402" y="1532964"/>
                    <a:pt x="431104" y="1545403"/>
                    <a:pt x="438332" y="1559858"/>
                  </a:cubicBezTo>
                  <a:cubicBezTo>
                    <a:pt x="447297" y="1577788"/>
                    <a:pt x="453199" y="1597610"/>
                    <a:pt x="465226" y="1613647"/>
                  </a:cubicBezTo>
                  <a:cubicBezTo>
                    <a:pt x="480439" y="1633932"/>
                    <a:pt x="502317" y="1648353"/>
                    <a:pt x="519014" y="1667435"/>
                  </a:cubicBezTo>
                  <a:cubicBezTo>
                    <a:pt x="533772" y="1684301"/>
                    <a:pt x="544279" y="1704640"/>
                    <a:pt x="559355" y="1721223"/>
                  </a:cubicBezTo>
                  <a:cubicBezTo>
                    <a:pt x="589204" y="1754057"/>
                    <a:pt x="622108" y="1783976"/>
                    <a:pt x="653485" y="1815353"/>
                  </a:cubicBezTo>
                  <a:lnTo>
                    <a:pt x="707273" y="1869141"/>
                  </a:lnTo>
                  <a:cubicBezTo>
                    <a:pt x="720720" y="1882588"/>
                    <a:pt x="731791" y="1898933"/>
                    <a:pt x="747614" y="1909482"/>
                  </a:cubicBezTo>
                  <a:lnTo>
                    <a:pt x="787955" y="1936376"/>
                  </a:lnTo>
                  <a:cubicBezTo>
                    <a:pt x="819677" y="1983959"/>
                    <a:pt x="817914" y="1987028"/>
                    <a:pt x="868637" y="2030505"/>
                  </a:cubicBezTo>
                  <a:cubicBezTo>
                    <a:pt x="880908" y="2041023"/>
                    <a:pt x="896900" y="2046663"/>
                    <a:pt x="908979" y="2057400"/>
                  </a:cubicBezTo>
                  <a:cubicBezTo>
                    <a:pt x="937406" y="2082668"/>
                    <a:pt x="959961" y="2114323"/>
                    <a:pt x="989661" y="2138082"/>
                  </a:cubicBezTo>
                  <a:cubicBezTo>
                    <a:pt x="1034485" y="2173941"/>
                    <a:pt x="1083543" y="2205068"/>
                    <a:pt x="1124132" y="2245658"/>
                  </a:cubicBezTo>
                  <a:cubicBezTo>
                    <a:pt x="1146544" y="2268070"/>
                    <a:pt x="1164995" y="2295313"/>
                    <a:pt x="1191367" y="2312894"/>
                  </a:cubicBezTo>
                  <a:lnTo>
                    <a:pt x="1272049" y="2366682"/>
                  </a:lnTo>
                  <a:cubicBezTo>
                    <a:pt x="1285496" y="2375647"/>
                    <a:pt x="1300962" y="2382148"/>
                    <a:pt x="1312390" y="2393576"/>
                  </a:cubicBezTo>
                  <a:cubicBezTo>
                    <a:pt x="1321355" y="2402541"/>
                    <a:pt x="1329385" y="2412550"/>
                    <a:pt x="1339285" y="2420470"/>
                  </a:cubicBezTo>
                  <a:cubicBezTo>
                    <a:pt x="1351905" y="2430566"/>
                    <a:pt x="1367211" y="2437018"/>
                    <a:pt x="1379626" y="2447364"/>
                  </a:cubicBezTo>
                  <a:cubicBezTo>
                    <a:pt x="1394235" y="2459538"/>
                    <a:pt x="1405358" y="2475531"/>
                    <a:pt x="1419967" y="2487705"/>
                  </a:cubicBezTo>
                  <a:cubicBezTo>
                    <a:pt x="1535657" y="2584114"/>
                    <a:pt x="1368749" y="2425745"/>
                    <a:pt x="1514096" y="2554941"/>
                  </a:cubicBezTo>
                  <a:cubicBezTo>
                    <a:pt x="1537785" y="2575998"/>
                    <a:pt x="1554960" y="2604595"/>
                    <a:pt x="1581332" y="2622176"/>
                  </a:cubicBezTo>
                  <a:cubicBezTo>
                    <a:pt x="1725476" y="2718272"/>
                    <a:pt x="1506719" y="2568625"/>
                    <a:pt x="1662014" y="2689411"/>
                  </a:cubicBezTo>
                  <a:cubicBezTo>
                    <a:pt x="1687528" y="2709255"/>
                    <a:pt x="1715802" y="2725270"/>
                    <a:pt x="1742696" y="2743200"/>
                  </a:cubicBezTo>
                  <a:cubicBezTo>
                    <a:pt x="1756143" y="2752165"/>
                    <a:pt x="1767705" y="2764983"/>
                    <a:pt x="1783037" y="2770094"/>
                  </a:cubicBezTo>
                  <a:lnTo>
                    <a:pt x="1823379" y="2783541"/>
                  </a:lnTo>
                  <a:cubicBezTo>
                    <a:pt x="1921663" y="2849064"/>
                    <a:pt x="1798083" y="2769086"/>
                    <a:pt x="1917508" y="2837329"/>
                  </a:cubicBezTo>
                  <a:cubicBezTo>
                    <a:pt x="1931540" y="2845347"/>
                    <a:pt x="1942994" y="2857857"/>
                    <a:pt x="1957849" y="2864223"/>
                  </a:cubicBezTo>
                  <a:cubicBezTo>
                    <a:pt x="1974836" y="2871503"/>
                    <a:pt x="1994577" y="2870562"/>
                    <a:pt x="2011637" y="2877670"/>
                  </a:cubicBezTo>
                  <a:cubicBezTo>
                    <a:pt x="2252148" y="2977882"/>
                    <a:pt x="2038663" y="2904608"/>
                    <a:pt x="2159555" y="2944905"/>
                  </a:cubicBezTo>
                  <a:cubicBezTo>
                    <a:pt x="2173002" y="2953870"/>
                    <a:pt x="2185441" y="2964572"/>
                    <a:pt x="2199896" y="2971800"/>
                  </a:cubicBezTo>
                  <a:cubicBezTo>
                    <a:pt x="2225795" y="2984750"/>
                    <a:pt x="2268177" y="2990078"/>
                    <a:pt x="2294026" y="2998694"/>
                  </a:cubicBezTo>
                  <a:cubicBezTo>
                    <a:pt x="2316925" y="3006327"/>
                    <a:pt x="2338362" y="3017955"/>
                    <a:pt x="2361261" y="3025588"/>
                  </a:cubicBezTo>
                  <a:cubicBezTo>
                    <a:pt x="2488432" y="3067978"/>
                    <a:pt x="2351781" y="3013629"/>
                    <a:pt x="2455390" y="3052482"/>
                  </a:cubicBezTo>
                  <a:cubicBezTo>
                    <a:pt x="2477992" y="3060957"/>
                    <a:pt x="2499941" y="3071127"/>
                    <a:pt x="2522626" y="3079376"/>
                  </a:cubicBezTo>
                  <a:cubicBezTo>
                    <a:pt x="2549268" y="3089064"/>
                    <a:pt x="2577952" y="3093592"/>
                    <a:pt x="2603308" y="3106270"/>
                  </a:cubicBezTo>
                  <a:cubicBezTo>
                    <a:pt x="2621237" y="3115235"/>
                    <a:pt x="2638671" y="3125268"/>
                    <a:pt x="2657096" y="3133164"/>
                  </a:cubicBezTo>
                  <a:cubicBezTo>
                    <a:pt x="2702426" y="3152591"/>
                    <a:pt x="2700042" y="3142996"/>
                    <a:pt x="2751226" y="3160058"/>
                  </a:cubicBezTo>
                  <a:cubicBezTo>
                    <a:pt x="2774125" y="3167691"/>
                    <a:pt x="2795390" y="3179854"/>
                    <a:pt x="2818461" y="3186953"/>
                  </a:cubicBezTo>
                  <a:cubicBezTo>
                    <a:pt x="2853789" y="3197823"/>
                    <a:pt x="2890971" y="3202159"/>
                    <a:pt x="2926037" y="3213847"/>
                  </a:cubicBezTo>
                  <a:cubicBezTo>
                    <a:pt x="2952931" y="3222812"/>
                    <a:pt x="2980399" y="3230212"/>
                    <a:pt x="3006720" y="3240741"/>
                  </a:cubicBezTo>
                  <a:cubicBezTo>
                    <a:pt x="3029132" y="3249706"/>
                    <a:pt x="3051056" y="3260002"/>
                    <a:pt x="3073955" y="3267635"/>
                  </a:cubicBezTo>
                  <a:cubicBezTo>
                    <a:pt x="3128296" y="3285749"/>
                    <a:pt x="3136359" y="3278542"/>
                    <a:pt x="3194979" y="3294529"/>
                  </a:cubicBezTo>
                  <a:cubicBezTo>
                    <a:pt x="3222329" y="3301988"/>
                    <a:pt x="3248767" y="3312458"/>
                    <a:pt x="3275661" y="3321423"/>
                  </a:cubicBezTo>
                  <a:lnTo>
                    <a:pt x="3316002" y="3334870"/>
                  </a:lnTo>
                  <a:cubicBezTo>
                    <a:pt x="3329449" y="3339352"/>
                    <a:pt x="3342592" y="3344879"/>
                    <a:pt x="3356343" y="3348317"/>
                  </a:cubicBezTo>
                  <a:cubicBezTo>
                    <a:pt x="3374273" y="3352799"/>
                    <a:pt x="3392061" y="3357892"/>
                    <a:pt x="3410132" y="3361764"/>
                  </a:cubicBezTo>
                  <a:cubicBezTo>
                    <a:pt x="3454828" y="3371342"/>
                    <a:pt x="3544602" y="3388658"/>
                    <a:pt x="3544602" y="3388658"/>
                  </a:cubicBezTo>
                  <a:cubicBezTo>
                    <a:pt x="3661143" y="3384176"/>
                    <a:pt x="3777857" y="3382969"/>
                    <a:pt x="3894226" y="3375211"/>
                  </a:cubicBezTo>
                  <a:cubicBezTo>
                    <a:pt x="3912666" y="3373982"/>
                    <a:pt x="3929892" y="3365388"/>
                    <a:pt x="3948014" y="3361764"/>
                  </a:cubicBezTo>
                  <a:cubicBezTo>
                    <a:pt x="3974750" y="3356417"/>
                    <a:pt x="4002245" y="3354930"/>
                    <a:pt x="4028696" y="3348317"/>
                  </a:cubicBezTo>
                  <a:cubicBezTo>
                    <a:pt x="4056199" y="3341441"/>
                    <a:pt x="4082485" y="3330388"/>
                    <a:pt x="4109379" y="3321423"/>
                  </a:cubicBezTo>
                  <a:cubicBezTo>
                    <a:pt x="4122826" y="3316941"/>
                    <a:pt x="4137042" y="3314315"/>
                    <a:pt x="4149720" y="3307976"/>
                  </a:cubicBezTo>
                  <a:cubicBezTo>
                    <a:pt x="4167649" y="3299011"/>
                    <a:pt x="4185190" y="3289223"/>
                    <a:pt x="4203508" y="3281082"/>
                  </a:cubicBezTo>
                  <a:cubicBezTo>
                    <a:pt x="4225566" y="3271279"/>
                    <a:pt x="4250045" y="3266607"/>
                    <a:pt x="4270743" y="3254188"/>
                  </a:cubicBezTo>
                  <a:cubicBezTo>
                    <a:pt x="4295354" y="3239421"/>
                    <a:pt x="4315018" y="3217621"/>
                    <a:pt x="4337979" y="3200400"/>
                  </a:cubicBezTo>
                  <a:cubicBezTo>
                    <a:pt x="4350908" y="3190703"/>
                    <a:pt x="4365904" y="3183851"/>
                    <a:pt x="4378320" y="3173505"/>
                  </a:cubicBezTo>
                  <a:cubicBezTo>
                    <a:pt x="4392929" y="3161331"/>
                    <a:pt x="4404144" y="3145448"/>
                    <a:pt x="4418661" y="3133164"/>
                  </a:cubicBezTo>
                  <a:cubicBezTo>
                    <a:pt x="4462481" y="3096086"/>
                    <a:pt x="4512543" y="3066177"/>
                    <a:pt x="4553132" y="3025588"/>
                  </a:cubicBezTo>
                  <a:cubicBezTo>
                    <a:pt x="4571061" y="3007659"/>
                    <a:pt x="4587838" y="2988497"/>
                    <a:pt x="4606920" y="2971800"/>
                  </a:cubicBezTo>
                  <a:cubicBezTo>
                    <a:pt x="4623787" y="2957042"/>
                    <a:pt x="4643692" y="2946044"/>
                    <a:pt x="4660708" y="2931458"/>
                  </a:cubicBezTo>
                  <a:cubicBezTo>
                    <a:pt x="4710565" y="2888723"/>
                    <a:pt x="4697100" y="2890476"/>
                    <a:pt x="4741390" y="2837329"/>
                  </a:cubicBezTo>
                  <a:cubicBezTo>
                    <a:pt x="4749506" y="2827589"/>
                    <a:pt x="4760365" y="2820335"/>
                    <a:pt x="4768285" y="2810435"/>
                  </a:cubicBezTo>
                  <a:cubicBezTo>
                    <a:pt x="4778381" y="2797815"/>
                    <a:pt x="4785786" y="2783245"/>
                    <a:pt x="4795179" y="2770094"/>
                  </a:cubicBezTo>
                  <a:cubicBezTo>
                    <a:pt x="4808206" y="2751857"/>
                    <a:pt x="4822668" y="2734666"/>
                    <a:pt x="4835520" y="2716305"/>
                  </a:cubicBezTo>
                  <a:cubicBezTo>
                    <a:pt x="4854056" y="2689825"/>
                    <a:pt x="4869116" y="2660863"/>
                    <a:pt x="4889308" y="2635623"/>
                  </a:cubicBezTo>
                  <a:cubicBezTo>
                    <a:pt x="4933869" y="2579922"/>
                    <a:pt x="4971171" y="2535796"/>
                    <a:pt x="5010332" y="2474258"/>
                  </a:cubicBezTo>
                  <a:cubicBezTo>
                    <a:pt x="5021094" y="2457346"/>
                    <a:pt x="5027281" y="2437874"/>
                    <a:pt x="5037226" y="2420470"/>
                  </a:cubicBezTo>
                  <a:cubicBezTo>
                    <a:pt x="5070902" y="2361536"/>
                    <a:pt x="5059957" y="2401424"/>
                    <a:pt x="5077567" y="2339788"/>
                  </a:cubicBezTo>
                  <a:cubicBezTo>
                    <a:pt x="5082644" y="2322018"/>
                    <a:pt x="5085704" y="2303702"/>
                    <a:pt x="5091014" y="2286000"/>
                  </a:cubicBezTo>
                  <a:cubicBezTo>
                    <a:pt x="5099160" y="2258846"/>
                    <a:pt x="5112348" y="2233116"/>
                    <a:pt x="5117908" y="2205317"/>
                  </a:cubicBezTo>
                  <a:lnTo>
                    <a:pt x="5144802" y="2070847"/>
                  </a:lnTo>
                  <a:cubicBezTo>
                    <a:pt x="5140320" y="1976717"/>
                    <a:pt x="5140432" y="1882256"/>
                    <a:pt x="5131355" y="1788458"/>
                  </a:cubicBezTo>
                  <a:cubicBezTo>
                    <a:pt x="5126952" y="1742960"/>
                    <a:pt x="5115548" y="1698334"/>
                    <a:pt x="5104461" y="1653988"/>
                  </a:cubicBezTo>
                  <a:cubicBezTo>
                    <a:pt x="5084139" y="1572698"/>
                    <a:pt x="5096858" y="1617731"/>
                    <a:pt x="5064120" y="1519517"/>
                  </a:cubicBezTo>
                  <a:cubicBezTo>
                    <a:pt x="5059638" y="1506070"/>
                    <a:pt x="5057012" y="1491854"/>
                    <a:pt x="5050673" y="1479176"/>
                  </a:cubicBezTo>
                  <a:cubicBezTo>
                    <a:pt x="5032744" y="1443317"/>
                    <a:pt x="5009564" y="1409634"/>
                    <a:pt x="4996885" y="1371600"/>
                  </a:cubicBezTo>
                  <a:cubicBezTo>
                    <a:pt x="4992402" y="1358153"/>
                    <a:pt x="4989776" y="1343936"/>
                    <a:pt x="4983437" y="1331258"/>
                  </a:cubicBezTo>
                  <a:cubicBezTo>
                    <a:pt x="4971748" y="1307881"/>
                    <a:pt x="4956948" y="1286187"/>
                    <a:pt x="4943096" y="1264023"/>
                  </a:cubicBezTo>
                  <a:cubicBezTo>
                    <a:pt x="4934531" y="1250318"/>
                    <a:pt x="4923430" y="1238137"/>
                    <a:pt x="4916202" y="1223682"/>
                  </a:cubicBezTo>
                  <a:cubicBezTo>
                    <a:pt x="4909863" y="1211004"/>
                    <a:pt x="4908339" y="1196369"/>
                    <a:pt x="4902755" y="1183341"/>
                  </a:cubicBezTo>
                  <a:cubicBezTo>
                    <a:pt x="4877946" y="1125453"/>
                    <a:pt x="4860310" y="1106225"/>
                    <a:pt x="4822073" y="1048870"/>
                  </a:cubicBezTo>
                  <a:lnTo>
                    <a:pt x="4795179" y="1008529"/>
                  </a:lnTo>
                  <a:cubicBezTo>
                    <a:pt x="4786214" y="995082"/>
                    <a:pt x="4779713" y="979616"/>
                    <a:pt x="4768285" y="968188"/>
                  </a:cubicBezTo>
                  <a:cubicBezTo>
                    <a:pt x="4745873" y="945776"/>
                    <a:pt x="4718630" y="927325"/>
                    <a:pt x="4701049" y="900953"/>
                  </a:cubicBezTo>
                  <a:cubicBezTo>
                    <a:pt x="4692084" y="887506"/>
                    <a:pt x="4684892" y="872690"/>
                    <a:pt x="4674155" y="860611"/>
                  </a:cubicBezTo>
                  <a:cubicBezTo>
                    <a:pt x="4648887" y="832184"/>
                    <a:pt x="4620367" y="806823"/>
                    <a:pt x="4593473" y="779929"/>
                  </a:cubicBezTo>
                  <a:cubicBezTo>
                    <a:pt x="4580026" y="766482"/>
                    <a:pt x="4563681" y="755411"/>
                    <a:pt x="4553132" y="739588"/>
                  </a:cubicBezTo>
                  <a:cubicBezTo>
                    <a:pt x="4499340" y="658903"/>
                    <a:pt x="4557616" y="735109"/>
                    <a:pt x="4485896" y="672353"/>
                  </a:cubicBezTo>
                  <a:cubicBezTo>
                    <a:pt x="4462043" y="651481"/>
                    <a:pt x="4445033" y="622698"/>
                    <a:pt x="4418661" y="605117"/>
                  </a:cubicBezTo>
                  <a:cubicBezTo>
                    <a:pt x="4405214" y="596152"/>
                    <a:pt x="4390735" y="588569"/>
                    <a:pt x="4378320" y="578223"/>
                  </a:cubicBezTo>
                  <a:cubicBezTo>
                    <a:pt x="4363711" y="566049"/>
                    <a:pt x="4353454" y="548935"/>
                    <a:pt x="4337979" y="537882"/>
                  </a:cubicBezTo>
                  <a:cubicBezTo>
                    <a:pt x="4321667" y="526231"/>
                    <a:pt x="4301379" y="521301"/>
                    <a:pt x="4284190" y="510988"/>
                  </a:cubicBezTo>
                  <a:cubicBezTo>
                    <a:pt x="4169832" y="442374"/>
                    <a:pt x="4245328" y="467655"/>
                    <a:pt x="4149720" y="443753"/>
                  </a:cubicBezTo>
                  <a:cubicBezTo>
                    <a:pt x="4131791" y="434788"/>
                    <a:pt x="4114357" y="424755"/>
                    <a:pt x="4095932" y="416858"/>
                  </a:cubicBezTo>
                  <a:cubicBezTo>
                    <a:pt x="4082903" y="411274"/>
                    <a:pt x="4068268" y="409750"/>
                    <a:pt x="4055590" y="403411"/>
                  </a:cubicBezTo>
                  <a:cubicBezTo>
                    <a:pt x="4041135" y="396184"/>
                    <a:pt x="4030017" y="383081"/>
                    <a:pt x="4015249" y="376517"/>
                  </a:cubicBezTo>
                  <a:cubicBezTo>
                    <a:pt x="3949422" y="347261"/>
                    <a:pt x="3940955" y="354229"/>
                    <a:pt x="3880779" y="336176"/>
                  </a:cubicBezTo>
                  <a:cubicBezTo>
                    <a:pt x="3880767" y="336173"/>
                    <a:pt x="3779932" y="302561"/>
                    <a:pt x="3759755" y="295835"/>
                  </a:cubicBezTo>
                  <a:lnTo>
                    <a:pt x="3719414" y="282388"/>
                  </a:lnTo>
                  <a:cubicBezTo>
                    <a:pt x="3705967" y="277906"/>
                    <a:pt x="3692824" y="272379"/>
                    <a:pt x="3679073" y="268941"/>
                  </a:cubicBezTo>
                  <a:cubicBezTo>
                    <a:pt x="3661144" y="264459"/>
                    <a:pt x="3642589" y="261983"/>
                    <a:pt x="3625285" y="255494"/>
                  </a:cubicBezTo>
                  <a:cubicBezTo>
                    <a:pt x="3500205" y="208590"/>
                    <a:pt x="3655065" y="242528"/>
                    <a:pt x="3490814" y="215153"/>
                  </a:cubicBezTo>
                  <a:cubicBezTo>
                    <a:pt x="3379511" y="178049"/>
                    <a:pt x="3553371" y="234153"/>
                    <a:pt x="3316002" y="174811"/>
                  </a:cubicBezTo>
                  <a:cubicBezTo>
                    <a:pt x="3250770" y="158503"/>
                    <a:pt x="3198955" y="144643"/>
                    <a:pt x="3127743" y="134470"/>
                  </a:cubicBezTo>
                  <a:lnTo>
                    <a:pt x="3033614" y="121023"/>
                  </a:lnTo>
                  <a:cubicBezTo>
                    <a:pt x="2997793" y="116247"/>
                    <a:pt x="2961996" y="111172"/>
                    <a:pt x="2926037" y="107576"/>
                  </a:cubicBezTo>
                  <a:cubicBezTo>
                    <a:pt x="2781628" y="93135"/>
                    <a:pt x="2713524" y="91974"/>
                    <a:pt x="2562967" y="80682"/>
                  </a:cubicBezTo>
                  <a:cubicBezTo>
                    <a:pt x="1938897" y="33877"/>
                    <a:pt x="2447071" y="57944"/>
                    <a:pt x="1514096" y="40341"/>
                  </a:cubicBezTo>
                  <a:lnTo>
                    <a:pt x="801402" y="0"/>
                  </a:lnTo>
                  <a:cubicBezTo>
                    <a:pt x="707273" y="4482"/>
                    <a:pt x="612950" y="5932"/>
                    <a:pt x="519014" y="13447"/>
                  </a:cubicBezTo>
                  <a:cubicBezTo>
                    <a:pt x="470152" y="17356"/>
                    <a:pt x="501085" y="33618"/>
                    <a:pt x="478673" y="40341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7899D036-34AE-FF10-0598-2AA685081123}"/>
                </a:ext>
              </a:extLst>
            </p:cNvPr>
            <p:cNvSpPr/>
            <p:nvPr/>
          </p:nvSpPr>
          <p:spPr>
            <a:xfrm>
              <a:off x="2622176" y="833718"/>
              <a:ext cx="3052483" cy="2487706"/>
            </a:xfrm>
            <a:custGeom>
              <a:avLst/>
              <a:gdLst>
                <a:gd name="connsiteX0" fmla="*/ 753036 w 3052483"/>
                <a:gd name="connsiteY0" fmla="*/ 26894 h 2487706"/>
                <a:gd name="connsiteX1" fmla="*/ 578224 w 3052483"/>
                <a:gd name="connsiteY1" fmla="*/ 121023 h 2487706"/>
                <a:gd name="connsiteX2" fmla="*/ 537883 w 3052483"/>
                <a:gd name="connsiteY2" fmla="*/ 161364 h 2487706"/>
                <a:gd name="connsiteX3" fmla="*/ 416859 w 3052483"/>
                <a:gd name="connsiteY3" fmla="*/ 268941 h 2487706"/>
                <a:gd name="connsiteX4" fmla="*/ 376518 w 3052483"/>
                <a:gd name="connsiteY4" fmla="*/ 309282 h 2487706"/>
                <a:gd name="connsiteX5" fmla="*/ 349624 w 3052483"/>
                <a:gd name="connsiteY5" fmla="*/ 349623 h 2487706"/>
                <a:gd name="connsiteX6" fmla="*/ 268942 w 3052483"/>
                <a:gd name="connsiteY6" fmla="*/ 430306 h 2487706"/>
                <a:gd name="connsiteX7" fmla="*/ 188259 w 3052483"/>
                <a:gd name="connsiteY7" fmla="*/ 551329 h 2487706"/>
                <a:gd name="connsiteX8" fmla="*/ 161365 w 3052483"/>
                <a:gd name="connsiteY8" fmla="*/ 591670 h 2487706"/>
                <a:gd name="connsiteX9" fmla="*/ 121024 w 3052483"/>
                <a:gd name="connsiteY9" fmla="*/ 672353 h 2487706"/>
                <a:gd name="connsiteX10" fmla="*/ 107577 w 3052483"/>
                <a:gd name="connsiteY10" fmla="*/ 712694 h 2487706"/>
                <a:gd name="connsiteX11" fmla="*/ 80683 w 3052483"/>
                <a:gd name="connsiteY11" fmla="*/ 753035 h 2487706"/>
                <a:gd name="connsiteX12" fmla="*/ 53789 w 3052483"/>
                <a:gd name="connsiteY12" fmla="*/ 833717 h 2487706"/>
                <a:gd name="connsiteX13" fmla="*/ 26895 w 3052483"/>
                <a:gd name="connsiteY13" fmla="*/ 914400 h 2487706"/>
                <a:gd name="connsiteX14" fmla="*/ 13448 w 3052483"/>
                <a:gd name="connsiteY14" fmla="*/ 981635 h 2487706"/>
                <a:gd name="connsiteX15" fmla="*/ 0 w 3052483"/>
                <a:gd name="connsiteY15" fmla="*/ 1169894 h 2487706"/>
                <a:gd name="connsiteX16" fmla="*/ 13448 w 3052483"/>
                <a:gd name="connsiteY16" fmla="*/ 1385047 h 2487706"/>
                <a:gd name="connsiteX17" fmla="*/ 40342 w 3052483"/>
                <a:gd name="connsiteY17" fmla="*/ 1640541 h 2487706"/>
                <a:gd name="connsiteX18" fmla="*/ 67236 w 3052483"/>
                <a:gd name="connsiteY18" fmla="*/ 1788458 h 2487706"/>
                <a:gd name="connsiteX19" fmla="*/ 121024 w 3052483"/>
                <a:gd name="connsiteY19" fmla="*/ 1909482 h 2487706"/>
                <a:gd name="connsiteX20" fmla="*/ 161365 w 3052483"/>
                <a:gd name="connsiteY20" fmla="*/ 1936376 h 2487706"/>
                <a:gd name="connsiteX21" fmla="*/ 188259 w 3052483"/>
                <a:gd name="connsiteY21" fmla="*/ 1976717 h 2487706"/>
                <a:gd name="connsiteX22" fmla="*/ 336177 w 3052483"/>
                <a:gd name="connsiteY22" fmla="*/ 2097741 h 2487706"/>
                <a:gd name="connsiteX23" fmla="*/ 416859 w 3052483"/>
                <a:gd name="connsiteY23" fmla="*/ 2124635 h 2487706"/>
                <a:gd name="connsiteX24" fmla="*/ 457200 w 3052483"/>
                <a:gd name="connsiteY24" fmla="*/ 2151529 h 2487706"/>
                <a:gd name="connsiteX25" fmla="*/ 510989 w 3052483"/>
                <a:gd name="connsiteY25" fmla="*/ 2164976 h 2487706"/>
                <a:gd name="connsiteX26" fmla="*/ 591671 w 3052483"/>
                <a:gd name="connsiteY26" fmla="*/ 2191870 h 2487706"/>
                <a:gd name="connsiteX27" fmla="*/ 632012 w 3052483"/>
                <a:gd name="connsiteY27" fmla="*/ 2205317 h 2487706"/>
                <a:gd name="connsiteX28" fmla="*/ 672353 w 3052483"/>
                <a:gd name="connsiteY28" fmla="*/ 2218764 h 2487706"/>
                <a:gd name="connsiteX29" fmla="*/ 726142 w 3052483"/>
                <a:gd name="connsiteY29" fmla="*/ 2232211 h 2487706"/>
                <a:gd name="connsiteX30" fmla="*/ 806824 w 3052483"/>
                <a:gd name="connsiteY30" fmla="*/ 2259106 h 2487706"/>
                <a:gd name="connsiteX31" fmla="*/ 847165 w 3052483"/>
                <a:gd name="connsiteY31" fmla="*/ 2272553 h 2487706"/>
                <a:gd name="connsiteX32" fmla="*/ 914400 w 3052483"/>
                <a:gd name="connsiteY32" fmla="*/ 2286000 h 2487706"/>
                <a:gd name="connsiteX33" fmla="*/ 995083 w 3052483"/>
                <a:gd name="connsiteY33" fmla="*/ 2312894 h 2487706"/>
                <a:gd name="connsiteX34" fmla="*/ 1089212 w 3052483"/>
                <a:gd name="connsiteY34" fmla="*/ 2339788 h 2487706"/>
                <a:gd name="connsiteX35" fmla="*/ 1169895 w 3052483"/>
                <a:gd name="connsiteY35" fmla="*/ 2353235 h 2487706"/>
                <a:gd name="connsiteX36" fmla="*/ 1223683 w 3052483"/>
                <a:gd name="connsiteY36" fmla="*/ 2366682 h 2487706"/>
                <a:gd name="connsiteX37" fmla="*/ 1290918 w 3052483"/>
                <a:gd name="connsiteY37" fmla="*/ 2380129 h 2487706"/>
                <a:gd name="connsiteX38" fmla="*/ 1344706 w 3052483"/>
                <a:gd name="connsiteY38" fmla="*/ 2393576 h 2487706"/>
                <a:gd name="connsiteX39" fmla="*/ 1425389 w 3052483"/>
                <a:gd name="connsiteY39" fmla="*/ 2407023 h 2487706"/>
                <a:gd name="connsiteX40" fmla="*/ 1559859 w 3052483"/>
                <a:gd name="connsiteY40" fmla="*/ 2433917 h 2487706"/>
                <a:gd name="connsiteX41" fmla="*/ 1694330 w 3052483"/>
                <a:gd name="connsiteY41" fmla="*/ 2447364 h 2487706"/>
                <a:gd name="connsiteX42" fmla="*/ 1775012 w 3052483"/>
                <a:gd name="connsiteY42" fmla="*/ 2460811 h 2487706"/>
                <a:gd name="connsiteX43" fmla="*/ 2030506 w 3052483"/>
                <a:gd name="connsiteY43" fmla="*/ 2487706 h 2487706"/>
                <a:gd name="connsiteX44" fmla="*/ 2393577 w 3052483"/>
                <a:gd name="connsiteY44" fmla="*/ 2460811 h 2487706"/>
                <a:gd name="connsiteX45" fmla="*/ 2474259 w 3052483"/>
                <a:gd name="connsiteY45" fmla="*/ 2433917 h 2487706"/>
                <a:gd name="connsiteX46" fmla="*/ 2514600 w 3052483"/>
                <a:gd name="connsiteY46" fmla="*/ 2420470 h 2487706"/>
                <a:gd name="connsiteX47" fmla="*/ 2541495 w 3052483"/>
                <a:gd name="connsiteY47" fmla="*/ 2393576 h 2487706"/>
                <a:gd name="connsiteX48" fmla="*/ 2622177 w 3052483"/>
                <a:gd name="connsiteY48" fmla="*/ 2366682 h 2487706"/>
                <a:gd name="connsiteX49" fmla="*/ 2662518 w 3052483"/>
                <a:gd name="connsiteY49" fmla="*/ 2353235 h 2487706"/>
                <a:gd name="connsiteX50" fmla="*/ 2743200 w 3052483"/>
                <a:gd name="connsiteY50" fmla="*/ 2312894 h 2487706"/>
                <a:gd name="connsiteX51" fmla="*/ 2770095 w 3052483"/>
                <a:gd name="connsiteY51" fmla="*/ 2286000 h 2487706"/>
                <a:gd name="connsiteX52" fmla="*/ 2823883 w 3052483"/>
                <a:gd name="connsiteY52" fmla="*/ 2245658 h 2487706"/>
                <a:gd name="connsiteX53" fmla="*/ 2904565 w 3052483"/>
                <a:gd name="connsiteY53" fmla="*/ 2124635 h 2487706"/>
                <a:gd name="connsiteX54" fmla="*/ 2958353 w 3052483"/>
                <a:gd name="connsiteY54" fmla="*/ 2043953 h 2487706"/>
                <a:gd name="connsiteX55" fmla="*/ 2985248 w 3052483"/>
                <a:gd name="connsiteY55" fmla="*/ 2003611 h 2487706"/>
                <a:gd name="connsiteX56" fmla="*/ 2998695 w 3052483"/>
                <a:gd name="connsiteY56" fmla="*/ 1949823 h 2487706"/>
                <a:gd name="connsiteX57" fmla="*/ 3025589 w 3052483"/>
                <a:gd name="connsiteY57" fmla="*/ 1855694 h 2487706"/>
                <a:gd name="connsiteX58" fmla="*/ 3052483 w 3052483"/>
                <a:gd name="connsiteY58" fmla="*/ 1627094 h 2487706"/>
                <a:gd name="connsiteX59" fmla="*/ 3025589 w 3052483"/>
                <a:gd name="connsiteY59" fmla="*/ 1223682 h 2487706"/>
                <a:gd name="connsiteX60" fmla="*/ 3012142 w 3052483"/>
                <a:gd name="connsiteY60" fmla="*/ 1143000 h 2487706"/>
                <a:gd name="connsiteX61" fmla="*/ 2971800 w 3052483"/>
                <a:gd name="connsiteY61" fmla="*/ 914400 h 2487706"/>
                <a:gd name="connsiteX62" fmla="*/ 2958353 w 3052483"/>
                <a:gd name="connsiteY62" fmla="*/ 860611 h 2487706"/>
                <a:gd name="connsiteX63" fmla="*/ 2918012 w 3052483"/>
                <a:gd name="connsiteY63" fmla="*/ 739588 h 2487706"/>
                <a:gd name="connsiteX64" fmla="*/ 2904565 w 3052483"/>
                <a:gd name="connsiteY64" fmla="*/ 699247 h 2487706"/>
                <a:gd name="connsiteX65" fmla="*/ 2877671 w 3052483"/>
                <a:gd name="connsiteY65" fmla="*/ 645458 h 2487706"/>
                <a:gd name="connsiteX66" fmla="*/ 2796989 w 3052483"/>
                <a:gd name="connsiteY66" fmla="*/ 484094 h 2487706"/>
                <a:gd name="connsiteX67" fmla="*/ 2770095 w 3052483"/>
                <a:gd name="connsiteY67" fmla="*/ 443753 h 2487706"/>
                <a:gd name="connsiteX68" fmla="*/ 2702859 w 3052483"/>
                <a:gd name="connsiteY68" fmla="*/ 376517 h 2487706"/>
                <a:gd name="connsiteX69" fmla="*/ 2662518 w 3052483"/>
                <a:gd name="connsiteY69" fmla="*/ 336176 h 2487706"/>
                <a:gd name="connsiteX70" fmla="*/ 2581836 w 3052483"/>
                <a:gd name="connsiteY70" fmla="*/ 282388 h 2487706"/>
                <a:gd name="connsiteX71" fmla="*/ 2528048 w 3052483"/>
                <a:gd name="connsiteY71" fmla="*/ 242047 h 2487706"/>
                <a:gd name="connsiteX72" fmla="*/ 2474259 w 3052483"/>
                <a:gd name="connsiteY72" fmla="*/ 215153 h 2487706"/>
                <a:gd name="connsiteX73" fmla="*/ 2407024 w 3052483"/>
                <a:gd name="connsiteY73" fmla="*/ 161364 h 2487706"/>
                <a:gd name="connsiteX74" fmla="*/ 2326342 w 3052483"/>
                <a:gd name="connsiteY74" fmla="*/ 134470 h 2487706"/>
                <a:gd name="connsiteX75" fmla="*/ 2286000 w 3052483"/>
                <a:gd name="connsiteY75" fmla="*/ 121023 h 2487706"/>
                <a:gd name="connsiteX76" fmla="*/ 2245659 w 3052483"/>
                <a:gd name="connsiteY76" fmla="*/ 94129 h 2487706"/>
                <a:gd name="connsiteX77" fmla="*/ 2164977 w 3052483"/>
                <a:gd name="connsiteY77" fmla="*/ 67235 h 2487706"/>
                <a:gd name="connsiteX78" fmla="*/ 2124636 w 3052483"/>
                <a:gd name="connsiteY78" fmla="*/ 53788 h 2487706"/>
                <a:gd name="connsiteX79" fmla="*/ 2030506 w 3052483"/>
                <a:gd name="connsiteY79" fmla="*/ 40341 h 2487706"/>
                <a:gd name="connsiteX80" fmla="*/ 1976718 w 3052483"/>
                <a:gd name="connsiteY80" fmla="*/ 26894 h 2487706"/>
                <a:gd name="connsiteX81" fmla="*/ 1801906 w 3052483"/>
                <a:gd name="connsiteY81" fmla="*/ 0 h 2487706"/>
                <a:gd name="connsiteX82" fmla="*/ 753036 w 3052483"/>
                <a:gd name="connsiteY82" fmla="*/ 26894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52483" h="2487706">
                  <a:moveTo>
                    <a:pt x="753036" y="26894"/>
                  </a:moveTo>
                  <a:cubicBezTo>
                    <a:pt x="696401" y="51166"/>
                    <a:pt x="623677" y="75570"/>
                    <a:pt x="578224" y="121023"/>
                  </a:cubicBezTo>
                  <a:cubicBezTo>
                    <a:pt x="564777" y="134470"/>
                    <a:pt x="552322" y="148988"/>
                    <a:pt x="537883" y="161364"/>
                  </a:cubicBezTo>
                  <a:cubicBezTo>
                    <a:pt x="399380" y="280083"/>
                    <a:pt x="583890" y="101912"/>
                    <a:pt x="416859" y="268941"/>
                  </a:cubicBezTo>
                  <a:cubicBezTo>
                    <a:pt x="403412" y="282388"/>
                    <a:pt x="387067" y="293459"/>
                    <a:pt x="376518" y="309282"/>
                  </a:cubicBezTo>
                  <a:cubicBezTo>
                    <a:pt x="367553" y="322729"/>
                    <a:pt x="360361" y="337544"/>
                    <a:pt x="349624" y="349623"/>
                  </a:cubicBezTo>
                  <a:cubicBezTo>
                    <a:pt x="324356" y="378050"/>
                    <a:pt x="290040" y="398660"/>
                    <a:pt x="268942" y="430306"/>
                  </a:cubicBezTo>
                  <a:lnTo>
                    <a:pt x="188259" y="551329"/>
                  </a:lnTo>
                  <a:cubicBezTo>
                    <a:pt x="179294" y="564776"/>
                    <a:pt x="166476" y="576338"/>
                    <a:pt x="161365" y="591670"/>
                  </a:cubicBezTo>
                  <a:cubicBezTo>
                    <a:pt x="127566" y="693067"/>
                    <a:pt x="173159" y="568083"/>
                    <a:pt x="121024" y="672353"/>
                  </a:cubicBezTo>
                  <a:cubicBezTo>
                    <a:pt x="114685" y="685031"/>
                    <a:pt x="113916" y="700016"/>
                    <a:pt x="107577" y="712694"/>
                  </a:cubicBezTo>
                  <a:cubicBezTo>
                    <a:pt x="100349" y="727149"/>
                    <a:pt x="87247" y="738267"/>
                    <a:pt x="80683" y="753035"/>
                  </a:cubicBezTo>
                  <a:cubicBezTo>
                    <a:pt x="69169" y="778940"/>
                    <a:pt x="62754" y="806823"/>
                    <a:pt x="53789" y="833717"/>
                  </a:cubicBezTo>
                  <a:cubicBezTo>
                    <a:pt x="53788" y="833721"/>
                    <a:pt x="26896" y="914397"/>
                    <a:pt x="26895" y="914400"/>
                  </a:cubicBezTo>
                  <a:lnTo>
                    <a:pt x="13448" y="981635"/>
                  </a:lnTo>
                  <a:cubicBezTo>
                    <a:pt x="8965" y="1044388"/>
                    <a:pt x="0" y="1106981"/>
                    <a:pt x="0" y="1169894"/>
                  </a:cubicBezTo>
                  <a:cubicBezTo>
                    <a:pt x="0" y="1241752"/>
                    <a:pt x="8140" y="1313386"/>
                    <a:pt x="13448" y="1385047"/>
                  </a:cubicBezTo>
                  <a:cubicBezTo>
                    <a:pt x="20965" y="1486519"/>
                    <a:pt x="27471" y="1544009"/>
                    <a:pt x="40342" y="1640541"/>
                  </a:cubicBezTo>
                  <a:cubicBezTo>
                    <a:pt x="48676" y="1703048"/>
                    <a:pt x="50607" y="1733028"/>
                    <a:pt x="67236" y="1788458"/>
                  </a:cubicBezTo>
                  <a:cubicBezTo>
                    <a:pt x="78649" y="1826501"/>
                    <a:pt x="90144" y="1878602"/>
                    <a:pt x="121024" y="1909482"/>
                  </a:cubicBezTo>
                  <a:cubicBezTo>
                    <a:pt x="132452" y="1920910"/>
                    <a:pt x="147918" y="1927411"/>
                    <a:pt x="161365" y="1936376"/>
                  </a:cubicBezTo>
                  <a:cubicBezTo>
                    <a:pt x="170330" y="1949823"/>
                    <a:pt x="177617" y="1964554"/>
                    <a:pt x="188259" y="1976717"/>
                  </a:cubicBezTo>
                  <a:cubicBezTo>
                    <a:pt x="219226" y="2012108"/>
                    <a:pt x="289417" y="2082154"/>
                    <a:pt x="336177" y="2097741"/>
                  </a:cubicBezTo>
                  <a:cubicBezTo>
                    <a:pt x="363071" y="2106706"/>
                    <a:pt x="393271" y="2108910"/>
                    <a:pt x="416859" y="2124635"/>
                  </a:cubicBezTo>
                  <a:cubicBezTo>
                    <a:pt x="430306" y="2133600"/>
                    <a:pt x="442345" y="2145163"/>
                    <a:pt x="457200" y="2151529"/>
                  </a:cubicBezTo>
                  <a:cubicBezTo>
                    <a:pt x="474187" y="2158809"/>
                    <a:pt x="493287" y="2159665"/>
                    <a:pt x="510989" y="2164976"/>
                  </a:cubicBezTo>
                  <a:cubicBezTo>
                    <a:pt x="538142" y="2173122"/>
                    <a:pt x="564777" y="2182905"/>
                    <a:pt x="591671" y="2191870"/>
                  </a:cubicBezTo>
                  <a:lnTo>
                    <a:pt x="632012" y="2205317"/>
                  </a:lnTo>
                  <a:cubicBezTo>
                    <a:pt x="645459" y="2209799"/>
                    <a:pt x="658602" y="2215326"/>
                    <a:pt x="672353" y="2218764"/>
                  </a:cubicBezTo>
                  <a:cubicBezTo>
                    <a:pt x="690283" y="2223246"/>
                    <a:pt x="708440" y="2226900"/>
                    <a:pt x="726142" y="2232211"/>
                  </a:cubicBezTo>
                  <a:cubicBezTo>
                    <a:pt x="753295" y="2240357"/>
                    <a:pt x="779930" y="2250141"/>
                    <a:pt x="806824" y="2259106"/>
                  </a:cubicBezTo>
                  <a:cubicBezTo>
                    <a:pt x="820271" y="2263588"/>
                    <a:pt x="833266" y="2269773"/>
                    <a:pt x="847165" y="2272553"/>
                  </a:cubicBezTo>
                  <a:cubicBezTo>
                    <a:pt x="869577" y="2277035"/>
                    <a:pt x="892350" y="2279986"/>
                    <a:pt x="914400" y="2286000"/>
                  </a:cubicBezTo>
                  <a:cubicBezTo>
                    <a:pt x="941750" y="2293459"/>
                    <a:pt x="968189" y="2303929"/>
                    <a:pt x="995083" y="2312894"/>
                  </a:cubicBezTo>
                  <a:cubicBezTo>
                    <a:pt x="1033532" y="2325710"/>
                    <a:pt x="1046999" y="2331346"/>
                    <a:pt x="1089212" y="2339788"/>
                  </a:cubicBezTo>
                  <a:cubicBezTo>
                    <a:pt x="1115948" y="2345135"/>
                    <a:pt x="1143159" y="2347888"/>
                    <a:pt x="1169895" y="2353235"/>
                  </a:cubicBezTo>
                  <a:cubicBezTo>
                    <a:pt x="1188017" y="2356859"/>
                    <a:pt x="1205642" y="2362673"/>
                    <a:pt x="1223683" y="2366682"/>
                  </a:cubicBezTo>
                  <a:cubicBezTo>
                    <a:pt x="1245994" y="2371640"/>
                    <a:pt x="1268607" y="2375171"/>
                    <a:pt x="1290918" y="2380129"/>
                  </a:cubicBezTo>
                  <a:cubicBezTo>
                    <a:pt x="1308959" y="2384138"/>
                    <a:pt x="1326584" y="2389952"/>
                    <a:pt x="1344706" y="2393576"/>
                  </a:cubicBezTo>
                  <a:cubicBezTo>
                    <a:pt x="1371442" y="2398923"/>
                    <a:pt x="1398653" y="2401676"/>
                    <a:pt x="1425389" y="2407023"/>
                  </a:cubicBezTo>
                  <a:cubicBezTo>
                    <a:pt x="1521874" y="2426320"/>
                    <a:pt x="1436979" y="2418557"/>
                    <a:pt x="1559859" y="2433917"/>
                  </a:cubicBezTo>
                  <a:cubicBezTo>
                    <a:pt x="1604558" y="2439504"/>
                    <a:pt x="1649631" y="2441777"/>
                    <a:pt x="1694330" y="2447364"/>
                  </a:cubicBezTo>
                  <a:cubicBezTo>
                    <a:pt x="1721384" y="2450746"/>
                    <a:pt x="1747941" y="2457562"/>
                    <a:pt x="1775012" y="2460811"/>
                  </a:cubicBezTo>
                  <a:cubicBezTo>
                    <a:pt x="1860037" y="2471014"/>
                    <a:pt x="2030506" y="2487706"/>
                    <a:pt x="2030506" y="2487706"/>
                  </a:cubicBezTo>
                  <a:cubicBezTo>
                    <a:pt x="2071558" y="2485545"/>
                    <a:pt x="2307537" y="2479248"/>
                    <a:pt x="2393577" y="2460811"/>
                  </a:cubicBezTo>
                  <a:cubicBezTo>
                    <a:pt x="2421296" y="2454871"/>
                    <a:pt x="2447365" y="2442882"/>
                    <a:pt x="2474259" y="2433917"/>
                  </a:cubicBezTo>
                  <a:lnTo>
                    <a:pt x="2514600" y="2420470"/>
                  </a:lnTo>
                  <a:cubicBezTo>
                    <a:pt x="2523565" y="2411505"/>
                    <a:pt x="2530155" y="2399246"/>
                    <a:pt x="2541495" y="2393576"/>
                  </a:cubicBezTo>
                  <a:cubicBezTo>
                    <a:pt x="2566851" y="2380898"/>
                    <a:pt x="2595283" y="2375647"/>
                    <a:pt x="2622177" y="2366682"/>
                  </a:cubicBezTo>
                  <a:cubicBezTo>
                    <a:pt x="2635624" y="2362200"/>
                    <a:pt x="2650724" y="2361098"/>
                    <a:pt x="2662518" y="2353235"/>
                  </a:cubicBezTo>
                  <a:cubicBezTo>
                    <a:pt x="2714653" y="2318478"/>
                    <a:pt x="2687527" y="2331452"/>
                    <a:pt x="2743200" y="2312894"/>
                  </a:cubicBezTo>
                  <a:cubicBezTo>
                    <a:pt x="2752165" y="2303929"/>
                    <a:pt x="2760355" y="2294116"/>
                    <a:pt x="2770095" y="2286000"/>
                  </a:cubicBezTo>
                  <a:cubicBezTo>
                    <a:pt x="2787312" y="2271652"/>
                    <a:pt x="2808993" y="2262409"/>
                    <a:pt x="2823883" y="2245658"/>
                  </a:cubicBezTo>
                  <a:lnTo>
                    <a:pt x="2904565" y="2124635"/>
                  </a:lnTo>
                  <a:lnTo>
                    <a:pt x="2958353" y="2043953"/>
                  </a:lnTo>
                  <a:lnTo>
                    <a:pt x="2985248" y="2003611"/>
                  </a:lnTo>
                  <a:cubicBezTo>
                    <a:pt x="2989730" y="1985682"/>
                    <a:pt x="2993618" y="1967593"/>
                    <a:pt x="2998695" y="1949823"/>
                  </a:cubicBezTo>
                  <a:cubicBezTo>
                    <a:pt x="3015783" y="1890015"/>
                    <a:pt x="3011577" y="1925755"/>
                    <a:pt x="3025589" y="1855694"/>
                  </a:cubicBezTo>
                  <a:cubicBezTo>
                    <a:pt x="3043577" y="1765752"/>
                    <a:pt x="3043101" y="1730301"/>
                    <a:pt x="3052483" y="1627094"/>
                  </a:cubicBezTo>
                  <a:cubicBezTo>
                    <a:pt x="3045116" y="1487114"/>
                    <a:pt x="3041717" y="1360771"/>
                    <a:pt x="3025589" y="1223682"/>
                  </a:cubicBezTo>
                  <a:cubicBezTo>
                    <a:pt x="3022403" y="1196604"/>
                    <a:pt x="3016288" y="1169948"/>
                    <a:pt x="3012142" y="1143000"/>
                  </a:cubicBezTo>
                  <a:cubicBezTo>
                    <a:pt x="2997429" y="1047366"/>
                    <a:pt x="2997414" y="1016857"/>
                    <a:pt x="2971800" y="914400"/>
                  </a:cubicBezTo>
                  <a:cubicBezTo>
                    <a:pt x="2967318" y="896470"/>
                    <a:pt x="2963664" y="878313"/>
                    <a:pt x="2958353" y="860611"/>
                  </a:cubicBezTo>
                  <a:lnTo>
                    <a:pt x="2918012" y="739588"/>
                  </a:lnTo>
                  <a:cubicBezTo>
                    <a:pt x="2913530" y="726141"/>
                    <a:pt x="2910904" y="711925"/>
                    <a:pt x="2904565" y="699247"/>
                  </a:cubicBezTo>
                  <a:cubicBezTo>
                    <a:pt x="2895600" y="681317"/>
                    <a:pt x="2885116" y="664070"/>
                    <a:pt x="2877671" y="645458"/>
                  </a:cubicBezTo>
                  <a:cubicBezTo>
                    <a:pt x="2821999" y="506277"/>
                    <a:pt x="2887660" y="620100"/>
                    <a:pt x="2796989" y="484094"/>
                  </a:cubicBezTo>
                  <a:cubicBezTo>
                    <a:pt x="2788024" y="470647"/>
                    <a:pt x="2781523" y="455181"/>
                    <a:pt x="2770095" y="443753"/>
                  </a:cubicBezTo>
                  <a:lnTo>
                    <a:pt x="2702859" y="376517"/>
                  </a:lnTo>
                  <a:cubicBezTo>
                    <a:pt x="2689412" y="363070"/>
                    <a:pt x="2678341" y="346725"/>
                    <a:pt x="2662518" y="336176"/>
                  </a:cubicBezTo>
                  <a:cubicBezTo>
                    <a:pt x="2635624" y="318247"/>
                    <a:pt x="2607694" y="301782"/>
                    <a:pt x="2581836" y="282388"/>
                  </a:cubicBezTo>
                  <a:cubicBezTo>
                    <a:pt x="2563907" y="268941"/>
                    <a:pt x="2547053" y="253925"/>
                    <a:pt x="2528048" y="242047"/>
                  </a:cubicBezTo>
                  <a:cubicBezTo>
                    <a:pt x="2511049" y="231423"/>
                    <a:pt x="2492189" y="224118"/>
                    <a:pt x="2474259" y="215153"/>
                  </a:cubicBezTo>
                  <a:cubicBezTo>
                    <a:pt x="2451905" y="192798"/>
                    <a:pt x="2437559" y="174935"/>
                    <a:pt x="2407024" y="161364"/>
                  </a:cubicBezTo>
                  <a:cubicBezTo>
                    <a:pt x="2381119" y="149850"/>
                    <a:pt x="2353236" y="143435"/>
                    <a:pt x="2326342" y="134470"/>
                  </a:cubicBezTo>
                  <a:lnTo>
                    <a:pt x="2286000" y="121023"/>
                  </a:lnTo>
                  <a:cubicBezTo>
                    <a:pt x="2272553" y="112058"/>
                    <a:pt x="2260427" y="100693"/>
                    <a:pt x="2245659" y="94129"/>
                  </a:cubicBezTo>
                  <a:cubicBezTo>
                    <a:pt x="2219754" y="82615"/>
                    <a:pt x="2191871" y="76200"/>
                    <a:pt x="2164977" y="67235"/>
                  </a:cubicBezTo>
                  <a:cubicBezTo>
                    <a:pt x="2151530" y="62753"/>
                    <a:pt x="2138668" y="55793"/>
                    <a:pt x="2124636" y="53788"/>
                  </a:cubicBezTo>
                  <a:cubicBezTo>
                    <a:pt x="2093259" y="49306"/>
                    <a:pt x="2061690" y="46011"/>
                    <a:pt x="2030506" y="40341"/>
                  </a:cubicBezTo>
                  <a:cubicBezTo>
                    <a:pt x="2012323" y="37035"/>
                    <a:pt x="1994840" y="30518"/>
                    <a:pt x="1976718" y="26894"/>
                  </a:cubicBezTo>
                  <a:cubicBezTo>
                    <a:pt x="1930072" y="17565"/>
                    <a:pt x="1847116" y="6459"/>
                    <a:pt x="1801906" y="0"/>
                  </a:cubicBezTo>
                  <a:lnTo>
                    <a:pt x="753036" y="26894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C698C193-FB8A-CF78-037C-6D9A417F8382}"/>
                </a:ext>
              </a:extLst>
            </p:cNvPr>
            <p:cNvSpPr/>
            <p:nvPr/>
          </p:nvSpPr>
          <p:spPr>
            <a:xfrm>
              <a:off x="484094" y="443753"/>
              <a:ext cx="2232212" cy="3160059"/>
            </a:xfrm>
            <a:custGeom>
              <a:avLst/>
              <a:gdLst>
                <a:gd name="connsiteX0" fmla="*/ 1008530 w 2232212"/>
                <a:gd name="connsiteY0" fmla="*/ 94129 h 3160059"/>
                <a:gd name="connsiteX1" fmla="*/ 806824 w 2232212"/>
                <a:gd name="connsiteY1" fmla="*/ 228600 h 3160059"/>
                <a:gd name="connsiteX2" fmla="*/ 726141 w 2232212"/>
                <a:gd name="connsiteY2" fmla="*/ 309282 h 3160059"/>
                <a:gd name="connsiteX3" fmla="*/ 658906 w 2232212"/>
                <a:gd name="connsiteY3" fmla="*/ 376518 h 3160059"/>
                <a:gd name="connsiteX4" fmla="*/ 632012 w 2232212"/>
                <a:gd name="connsiteY4" fmla="*/ 416859 h 3160059"/>
                <a:gd name="connsiteX5" fmla="*/ 591671 w 2232212"/>
                <a:gd name="connsiteY5" fmla="*/ 443753 h 3160059"/>
                <a:gd name="connsiteX6" fmla="*/ 578224 w 2232212"/>
                <a:gd name="connsiteY6" fmla="*/ 484094 h 3160059"/>
                <a:gd name="connsiteX7" fmla="*/ 510988 w 2232212"/>
                <a:gd name="connsiteY7" fmla="*/ 591671 h 3160059"/>
                <a:gd name="connsiteX8" fmla="*/ 497541 w 2232212"/>
                <a:gd name="connsiteY8" fmla="*/ 632012 h 3160059"/>
                <a:gd name="connsiteX9" fmla="*/ 470647 w 2232212"/>
                <a:gd name="connsiteY9" fmla="*/ 672353 h 3160059"/>
                <a:gd name="connsiteX10" fmla="*/ 457200 w 2232212"/>
                <a:gd name="connsiteY10" fmla="*/ 712694 h 3160059"/>
                <a:gd name="connsiteX11" fmla="*/ 430306 w 2232212"/>
                <a:gd name="connsiteY11" fmla="*/ 753035 h 3160059"/>
                <a:gd name="connsiteX12" fmla="*/ 416859 w 2232212"/>
                <a:gd name="connsiteY12" fmla="*/ 793376 h 3160059"/>
                <a:gd name="connsiteX13" fmla="*/ 389965 w 2232212"/>
                <a:gd name="connsiteY13" fmla="*/ 833718 h 3160059"/>
                <a:gd name="connsiteX14" fmla="*/ 376518 w 2232212"/>
                <a:gd name="connsiteY14" fmla="*/ 874059 h 3160059"/>
                <a:gd name="connsiteX15" fmla="*/ 349624 w 2232212"/>
                <a:gd name="connsiteY15" fmla="*/ 927847 h 3160059"/>
                <a:gd name="connsiteX16" fmla="*/ 322730 w 2232212"/>
                <a:gd name="connsiteY16" fmla="*/ 968188 h 3160059"/>
                <a:gd name="connsiteX17" fmla="*/ 295835 w 2232212"/>
                <a:gd name="connsiteY17" fmla="*/ 1048871 h 3160059"/>
                <a:gd name="connsiteX18" fmla="*/ 282388 w 2232212"/>
                <a:gd name="connsiteY18" fmla="*/ 1089212 h 3160059"/>
                <a:gd name="connsiteX19" fmla="*/ 268941 w 2232212"/>
                <a:gd name="connsiteY19" fmla="*/ 1129553 h 3160059"/>
                <a:gd name="connsiteX20" fmla="*/ 255494 w 2232212"/>
                <a:gd name="connsiteY20" fmla="*/ 1183341 h 3160059"/>
                <a:gd name="connsiteX21" fmla="*/ 242047 w 2232212"/>
                <a:gd name="connsiteY21" fmla="*/ 1250576 h 3160059"/>
                <a:gd name="connsiteX22" fmla="*/ 228600 w 2232212"/>
                <a:gd name="connsiteY22" fmla="*/ 1304365 h 3160059"/>
                <a:gd name="connsiteX23" fmla="*/ 215153 w 2232212"/>
                <a:gd name="connsiteY23" fmla="*/ 1371600 h 3160059"/>
                <a:gd name="connsiteX24" fmla="*/ 188259 w 2232212"/>
                <a:gd name="connsiteY24" fmla="*/ 1465729 h 3160059"/>
                <a:gd name="connsiteX25" fmla="*/ 161365 w 2232212"/>
                <a:gd name="connsiteY25" fmla="*/ 1640541 h 3160059"/>
                <a:gd name="connsiteX26" fmla="*/ 147918 w 2232212"/>
                <a:gd name="connsiteY26" fmla="*/ 1707776 h 3160059"/>
                <a:gd name="connsiteX27" fmla="*/ 121024 w 2232212"/>
                <a:gd name="connsiteY27" fmla="*/ 1855694 h 3160059"/>
                <a:gd name="connsiteX28" fmla="*/ 107577 w 2232212"/>
                <a:gd name="connsiteY28" fmla="*/ 1896035 h 3160059"/>
                <a:gd name="connsiteX29" fmla="*/ 80682 w 2232212"/>
                <a:gd name="connsiteY29" fmla="*/ 2003612 h 3160059"/>
                <a:gd name="connsiteX30" fmla="*/ 53788 w 2232212"/>
                <a:gd name="connsiteY30" fmla="*/ 2097741 h 3160059"/>
                <a:gd name="connsiteX31" fmla="*/ 26894 w 2232212"/>
                <a:gd name="connsiteY31" fmla="*/ 2245659 h 3160059"/>
                <a:gd name="connsiteX32" fmla="*/ 13447 w 2232212"/>
                <a:gd name="connsiteY32" fmla="*/ 2312894 h 3160059"/>
                <a:gd name="connsiteX33" fmla="*/ 0 w 2232212"/>
                <a:gd name="connsiteY33" fmla="*/ 2528047 h 3160059"/>
                <a:gd name="connsiteX34" fmla="*/ 26894 w 2232212"/>
                <a:gd name="connsiteY34" fmla="*/ 2796988 h 3160059"/>
                <a:gd name="connsiteX35" fmla="*/ 53788 w 2232212"/>
                <a:gd name="connsiteY35" fmla="*/ 2877671 h 3160059"/>
                <a:gd name="connsiteX36" fmla="*/ 67235 w 2232212"/>
                <a:gd name="connsiteY36" fmla="*/ 2918012 h 3160059"/>
                <a:gd name="connsiteX37" fmla="*/ 80682 w 2232212"/>
                <a:gd name="connsiteY37" fmla="*/ 2958353 h 3160059"/>
                <a:gd name="connsiteX38" fmla="*/ 174812 w 2232212"/>
                <a:gd name="connsiteY38" fmla="*/ 3079376 h 3160059"/>
                <a:gd name="connsiteX39" fmla="*/ 215153 w 2232212"/>
                <a:gd name="connsiteY39" fmla="*/ 3106271 h 3160059"/>
                <a:gd name="connsiteX40" fmla="*/ 336177 w 2232212"/>
                <a:gd name="connsiteY40" fmla="*/ 3146612 h 3160059"/>
                <a:gd name="connsiteX41" fmla="*/ 376518 w 2232212"/>
                <a:gd name="connsiteY41" fmla="*/ 3160059 h 3160059"/>
                <a:gd name="connsiteX42" fmla="*/ 632012 w 2232212"/>
                <a:gd name="connsiteY42" fmla="*/ 3146612 h 3160059"/>
                <a:gd name="connsiteX43" fmla="*/ 981635 w 2232212"/>
                <a:gd name="connsiteY43" fmla="*/ 3119718 h 3160059"/>
                <a:gd name="connsiteX44" fmla="*/ 1062318 w 2232212"/>
                <a:gd name="connsiteY44" fmla="*/ 3065929 h 3160059"/>
                <a:gd name="connsiteX45" fmla="*/ 1102659 w 2232212"/>
                <a:gd name="connsiteY45" fmla="*/ 3025588 h 3160059"/>
                <a:gd name="connsiteX46" fmla="*/ 1183341 w 2232212"/>
                <a:gd name="connsiteY46" fmla="*/ 2971800 h 3160059"/>
                <a:gd name="connsiteX47" fmla="*/ 1223682 w 2232212"/>
                <a:gd name="connsiteY47" fmla="*/ 2944906 h 3160059"/>
                <a:gd name="connsiteX48" fmla="*/ 1250577 w 2232212"/>
                <a:gd name="connsiteY48" fmla="*/ 2918012 h 3160059"/>
                <a:gd name="connsiteX49" fmla="*/ 1290918 w 2232212"/>
                <a:gd name="connsiteY49" fmla="*/ 2891118 h 3160059"/>
                <a:gd name="connsiteX50" fmla="*/ 1358153 w 2232212"/>
                <a:gd name="connsiteY50" fmla="*/ 2823882 h 3160059"/>
                <a:gd name="connsiteX51" fmla="*/ 1411941 w 2232212"/>
                <a:gd name="connsiteY51" fmla="*/ 2743200 h 3160059"/>
                <a:gd name="connsiteX52" fmla="*/ 1479177 w 2232212"/>
                <a:gd name="connsiteY52" fmla="*/ 2689412 h 3160059"/>
                <a:gd name="connsiteX53" fmla="*/ 1506071 w 2232212"/>
                <a:gd name="connsiteY53" fmla="*/ 2649071 h 3160059"/>
                <a:gd name="connsiteX54" fmla="*/ 1573306 w 2232212"/>
                <a:gd name="connsiteY54" fmla="*/ 2581835 h 3160059"/>
                <a:gd name="connsiteX55" fmla="*/ 1600200 w 2232212"/>
                <a:gd name="connsiteY55" fmla="*/ 2528047 h 3160059"/>
                <a:gd name="connsiteX56" fmla="*/ 1613647 w 2232212"/>
                <a:gd name="connsiteY56" fmla="*/ 2487706 h 3160059"/>
                <a:gd name="connsiteX57" fmla="*/ 1640541 w 2232212"/>
                <a:gd name="connsiteY57" fmla="*/ 2447365 h 3160059"/>
                <a:gd name="connsiteX58" fmla="*/ 1694330 w 2232212"/>
                <a:gd name="connsiteY58" fmla="*/ 2339788 h 3160059"/>
                <a:gd name="connsiteX59" fmla="*/ 1734671 w 2232212"/>
                <a:gd name="connsiteY59" fmla="*/ 2259106 h 3160059"/>
                <a:gd name="connsiteX60" fmla="*/ 1748118 w 2232212"/>
                <a:gd name="connsiteY60" fmla="*/ 2218765 h 3160059"/>
                <a:gd name="connsiteX61" fmla="*/ 1775012 w 2232212"/>
                <a:gd name="connsiteY61" fmla="*/ 2178423 h 3160059"/>
                <a:gd name="connsiteX62" fmla="*/ 1788459 w 2232212"/>
                <a:gd name="connsiteY62" fmla="*/ 2138082 h 3160059"/>
                <a:gd name="connsiteX63" fmla="*/ 1842247 w 2232212"/>
                <a:gd name="connsiteY63" fmla="*/ 2057400 h 3160059"/>
                <a:gd name="connsiteX64" fmla="*/ 1882588 w 2232212"/>
                <a:gd name="connsiteY64" fmla="*/ 1976718 h 3160059"/>
                <a:gd name="connsiteX65" fmla="*/ 1896035 w 2232212"/>
                <a:gd name="connsiteY65" fmla="*/ 1936376 h 3160059"/>
                <a:gd name="connsiteX66" fmla="*/ 1922930 w 2232212"/>
                <a:gd name="connsiteY66" fmla="*/ 1909482 h 3160059"/>
                <a:gd name="connsiteX67" fmla="*/ 1949824 w 2232212"/>
                <a:gd name="connsiteY67" fmla="*/ 1828800 h 3160059"/>
                <a:gd name="connsiteX68" fmla="*/ 1976718 w 2232212"/>
                <a:gd name="connsiteY68" fmla="*/ 1788459 h 3160059"/>
                <a:gd name="connsiteX69" fmla="*/ 2003612 w 2232212"/>
                <a:gd name="connsiteY69" fmla="*/ 1707776 h 3160059"/>
                <a:gd name="connsiteX70" fmla="*/ 2017059 w 2232212"/>
                <a:gd name="connsiteY70" fmla="*/ 1667435 h 3160059"/>
                <a:gd name="connsiteX71" fmla="*/ 2030506 w 2232212"/>
                <a:gd name="connsiteY71" fmla="*/ 1613647 h 3160059"/>
                <a:gd name="connsiteX72" fmla="*/ 2057400 w 2232212"/>
                <a:gd name="connsiteY72" fmla="*/ 1573306 h 3160059"/>
                <a:gd name="connsiteX73" fmla="*/ 2070847 w 2232212"/>
                <a:gd name="connsiteY73" fmla="*/ 1532965 h 3160059"/>
                <a:gd name="connsiteX74" fmla="*/ 2097741 w 2232212"/>
                <a:gd name="connsiteY74" fmla="*/ 1398494 h 3160059"/>
                <a:gd name="connsiteX75" fmla="*/ 2124635 w 2232212"/>
                <a:gd name="connsiteY75" fmla="*/ 1290918 h 3160059"/>
                <a:gd name="connsiteX76" fmla="*/ 2138082 w 2232212"/>
                <a:gd name="connsiteY76" fmla="*/ 1196788 h 3160059"/>
                <a:gd name="connsiteX77" fmla="*/ 2178424 w 2232212"/>
                <a:gd name="connsiteY77" fmla="*/ 1048871 h 3160059"/>
                <a:gd name="connsiteX78" fmla="*/ 2218765 w 2232212"/>
                <a:gd name="connsiteY78" fmla="*/ 779929 h 3160059"/>
                <a:gd name="connsiteX79" fmla="*/ 2232212 w 2232212"/>
                <a:gd name="connsiteY79" fmla="*/ 632012 h 3160059"/>
                <a:gd name="connsiteX80" fmla="*/ 2218765 w 2232212"/>
                <a:gd name="connsiteY80" fmla="*/ 309282 h 3160059"/>
                <a:gd name="connsiteX81" fmla="*/ 2164977 w 2232212"/>
                <a:gd name="connsiteY81" fmla="*/ 188259 h 3160059"/>
                <a:gd name="connsiteX82" fmla="*/ 2138082 w 2232212"/>
                <a:gd name="connsiteY82" fmla="*/ 161365 h 3160059"/>
                <a:gd name="connsiteX83" fmla="*/ 2097741 w 2232212"/>
                <a:gd name="connsiteY83" fmla="*/ 134471 h 3160059"/>
                <a:gd name="connsiteX84" fmla="*/ 2070847 w 2232212"/>
                <a:gd name="connsiteY84" fmla="*/ 107576 h 3160059"/>
                <a:gd name="connsiteX85" fmla="*/ 2030506 w 2232212"/>
                <a:gd name="connsiteY85" fmla="*/ 94129 h 3160059"/>
                <a:gd name="connsiteX86" fmla="*/ 1990165 w 2232212"/>
                <a:gd name="connsiteY86" fmla="*/ 67235 h 3160059"/>
                <a:gd name="connsiteX87" fmla="*/ 1909482 w 2232212"/>
                <a:gd name="connsiteY87" fmla="*/ 40341 h 3160059"/>
                <a:gd name="connsiteX88" fmla="*/ 1869141 w 2232212"/>
                <a:gd name="connsiteY88" fmla="*/ 26894 h 3160059"/>
                <a:gd name="connsiteX89" fmla="*/ 1748118 w 2232212"/>
                <a:gd name="connsiteY89" fmla="*/ 0 h 3160059"/>
                <a:gd name="connsiteX90" fmla="*/ 1304365 w 2232212"/>
                <a:gd name="connsiteY90" fmla="*/ 13447 h 3160059"/>
                <a:gd name="connsiteX91" fmla="*/ 1048871 w 2232212"/>
                <a:gd name="connsiteY91" fmla="*/ 40341 h 3160059"/>
                <a:gd name="connsiteX92" fmla="*/ 968188 w 2232212"/>
                <a:gd name="connsiteY92" fmla="*/ 67235 h 3160059"/>
                <a:gd name="connsiteX93" fmla="*/ 941294 w 2232212"/>
                <a:gd name="connsiteY93" fmla="*/ 107576 h 3160059"/>
                <a:gd name="connsiteX94" fmla="*/ 914400 w 2232212"/>
                <a:gd name="connsiteY94" fmla="*/ 134471 h 3160059"/>
                <a:gd name="connsiteX95" fmla="*/ 887506 w 2232212"/>
                <a:gd name="connsiteY95" fmla="*/ 174812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32212" h="3160059">
                  <a:moveTo>
                    <a:pt x="1008530" y="94129"/>
                  </a:moveTo>
                  <a:cubicBezTo>
                    <a:pt x="964362" y="119368"/>
                    <a:pt x="833071" y="189230"/>
                    <a:pt x="806824" y="228600"/>
                  </a:cubicBezTo>
                  <a:cubicBezTo>
                    <a:pt x="756563" y="303992"/>
                    <a:pt x="808024" y="236497"/>
                    <a:pt x="726141" y="309282"/>
                  </a:cubicBezTo>
                  <a:cubicBezTo>
                    <a:pt x="702452" y="330339"/>
                    <a:pt x="676487" y="350146"/>
                    <a:pt x="658906" y="376518"/>
                  </a:cubicBezTo>
                  <a:cubicBezTo>
                    <a:pt x="649941" y="389965"/>
                    <a:pt x="643440" y="405431"/>
                    <a:pt x="632012" y="416859"/>
                  </a:cubicBezTo>
                  <a:cubicBezTo>
                    <a:pt x="620584" y="428287"/>
                    <a:pt x="605118" y="434788"/>
                    <a:pt x="591671" y="443753"/>
                  </a:cubicBezTo>
                  <a:cubicBezTo>
                    <a:pt x="587189" y="457200"/>
                    <a:pt x="585257" y="471787"/>
                    <a:pt x="578224" y="484094"/>
                  </a:cubicBezTo>
                  <a:cubicBezTo>
                    <a:pt x="512033" y="599926"/>
                    <a:pt x="560267" y="476685"/>
                    <a:pt x="510988" y="591671"/>
                  </a:cubicBezTo>
                  <a:cubicBezTo>
                    <a:pt x="505404" y="604699"/>
                    <a:pt x="503880" y="619334"/>
                    <a:pt x="497541" y="632012"/>
                  </a:cubicBezTo>
                  <a:cubicBezTo>
                    <a:pt x="490313" y="646467"/>
                    <a:pt x="477875" y="657898"/>
                    <a:pt x="470647" y="672353"/>
                  </a:cubicBezTo>
                  <a:cubicBezTo>
                    <a:pt x="464308" y="685031"/>
                    <a:pt x="463539" y="700016"/>
                    <a:pt x="457200" y="712694"/>
                  </a:cubicBezTo>
                  <a:cubicBezTo>
                    <a:pt x="449972" y="727149"/>
                    <a:pt x="437534" y="738580"/>
                    <a:pt x="430306" y="753035"/>
                  </a:cubicBezTo>
                  <a:cubicBezTo>
                    <a:pt x="423967" y="765713"/>
                    <a:pt x="423198" y="780698"/>
                    <a:pt x="416859" y="793376"/>
                  </a:cubicBezTo>
                  <a:cubicBezTo>
                    <a:pt x="409631" y="807831"/>
                    <a:pt x="397193" y="819263"/>
                    <a:pt x="389965" y="833718"/>
                  </a:cubicBezTo>
                  <a:cubicBezTo>
                    <a:pt x="383626" y="846396"/>
                    <a:pt x="382102" y="861031"/>
                    <a:pt x="376518" y="874059"/>
                  </a:cubicBezTo>
                  <a:cubicBezTo>
                    <a:pt x="368622" y="892484"/>
                    <a:pt x="359569" y="910443"/>
                    <a:pt x="349624" y="927847"/>
                  </a:cubicBezTo>
                  <a:cubicBezTo>
                    <a:pt x="341606" y="941879"/>
                    <a:pt x="329294" y="953420"/>
                    <a:pt x="322730" y="968188"/>
                  </a:cubicBezTo>
                  <a:cubicBezTo>
                    <a:pt x="311216" y="994094"/>
                    <a:pt x="304800" y="1021977"/>
                    <a:pt x="295835" y="1048871"/>
                  </a:cubicBezTo>
                  <a:lnTo>
                    <a:pt x="282388" y="1089212"/>
                  </a:lnTo>
                  <a:cubicBezTo>
                    <a:pt x="277906" y="1102659"/>
                    <a:pt x="272379" y="1115802"/>
                    <a:pt x="268941" y="1129553"/>
                  </a:cubicBezTo>
                  <a:cubicBezTo>
                    <a:pt x="264459" y="1147482"/>
                    <a:pt x="259503" y="1165300"/>
                    <a:pt x="255494" y="1183341"/>
                  </a:cubicBezTo>
                  <a:cubicBezTo>
                    <a:pt x="250536" y="1205652"/>
                    <a:pt x="247005" y="1228265"/>
                    <a:pt x="242047" y="1250576"/>
                  </a:cubicBezTo>
                  <a:cubicBezTo>
                    <a:pt x="238038" y="1268617"/>
                    <a:pt x="232609" y="1286324"/>
                    <a:pt x="228600" y="1304365"/>
                  </a:cubicBezTo>
                  <a:cubicBezTo>
                    <a:pt x="223642" y="1326676"/>
                    <a:pt x="220111" y="1349289"/>
                    <a:pt x="215153" y="1371600"/>
                  </a:cubicBezTo>
                  <a:cubicBezTo>
                    <a:pt x="203896" y="1422254"/>
                    <a:pt x="203234" y="1420805"/>
                    <a:pt x="188259" y="1465729"/>
                  </a:cubicBezTo>
                  <a:cubicBezTo>
                    <a:pt x="178186" y="1536244"/>
                    <a:pt x="173804" y="1572128"/>
                    <a:pt x="161365" y="1640541"/>
                  </a:cubicBezTo>
                  <a:cubicBezTo>
                    <a:pt x="157276" y="1663028"/>
                    <a:pt x="152006" y="1685289"/>
                    <a:pt x="147918" y="1707776"/>
                  </a:cubicBezTo>
                  <a:cubicBezTo>
                    <a:pt x="139925" y="1751737"/>
                    <a:pt x="132097" y="1811404"/>
                    <a:pt x="121024" y="1855694"/>
                  </a:cubicBezTo>
                  <a:cubicBezTo>
                    <a:pt x="117586" y="1869445"/>
                    <a:pt x="111307" y="1882360"/>
                    <a:pt x="107577" y="1896035"/>
                  </a:cubicBezTo>
                  <a:cubicBezTo>
                    <a:pt x="97851" y="1931695"/>
                    <a:pt x="92371" y="1968546"/>
                    <a:pt x="80682" y="2003612"/>
                  </a:cubicBezTo>
                  <a:cubicBezTo>
                    <a:pt x="65707" y="2048536"/>
                    <a:pt x="65045" y="2047087"/>
                    <a:pt x="53788" y="2097741"/>
                  </a:cubicBezTo>
                  <a:cubicBezTo>
                    <a:pt x="37179" y="2172480"/>
                    <a:pt x="41491" y="2165374"/>
                    <a:pt x="26894" y="2245659"/>
                  </a:cubicBezTo>
                  <a:cubicBezTo>
                    <a:pt x="22806" y="2268146"/>
                    <a:pt x="17929" y="2290482"/>
                    <a:pt x="13447" y="2312894"/>
                  </a:cubicBezTo>
                  <a:cubicBezTo>
                    <a:pt x="8965" y="2384612"/>
                    <a:pt x="0" y="2456189"/>
                    <a:pt x="0" y="2528047"/>
                  </a:cubicBezTo>
                  <a:cubicBezTo>
                    <a:pt x="0" y="2558896"/>
                    <a:pt x="13793" y="2740216"/>
                    <a:pt x="26894" y="2796988"/>
                  </a:cubicBezTo>
                  <a:cubicBezTo>
                    <a:pt x="33269" y="2824611"/>
                    <a:pt x="44823" y="2850777"/>
                    <a:pt x="53788" y="2877671"/>
                  </a:cubicBezTo>
                  <a:lnTo>
                    <a:pt x="67235" y="2918012"/>
                  </a:lnTo>
                  <a:cubicBezTo>
                    <a:pt x="71717" y="2931459"/>
                    <a:pt x="72819" y="2946559"/>
                    <a:pt x="80682" y="2958353"/>
                  </a:cubicBezTo>
                  <a:cubicBezTo>
                    <a:pt x="118167" y="3014579"/>
                    <a:pt x="127414" y="3039877"/>
                    <a:pt x="174812" y="3079376"/>
                  </a:cubicBezTo>
                  <a:cubicBezTo>
                    <a:pt x="187228" y="3089722"/>
                    <a:pt x="200385" y="3099707"/>
                    <a:pt x="215153" y="3106271"/>
                  </a:cubicBezTo>
                  <a:cubicBezTo>
                    <a:pt x="215161" y="3106275"/>
                    <a:pt x="316002" y="3139887"/>
                    <a:pt x="336177" y="3146612"/>
                  </a:cubicBezTo>
                  <a:lnTo>
                    <a:pt x="376518" y="3160059"/>
                  </a:lnTo>
                  <a:lnTo>
                    <a:pt x="632012" y="3146612"/>
                  </a:lnTo>
                  <a:cubicBezTo>
                    <a:pt x="951504" y="3131027"/>
                    <a:pt x="831108" y="3157350"/>
                    <a:pt x="981635" y="3119718"/>
                  </a:cubicBezTo>
                  <a:cubicBezTo>
                    <a:pt x="1008529" y="3101788"/>
                    <a:pt x="1039462" y="3088785"/>
                    <a:pt x="1062318" y="3065929"/>
                  </a:cubicBezTo>
                  <a:cubicBezTo>
                    <a:pt x="1075765" y="3052482"/>
                    <a:pt x="1087648" y="3037263"/>
                    <a:pt x="1102659" y="3025588"/>
                  </a:cubicBezTo>
                  <a:cubicBezTo>
                    <a:pt x="1128173" y="3005744"/>
                    <a:pt x="1156447" y="2989729"/>
                    <a:pt x="1183341" y="2971800"/>
                  </a:cubicBezTo>
                  <a:cubicBezTo>
                    <a:pt x="1196788" y="2962835"/>
                    <a:pt x="1212254" y="2956334"/>
                    <a:pt x="1223682" y="2944906"/>
                  </a:cubicBezTo>
                  <a:cubicBezTo>
                    <a:pt x="1232647" y="2935941"/>
                    <a:pt x="1240677" y="2925932"/>
                    <a:pt x="1250577" y="2918012"/>
                  </a:cubicBezTo>
                  <a:cubicBezTo>
                    <a:pt x="1263197" y="2907916"/>
                    <a:pt x="1278755" y="2901760"/>
                    <a:pt x="1290918" y="2891118"/>
                  </a:cubicBezTo>
                  <a:cubicBezTo>
                    <a:pt x="1314771" y="2870246"/>
                    <a:pt x="1340572" y="2850254"/>
                    <a:pt x="1358153" y="2823882"/>
                  </a:cubicBezTo>
                  <a:cubicBezTo>
                    <a:pt x="1376082" y="2796988"/>
                    <a:pt x="1385047" y="2761129"/>
                    <a:pt x="1411941" y="2743200"/>
                  </a:cubicBezTo>
                  <a:cubicBezTo>
                    <a:pt x="1441893" y="2723232"/>
                    <a:pt x="1457280" y="2716783"/>
                    <a:pt x="1479177" y="2689412"/>
                  </a:cubicBezTo>
                  <a:cubicBezTo>
                    <a:pt x="1489273" y="2676792"/>
                    <a:pt x="1495429" y="2661234"/>
                    <a:pt x="1506071" y="2649071"/>
                  </a:cubicBezTo>
                  <a:cubicBezTo>
                    <a:pt x="1526942" y="2625218"/>
                    <a:pt x="1559132" y="2610184"/>
                    <a:pt x="1573306" y="2581835"/>
                  </a:cubicBezTo>
                  <a:cubicBezTo>
                    <a:pt x="1582271" y="2563906"/>
                    <a:pt x="1592304" y="2546472"/>
                    <a:pt x="1600200" y="2528047"/>
                  </a:cubicBezTo>
                  <a:cubicBezTo>
                    <a:pt x="1605784" y="2515019"/>
                    <a:pt x="1607308" y="2500384"/>
                    <a:pt x="1613647" y="2487706"/>
                  </a:cubicBezTo>
                  <a:cubicBezTo>
                    <a:pt x="1620875" y="2473251"/>
                    <a:pt x="1631576" y="2460812"/>
                    <a:pt x="1640541" y="2447365"/>
                  </a:cubicBezTo>
                  <a:cubicBezTo>
                    <a:pt x="1671444" y="2354654"/>
                    <a:pt x="1647389" y="2386727"/>
                    <a:pt x="1694330" y="2339788"/>
                  </a:cubicBezTo>
                  <a:cubicBezTo>
                    <a:pt x="1728129" y="2238390"/>
                    <a:pt x="1682536" y="2363376"/>
                    <a:pt x="1734671" y="2259106"/>
                  </a:cubicBezTo>
                  <a:cubicBezTo>
                    <a:pt x="1741010" y="2246428"/>
                    <a:pt x="1741779" y="2231443"/>
                    <a:pt x="1748118" y="2218765"/>
                  </a:cubicBezTo>
                  <a:cubicBezTo>
                    <a:pt x="1755346" y="2204310"/>
                    <a:pt x="1767784" y="2192878"/>
                    <a:pt x="1775012" y="2178423"/>
                  </a:cubicBezTo>
                  <a:cubicBezTo>
                    <a:pt x="1781351" y="2165745"/>
                    <a:pt x="1781575" y="2150473"/>
                    <a:pt x="1788459" y="2138082"/>
                  </a:cubicBezTo>
                  <a:cubicBezTo>
                    <a:pt x="1804156" y="2109827"/>
                    <a:pt x="1832026" y="2088064"/>
                    <a:pt x="1842247" y="2057400"/>
                  </a:cubicBezTo>
                  <a:cubicBezTo>
                    <a:pt x="1860805" y="2001727"/>
                    <a:pt x="1847831" y="2028853"/>
                    <a:pt x="1882588" y="1976718"/>
                  </a:cubicBezTo>
                  <a:cubicBezTo>
                    <a:pt x="1887070" y="1963271"/>
                    <a:pt x="1888742" y="1948531"/>
                    <a:pt x="1896035" y="1936376"/>
                  </a:cubicBezTo>
                  <a:cubicBezTo>
                    <a:pt x="1902558" y="1925505"/>
                    <a:pt x="1917260" y="1920822"/>
                    <a:pt x="1922930" y="1909482"/>
                  </a:cubicBezTo>
                  <a:cubicBezTo>
                    <a:pt x="1935608" y="1884126"/>
                    <a:pt x="1934099" y="1852388"/>
                    <a:pt x="1949824" y="1828800"/>
                  </a:cubicBezTo>
                  <a:cubicBezTo>
                    <a:pt x="1958789" y="1815353"/>
                    <a:pt x="1970154" y="1803227"/>
                    <a:pt x="1976718" y="1788459"/>
                  </a:cubicBezTo>
                  <a:cubicBezTo>
                    <a:pt x="1988232" y="1762553"/>
                    <a:pt x="1994647" y="1734670"/>
                    <a:pt x="2003612" y="1707776"/>
                  </a:cubicBezTo>
                  <a:cubicBezTo>
                    <a:pt x="2008094" y="1694329"/>
                    <a:pt x="2013621" y="1681186"/>
                    <a:pt x="2017059" y="1667435"/>
                  </a:cubicBezTo>
                  <a:cubicBezTo>
                    <a:pt x="2021541" y="1649506"/>
                    <a:pt x="2023226" y="1630634"/>
                    <a:pt x="2030506" y="1613647"/>
                  </a:cubicBezTo>
                  <a:cubicBezTo>
                    <a:pt x="2036872" y="1598792"/>
                    <a:pt x="2050172" y="1587761"/>
                    <a:pt x="2057400" y="1573306"/>
                  </a:cubicBezTo>
                  <a:cubicBezTo>
                    <a:pt x="2063739" y="1560628"/>
                    <a:pt x="2067660" y="1546776"/>
                    <a:pt x="2070847" y="1532965"/>
                  </a:cubicBezTo>
                  <a:cubicBezTo>
                    <a:pt x="2081126" y="1488424"/>
                    <a:pt x="2088776" y="1443318"/>
                    <a:pt x="2097741" y="1398494"/>
                  </a:cubicBezTo>
                  <a:cubicBezTo>
                    <a:pt x="2113968" y="1317360"/>
                    <a:pt x="2103961" y="1352941"/>
                    <a:pt x="2124635" y="1290918"/>
                  </a:cubicBezTo>
                  <a:cubicBezTo>
                    <a:pt x="2129117" y="1259541"/>
                    <a:pt x="2130955" y="1227672"/>
                    <a:pt x="2138082" y="1196788"/>
                  </a:cubicBezTo>
                  <a:cubicBezTo>
                    <a:pt x="2201096" y="923733"/>
                    <a:pt x="2136125" y="1281519"/>
                    <a:pt x="2178424" y="1048871"/>
                  </a:cubicBezTo>
                  <a:cubicBezTo>
                    <a:pt x="2190503" y="982435"/>
                    <a:pt x="2215424" y="816683"/>
                    <a:pt x="2218765" y="779929"/>
                  </a:cubicBezTo>
                  <a:lnTo>
                    <a:pt x="2232212" y="632012"/>
                  </a:lnTo>
                  <a:cubicBezTo>
                    <a:pt x="2227730" y="524435"/>
                    <a:pt x="2229479" y="416418"/>
                    <a:pt x="2218765" y="309282"/>
                  </a:cubicBezTo>
                  <a:cubicBezTo>
                    <a:pt x="2214500" y="266634"/>
                    <a:pt x="2191782" y="221765"/>
                    <a:pt x="2164977" y="188259"/>
                  </a:cubicBezTo>
                  <a:cubicBezTo>
                    <a:pt x="2157057" y="178359"/>
                    <a:pt x="2147982" y="169285"/>
                    <a:pt x="2138082" y="161365"/>
                  </a:cubicBezTo>
                  <a:cubicBezTo>
                    <a:pt x="2125462" y="151269"/>
                    <a:pt x="2110361" y="144567"/>
                    <a:pt x="2097741" y="134471"/>
                  </a:cubicBezTo>
                  <a:cubicBezTo>
                    <a:pt x="2087841" y="126551"/>
                    <a:pt x="2081718" y="114099"/>
                    <a:pt x="2070847" y="107576"/>
                  </a:cubicBezTo>
                  <a:cubicBezTo>
                    <a:pt x="2058693" y="100283"/>
                    <a:pt x="2043184" y="100468"/>
                    <a:pt x="2030506" y="94129"/>
                  </a:cubicBezTo>
                  <a:cubicBezTo>
                    <a:pt x="2016051" y="86901"/>
                    <a:pt x="2004933" y="73799"/>
                    <a:pt x="1990165" y="67235"/>
                  </a:cubicBezTo>
                  <a:cubicBezTo>
                    <a:pt x="1964259" y="55721"/>
                    <a:pt x="1936376" y="49306"/>
                    <a:pt x="1909482" y="40341"/>
                  </a:cubicBezTo>
                  <a:cubicBezTo>
                    <a:pt x="1896035" y="35859"/>
                    <a:pt x="1882892" y="30332"/>
                    <a:pt x="1869141" y="26894"/>
                  </a:cubicBezTo>
                  <a:cubicBezTo>
                    <a:pt x="1793180" y="7904"/>
                    <a:pt x="1833475" y="17071"/>
                    <a:pt x="1748118" y="0"/>
                  </a:cubicBezTo>
                  <a:lnTo>
                    <a:pt x="1304365" y="13447"/>
                  </a:lnTo>
                  <a:cubicBezTo>
                    <a:pt x="1231916" y="16530"/>
                    <a:pt x="1127443" y="18912"/>
                    <a:pt x="1048871" y="40341"/>
                  </a:cubicBezTo>
                  <a:cubicBezTo>
                    <a:pt x="1021521" y="47800"/>
                    <a:pt x="968188" y="67235"/>
                    <a:pt x="968188" y="67235"/>
                  </a:cubicBezTo>
                  <a:cubicBezTo>
                    <a:pt x="959223" y="80682"/>
                    <a:pt x="951390" y="94956"/>
                    <a:pt x="941294" y="107576"/>
                  </a:cubicBezTo>
                  <a:cubicBezTo>
                    <a:pt x="933374" y="117476"/>
                    <a:pt x="922320" y="124571"/>
                    <a:pt x="914400" y="134471"/>
                  </a:cubicBezTo>
                  <a:cubicBezTo>
                    <a:pt x="904304" y="147091"/>
                    <a:pt x="887506" y="174812"/>
                    <a:pt x="887506" y="174812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8B1B9BEB-3D99-881D-F16F-E2420C548133}"/>
                </a:ext>
              </a:extLst>
            </p:cNvPr>
            <p:cNvGrpSpPr/>
            <p:nvPr/>
          </p:nvGrpSpPr>
          <p:grpSpPr>
            <a:xfrm>
              <a:off x="3682219" y="2218377"/>
              <a:ext cx="684764" cy="692559"/>
              <a:chOff x="3682219" y="2218377"/>
              <a:chExt cx="684764" cy="692559"/>
            </a:xfrm>
          </p:grpSpPr>
          <p:pic>
            <p:nvPicPr>
              <p:cNvPr id="299" name="Graphic 298" descr="Man with solid fill">
                <a:extLst>
                  <a:ext uri="{FF2B5EF4-FFF2-40B4-BE49-F238E27FC236}">
                    <a16:creationId xmlns:a16="http://schemas.microsoft.com/office/drawing/2014/main" id="{3A38E984-4B77-59FB-B06A-C3419A30AC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FBA6254E-0B59-7878-0088-99A3BAC12483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7781965F-42D3-B194-C185-0E4C84CDE268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C29F6402-01E1-A40A-7DB1-C62F43B5248C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AA52F3EA-5A35-028D-DAC1-BC4E35C7EB6A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78ABD6A5-E445-4B96-6D78-876C81EE48B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59F12A49-E568-CE75-3AC4-D3BD6FAD90AF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43C1705-2598-1F04-DBEE-BB828FBDD3AC}"/>
                </a:ext>
              </a:extLst>
            </p:cNvPr>
            <p:cNvGrpSpPr/>
            <p:nvPr/>
          </p:nvGrpSpPr>
          <p:grpSpPr>
            <a:xfrm>
              <a:off x="2759366" y="2028627"/>
              <a:ext cx="684764" cy="692559"/>
              <a:chOff x="3682219" y="2218377"/>
              <a:chExt cx="684764" cy="692559"/>
            </a:xfrm>
          </p:grpSpPr>
          <p:pic>
            <p:nvPicPr>
              <p:cNvPr id="292" name="Graphic 291" descr="Man with solid fill">
                <a:extLst>
                  <a:ext uri="{FF2B5EF4-FFF2-40B4-BE49-F238E27FC236}">
                    <a16:creationId xmlns:a16="http://schemas.microsoft.com/office/drawing/2014/main" id="{15D55647-E838-03A4-BB13-5589C8DB50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DC1DF30-53D8-1981-0529-B88FC7B0886A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43B899A8-39C9-88AD-3F73-53B3BEAC8A2B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6214A6CC-FEC5-C6E9-8724-518F2042D546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F1ADCF14-828C-7B9A-4538-CDF291FE90ED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60A1E2B9-36F3-4452-99E1-A3B7B679713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6CF8E933-C576-642C-012A-9765FDD48CC2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78165559-9F22-76A1-7A5C-9B20E00593DD}"/>
                </a:ext>
              </a:extLst>
            </p:cNvPr>
            <p:cNvGrpSpPr/>
            <p:nvPr/>
          </p:nvGrpSpPr>
          <p:grpSpPr>
            <a:xfrm>
              <a:off x="3303707" y="1182660"/>
              <a:ext cx="684764" cy="692559"/>
              <a:chOff x="3682219" y="2218377"/>
              <a:chExt cx="684764" cy="692559"/>
            </a:xfrm>
          </p:grpSpPr>
          <p:pic>
            <p:nvPicPr>
              <p:cNvPr id="285" name="Graphic 284" descr="Man with solid fill">
                <a:extLst>
                  <a:ext uri="{FF2B5EF4-FFF2-40B4-BE49-F238E27FC236}">
                    <a16:creationId xmlns:a16="http://schemas.microsoft.com/office/drawing/2014/main" id="{C88A96C3-B874-3EAD-6467-8BB4C0102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F7A5FA4A-3272-C1AC-688B-DDE04E2D3D0F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22D094A0-43ED-D751-AFA9-8614BE107B0E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75C7D90A-6DC3-BDA8-21AE-E41C7B8FF40B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4599CAB-81E7-B985-946E-F1FBE4BCD3C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0CB6A9DF-18EF-BC2E-2487-C20E009EF173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291D12B7-5759-8EC1-3744-8D105FC5F8F4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F03FB78E-21DC-DE05-F0A6-6DE183DDF573}"/>
                </a:ext>
              </a:extLst>
            </p:cNvPr>
            <p:cNvGrpSpPr/>
            <p:nvPr/>
          </p:nvGrpSpPr>
          <p:grpSpPr>
            <a:xfrm>
              <a:off x="4210226" y="1286379"/>
              <a:ext cx="684764" cy="692559"/>
              <a:chOff x="3682219" y="2218377"/>
              <a:chExt cx="684764" cy="692559"/>
            </a:xfrm>
          </p:grpSpPr>
          <p:pic>
            <p:nvPicPr>
              <p:cNvPr id="278" name="Graphic 277" descr="Man with solid fill">
                <a:extLst>
                  <a:ext uri="{FF2B5EF4-FFF2-40B4-BE49-F238E27FC236}">
                    <a16:creationId xmlns:a16="http://schemas.microsoft.com/office/drawing/2014/main" id="{1A117C59-F2BB-A08F-0ADE-23B6F60EAB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2665AA82-5A61-9622-FE8A-AE988541545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3B0E05B9-89A9-393F-6F41-26D77DA0A6C0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57BE9CDF-5999-C588-B942-88DECD2DCCD9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C237B686-005C-A6ED-B902-8915672F880D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E47D8064-CA31-4E99-3858-6E2D8197A22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24B9D5B4-8D33-7587-9965-434BBF3D534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EFD2BBEF-85E8-C7D6-2245-9E787300F642}"/>
                </a:ext>
              </a:extLst>
            </p:cNvPr>
            <p:cNvGrpSpPr/>
            <p:nvPr/>
          </p:nvGrpSpPr>
          <p:grpSpPr>
            <a:xfrm>
              <a:off x="4668408" y="2270072"/>
              <a:ext cx="684764" cy="692559"/>
              <a:chOff x="3682219" y="2218377"/>
              <a:chExt cx="684764" cy="692559"/>
            </a:xfrm>
          </p:grpSpPr>
          <p:pic>
            <p:nvPicPr>
              <p:cNvPr id="271" name="Graphic 270" descr="Man with solid fill">
                <a:extLst>
                  <a:ext uri="{FF2B5EF4-FFF2-40B4-BE49-F238E27FC236}">
                    <a16:creationId xmlns:a16="http://schemas.microsoft.com/office/drawing/2014/main" id="{4A8F3067-5D1E-97B5-83B6-1B293CDDDC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CF2692E6-B446-B101-43F7-345E57443EF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844FAE73-2F48-9D43-5B38-8487296720A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5216675E-B56C-5F6D-47BC-21C195A2AC7D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E04D157F-6052-C6A0-009D-D2CE4B8537B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414B9C2E-A5B3-5BA0-8596-E77E6C753AA0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355DE4A5-28E7-879F-8B7E-D856457C528F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37E755C4-895D-319A-74C9-44D4F74FE044}"/>
                </a:ext>
              </a:extLst>
            </p:cNvPr>
            <p:cNvGrpSpPr/>
            <p:nvPr/>
          </p:nvGrpSpPr>
          <p:grpSpPr>
            <a:xfrm>
              <a:off x="7174510" y="779948"/>
              <a:ext cx="684764" cy="692559"/>
              <a:chOff x="3682219" y="2218377"/>
              <a:chExt cx="684764" cy="692559"/>
            </a:xfrm>
          </p:grpSpPr>
          <p:pic>
            <p:nvPicPr>
              <p:cNvPr id="264" name="Graphic 263" descr="Man with solid fill">
                <a:extLst>
                  <a:ext uri="{FF2B5EF4-FFF2-40B4-BE49-F238E27FC236}">
                    <a16:creationId xmlns:a16="http://schemas.microsoft.com/office/drawing/2014/main" id="{B491CD5D-4337-0E17-983E-F9A3F1A06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2A555EB7-4094-53EB-4932-C9122782E20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5AC5CF3D-C2E6-41A4-2F7B-2AE6C9C2CEFB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FC43457F-AA8A-D657-0979-A5AC820B1F3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2019C8DF-D651-A454-1C58-168F78C9238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10AF3A7F-9D4F-5BE0-7CE6-51A01BC90581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20522B56-D872-E1A1-8A6B-0CC019B54853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7A6FADAA-EDB3-4B11-669F-8A2C8982FA4E}"/>
                </a:ext>
              </a:extLst>
            </p:cNvPr>
            <p:cNvGrpSpPr/>
            <p:nvPr/>
          </p:nvGrpSpPr>
          <p:grpSpPr>
            <a:xfrm>
              <a:off x="7259790" y="2303629"/>
              <a:ext cx="684764" cy="692559"/>
              <a:chOff x="3682219" y="2218377"/>
              <a:chExt cx="684764" cy="692559"/>
            </a:xfrm>
          </p:grpSpPr>
          <p:pic>
            <p:nvPicPr>
              <p:cNvPr id="257" name="Graphic 256" descr="Man with solid fill">
                <a:extLst>
                  <a:ext uri="{FF2B5EF4-FFF2-40B4-BE49-F238E27FC236}">
                    <a16:creationId xmlns:a16="http://schemas.microsoft.com/office/drawing/2014/main" id="{42C6F27C-A1A3-81AC-7EA1-215C515585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B82332CC-51CE-0C49-C04A-12DB9CD161A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B7A99C5A-F2D0-4926-F193-B0BF47138671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0F6DAE7-2FF9-5BB2-809E-CCEBEC73673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028B3974-E22B-2CAF-8761-756D0E2A4E00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A3292512-C57C-8944-C0B9-455DD758C40E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3E966AB3-D300-0FE6-603D-3BBA3D7EF29C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32E6F3EF-F311-2519-2E91-A57EF0F84AF2}"/>
                </a:ext>
              </a:extLst>
            </p:cNvPr>
            <p:cNvGrpSpPr/>
            <p:nvPr/>
          </p:nvGrpSpPr>
          <p:grpSpPr>
            <a:xfrm>
              <a:off x="6545114" y="1632562"/>
              <a:ext cx="684764" cy="692559"/>
              <a:chOff x="3682219" y="2218377"/>
              <a:chExt cx="684764" cy="692559"/>
            </a:xfrm>
          </p:grpSpPr>
          <p:pic>
            <p:nvPicPr>
              <p:cNvPr id="250" name="Graphic 249" descr="Man with solid fill">
                <a:extLst>
                  <a:ext uri="{FF2B5EF4-FFF2-40B4-BE49-F238E27FC236}">
                    <a16:creationId xmlns:a16="http://schemas.microsoft.com/office/drawing/2014/main" id="{393444AD-8F50-4014-564D-5D64211561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2A9B78C-A42D-82C8-0A13-90791804934C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49E83B1C-3A21-0A45-57BB-515A117AF8B8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37E25E2F-50CD-4452-7903-A49F122377AD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9C2B123-F81D-BD1D-AB14-C62E65DD457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4ADDAEC0-E983-88D1-BAAC-54B90FF4038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F7619FAE-17BE-1029-B921-3AE560C895A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43522286-BE65-31E0-664E-A8431095C182}"/>
                </a:ext>
              </a:extLst>
            </p:cNvPr>
            <p:cNvGrpSpPr/>
            <p:nvPr/>
          </p:nvGrpSpPr>
          <p:grpSpPr>
            <a:xfrm>
              <a:off x="5812009" y="692284"/>
              <a:ext cx="684764" cy="692559"/>
              <a:chOff x="3682219" y="2218377"/>
              <a:chExt cx="684764" cy="692559"/>
            </a:xfrm>
          </p:grpSpPr>
          <p:pic>
            <p:nvPicPr>
              <p:cNvPr id="243" name="Graphic 242" descr="Man with solid fill">
                <a:extLst>
                  <a:ext uri="{FF2B5EF4-FFF2-40B4-BE49-F238E27FC236}">
                    <a16:creationId xmlns:a16="http://schemas.microsoft.com/office/drawing/2014/main" id="{B76B6BEC-A7E9-F6EF-EF13-3954325C4F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274733AB-1F0E-02D1-564C-670CC76AB5F9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49D62916-05C3-F90D-FAD0-C53BAD16703C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BC340625-BFCD-5B7A-4123-6E4FFA9BFDD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485D3983-8077-E556-F893-8383777C792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3AD5BE50-5059-CD8D-B983-DA2D34FDED49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02D82BF9-5AE6-0AC0-1EBE-FD41B4E37EE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B7FBCF44-AEE9-FC30-B6A3-31AA44E1E9E2}"/>
                </a:ext>
              </a:extLst>
            </p:cNvPr>
            <p:cNvGrpSpPr/>
            <p:nvPr/>
          </p:nvGrpSpPr>
          <p:grpSpPr>
            <a:xfrm>
              <a:off x="1716132" y="878154"/>
              <a:ext cx="684764" cy="692559"/>
              <a:chOff x="3682219" y="2218377"/>
              <a:chExt cx="684764" cy="692559"/>
            </a:xfrm>
          </p:grpSpPr>
          <p:pic>
            <p:nvPicPr>
              <p:cNvPr id="236" name="Graphic 235" descr="Man with solid fill">
                <a:extLst>
                  <a:ext uri="{FF2B5EF4-FFF2-40B4-BE49-F238E27FC236}">
                    <a16:creationId xmlns:a16="http://schemas.microsoft.com/office/drawing/2014/main" id="{F1CAEA47-C686-BF8E-72CF-A31DAE3140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9EC8BEB5-A9F1-06F4-FD40-A83E873AC7A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F4924B9B-FAC1-E4C6-A808-29ADC5B6818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539C80FE-46E0-DA70-443F-3F5B1B60D9A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BCE8C5A2-7C2D-77A6-3DB4-E4919820F77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E6F92A35-05A8-E11D-75C2-FC50C4A14A6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14CE0B65-3EDD-F477-522A-0BA939F24BF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1A336768-00D9-30F7-8D29-78B411C05EEF}"/>
                </a:ext>
              </a:extLst>
            </p:cNvPr>
            <p:cNvGrpSpPr/>
            <p:nvPr/>
          </p:nvGrpSpPr>
          <p:grpSpPr>
            <a:xfrm>
              <a:off x="8887255" y="1550506"/>
              <a:ext cx="684764" cy="692559"/>
              <a:chOff x="3682219" y="2218377"/>
              <a:chExt cx="684764" cy="692559"/>
            </a:xfrm>
          </p:grpSpPr>
          <p:pic>
            <p:nvPicPr>
              <p:cNvPr id="229" name="Graphic 228" descr="Man with solid fill">
                <a:extLst>
                  <a:ext uri="{FF2B5EF4-FFF2-40B4-BE49-F238E27FC236}">
                    <a16:creationId xmlns:a16="http://schemas.microsoft.com/office/drawing/2014/main" id="{E7F9D7CC-6FC7-EA59-9F3E-90C9A013C0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7CDE93DC-56EE-85C6-A694-246DCFBB48F1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2F025AB5-2982-E3CD-EDB6-F907C43D247F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539F4C0F-AD8C-6EE6-2AB3-557B6BA9C5B6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12FD1D58-6242-611C-8707-994BC889766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297D2CED-ED91-094A-1692-0EBFE95ACFB8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1139C9E-F734-8462-7892-4CDD74D68774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25AF05CB-1A09-8A3C-0C9F-5E7E6CD17485}"/>
                </a:ext>
              </a:extLst>
            </p:cNvPr>
            <p:cNvGrpSpPr/>
            <p:nvPr/>
          </p:nvGrpSpPr>
          <p:grpSpPr>
            <a:xfrm>
              <a:off x="941218" y="2505765"/>
              <a:ext cx="684764" cy="692559"/>
              <a:chOff x="3682219" y="2218377"/>
              <a:chExt cx="684764" cy="692559"/>
            </a:xfrm>
          </p:grpSpPr>
          <p:pic>
            <p:nvPicPr>
              <p:cNvPr id="222" name="Graphic 221" descr="Man with solid fill">
                <a:extLst>
                  <a:ext uri="{FF2B5EF4-FFF2-40B4-BE49-F238E27FC236}">
                    <a16:creationId xmlns:a16="http://schemas.microsoft.com/office/drawing/2014/main" id="{23B2FCB4-D4B4-4DAB-F868-814D6C6895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B38850F5-80D9-1E22-9EBE-9C33842CCE6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739D8B80-936C-4A94-8013-8CD71A1D6612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4DCF966F-4BF5-6B83-A965-860F6691E93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9BF3EFD4-A7B1-839B-1838-E4A47B671DEE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97FDEBA4-10FF-BA61-257C-13C966B823B7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8DB4D59F-4B51-A3B1-FB0E-6BE1295E5754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BAA93792-6366-DB17-9236-25112DF9FB59}"/>
                </a:ext>
              </a:extLst>
            </p:cNvPr>
            <p:cNvGrpSpPr/>
            <p:nvPr/>
          </p:nvGrpSpPr>
          <p:grpSpPr>
            <a:xfrm>
              <a:off x="1604438" y="1738766"/>
              <a:ext cx="684764" cy="692559"/>
              <a:chOff x="3682219" y="2218377"/>
              <a:chExt cx="684764" cy="692559"/>
            </a:xfrm>
          </p:grpSpPr>
          <p:pic>
            <p:nvPicPr>
              <p:cNvPr id="215" name="Graphic 214" descr="Man with solid fill">
                <a:extLst>
                  <a:ext uri="{FF2B5EF4-FFF2-40B4-BE49-F238E27FC236}">
                    <a16:creationId xmlns:a16="http://schemas.microsoft.com/office/drawing/2014/main" id="{465E38E9-9776-6220-1FEC-8FCAA7F56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EA534447-D586-F658-388A-078BFC220885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6C771AD2-87B7-7E53-C709-09535749E111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D96B502A-7AE8-FABF-88D7-E9CA6028C51C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85F79525-8781-9CB9-70DA-473A0E36B465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A4783BE5-2FA8-4922-DCC3-EC2C911898C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7F953B21-782B-077E-92F5-C664130F5DA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B56C9E6A-FBD7-960E-3651-72EE6D04CA63}"/>
                </a:ext>
              </a:extLst>
            </p:cNvPr>
            <p:cNvGrpSpPr/>
            <p:nvPr/>
          </p:nvGrpSpPr>
          <p:grpSpPr>
            <a:xfrm>
              <a:off x="8486351" y="2519649"/>
              <a:ext cx="684764" cy="692559"/>
              <a:chOff x="3682219" y="2218377"/>
              <a:chExt cx="684764" cy="692559"/>
            </a:xfrm>
          </p:grpSpPr>
          <p:pic>
            <p:nvPicPr>
              <p:cNvPr id="208" name="Graphic 207" descr="Man with solid fill">
                <a:extLst>
                  <a:ext uri="{FF2B5EF4-FFF2-40B4-BE49-F238E27FC236}">
                    <a16:creationId xmlns:a16="http://schemas.microsoft.com/office/drawing/2014/main" id="{EFB8221D-00C7-799C-0CFA-6437602AED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DD839CAC-5598-0AE8-367D-CF81940FF06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BB18B322-116E-CB8D-903F-795D68DAC4E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99BAED62-D5A8-BC48-F1F6-2C73CF303E07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A5272BAA-8E33-9407-06B3-DB353338AD6C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6F0AA9CE-1C16-8528-2E04-9C64DF20343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DBE940EC-8FE7-629D-CF55-E3EF6C48E3D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A86F4602-7878-AF6C-7FA5-0CB7637427E3}"/>
                </a:ext>
              </a:extLst>
            </p:cNvPr>
            <p:cNvGrpSpPr/>
            <p:nvPr/>
          </p:nvGrpSpPr>
          <p:grpSpPr>
            <a:xfrm>
              <a:off x="8256242" y="636106"/>
              <a:ext cx="684764" cy="692559"/>
              <a:chOff x="3682219" y="2218377"/>
              <a:chExt cx="684764" cy="692559"/>
            </a:xfrm>
          </p:grpSpPr>
          <p:pic>
            <p:nvPicPr>
              <p:cNvPr id="201" name="Graphic 200" descr="Man with solid fill">
                <a:extLst>
                  <a:ext uri="{FF2B5EF4-FFF2-40B4-BE49-F238E27FC236}">
                    <a16:creationId xmlns:a16="http://schemas.microsoft.com/office/drawing/2014/main" id="{49855735-E967-B929-C0B8-DEE6D9ABAA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45D27C81-4089-D868-5351-004EECE3C1E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12418B20-B4B7-F285-4DFB-124BD1B14560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F59143D-6C7F-1E17-256E-68C1A2BE97B3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51ABD7FE-98E4-61B1-653B-63F06235CCB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75FD2213-08A7-8F4C-4AE9-0F21C4156F51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EF618618-A1F2-5C07-FBBC-83B95DF3684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4F110B35-EA10-0981-8C5E-273EA156D481}"/>
                </a:ext>
              </a:extLst>
            </p:cNvPr>
            <p:cNvGrpSpPr/>
            <p:nvPr/>
          </p:nvGrpSpPr>
          <p:grpSpPr>
            <a:xfrm>
              <a:off x="9365555" y="2449665"/>
              <a:ext cx="684764" cy="692559"/>
              <a:chOff x="3682219" y="2218377"/>
              <a:chExt cx="684764" cy="692559"/>
            </a:xfrm>
          </p:grpSpPr>
          <p:pic>
            <p:nvPicPr>
              <p:cNvPr id="194" name="Graphic 193" descr="Man with solid fill">
                <a:extLst>
                  <a:ext uri="{FF2B5EF4-FFF2-40B4-BE49-F238E27FC236}">
                    <a16:creationId xmlns:a16="http://schemas.microsoft.com/office/drawing/2014/main" id="{6A4FCA55-B383-DDCE-BFC8-F3D35048E1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A39560D3-D553-2B81-1A1F-D0A65BA6A72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6B4A5C44-A6AA-5491-8CB2-8E04D8C77C3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346B7D82-0F60-4213-7ACF-3FE249DA9C47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D70AEB8F-B457-A0D3-E23D-CF91F6B030E7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A98D8577-CD26-12A9-5DF2-BAB017F3031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3638C968-1100-F08E-E779-766973F4D35E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D755548-24B1-41FE-B4C6-E59EB5DDE1AF}"/>
                </a:ext>
              </a:extLst>
            </p:cNvPr>
            <p:cNvGrpSpPr/>
            <p:nvPr/>
          </p:nvGrpSpPr>
          <p:grpSpPr>
            <a:xfrm>
              <a:off x="7366910" y="1539051"/>
              <a:ext cx="684764" cy="692559"/>
              <a:chOff x="3682219" y="2218377"/>
              <a:chExt cx="684764" cy="692559"/>
            </a:xfrm>
          </p:grpSpPr>
          <p:pic>
            <p:nvPicPr>
              <p:cNvPr id="187" name="Graphic 186" descr="Man with solid fill">
                <a:extLst>
                  <a:ext uri="{FF2B5EF4-FFF2-40B4-BE49-F238E27FC236}">
                    <a16:creationId xmlns:a16="http://schemas.microsoft.com/office/drawing/2014/main" id="{88E491D8-5743-0F18-2D68-56B79876CF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EEC90F0E-C4DB-2DBE-1F43-E4FEDEB9EBC7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6E544DA0-EB4C-D01F-5357-508D854C0DCA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2240FEA7-E441-C252-26E0-C543884C8427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4B4C7957-CFD3-C805-85E6-FE9069CFCD05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CAE435CD-934B-01F4-BDCA-EED02822ED7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7A07BA3E-8E2A-8F4B-49E7-79EF7D71158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0EFF8864-2736-C8E9-96FE-1F2496FE888D}"/>
                </a:ext>
              </a:extLst>
            </p:cNvPr>
            <p:cNvSpPr/>
            <p:nvPr/>
          </p:nvSpPr>
          <p:spPr>
            <a:xfrm>
              <a:off x="8377518" y="1371600"/>
              <a:ext cx="2070847" cy="2191871"/>
            </a:xfrm>
            <a:custGeom>
              <a:avLst/>
              <a:gdLst>
                <a:gd name="connsiteX0" fmla="*/ 874058 w 2070847"/>
                <a:gd name="connsiteY0" fmla="*/ 0 h 2191871"/>
                <a:gd name="connsiteX1" fmla="*/ 699247 w 2070847"/>
                <a:gd name="connsiteY1" fmla="*/ 40341 h 2191871"/>
                <a:gd name="connsiteX2" fmla="*/ 591670 w 2070847"/>
                <a:gd name="connsiteY2" fmla="*/ 67235 h 2191871"/>
                <a:gd name="connsiteX3" fmla="*/ 510988 w 2070847"/>
                <a:gd name="connsiteY3" fmla="*/ 94129 h 2191871"/>
                <a:gd name="connsiteX4" fmla="*/ 430306 w 2070847"/>
                <a:gd name="connsiteY4" fmla="*/ 147918 h 2191871"/>
                <a:gd name="connsiteX5" fmla="*/ 363070 w 2070847"/>
                <a:gd name="connsiteY5" fmla="*/ 201706 h 2191871"/>
                <a:gd name="connsiteX6" fmla="*/ 309282 w 2070847"/>
                <a:gd name="connsiteY6" fmla="*/ 282388 h 2191871"/>
                <a:gd name="connsiteX7" fmla="*/ 282388 w 2070847"/>
                <a:gd name="connsiteY7" fmla="*/ 322729 h 2191871"/>
                <a:gd name="connsiteX8" fmla="*/ 255494 w 2070847"/>
                <a:gd name="connsiteY8" fmla="*/ 349624 h 2191871"/>
                <a:gd name="connsiteX9" fmla="*/ 107576 w 2070847"/>
                <a:gd name="connsiteY9" fmla="*/ 793376 h 2191871"/>
                <a:gd name="connsiteX10" fmla="*/ 67235 w 2070847"/>
                <a:gd name="connsiteY10" fmla="*/ 914400 h 2191871"/>
                <a:gd name="connsiteX11" fmla="*/ 53788 w 2070847"/>
                <a:gd name="connsiteY11" fmla="*/ 954741 h 2191871"/>
                <a:gd name="connsiteX12" fmla="*/ 40341 w 2070847"/>
                <a:gd name="connsiteY12" fmla="*/ 995082 h 2191871"/>
                <a:gd name="connsiteX13" fmla="*/ 13447 w 2070847"/>
                <a:gd name="connsiteY13" fmla="*/ 1143000 h 2191871"/>
                <a:gd name="connsiteX14" fmla="*/ 0 w 2070847"/>
                <a:gd name="connsiteY14" fmla="*/ 1277471 h 2191871"/>
                <a:gd name="connsiteX15" fmla="*/ 26894 w 2070847"/>
                <a:gd name="connsiteY15" fmla="*/ 1707776 h 2191871"/>
                <a:gd name="connsiteX16" fmla="*/ 67235 w 2070847"/>
                <a:gd name="connsiteY16" fmla="*/ 1869141 h 2191871"/>
                <a:gd name="connsiteX17" fmla="*/ 107576 w 2070847"/>
                <a:gd name="connsiteY17" fmla="*/ 1949824 h 2191871"/>
                <a:gd name="connsiteX18" fmla="*/ 188258 w 2070847"/>
                <a:gd name="connsiteY18" fmla="*/ 2017059 h 2191871"/>
                <a:gd name="connsiteX19" fmla="*/ 215153 w 2070847"/>
                <a:gd name="connsiteY19" fmla="*/ 2043953 h 2191871"/>
                <a:gd name="connsiteX20" fmla="*/ 295835 w 2070847"/>
                <a:gd name="connsiteY20" fmla="*/ 2070847 h 2191871"/>
                <a:gd name="connsiteX21" fmla="*/ 336176 w 2070847"/>
                <a:gd name="connsiteY21" fmla="*/ 2084294 h 2191871"/>
                <a:gd name="connsiteX22" fmla="*/ 430306 w 2070847"/>
                <a:gd name="connsiteY22" fmla="*/ 2111188 h 2191871"/>
                <a:gd name="connsiteX23" fmla="*/ 470647 w 2070847"/>
                <a:gd name="connsiteY23" fmla="*/ 2124635 h 2191871"/>
                <a:gd name="connsiteX24" fmla="*/ 618564 w 2070847"/>
                <a:gd name="connsiteY24" fmla="*/ 2151529 h 2191871"/>
                <a:gd name="connsiteX25" fmla="*/ 739588 w 2070847"/>
                <a:gd name="connsiteY25" fmla="*/ 2164976 h 2191871"/>
                <a:gd name="connsiteX26" fmla="*/ 995082 w 2070847"/>
                <a:gd name="connsiteY26" fmla="*/ 2191871 h 2191871"/>
                <a:gd name="connsiteX27" fmla="*/ 1398494 w 2070847"/>
                <a:gd name="connsiteY27" fmla="*/ 2164976 h 2191871"/>
                <a:gd name="connsiteX28" fmla="*/ 1479176 w 2070847"/>
                <a:gd name="connsiteY28" fmla="*/ 2138082 h 2191871"/>
                <a:gd name="connsiteX29" fmla="*/ 1519517 w 2070847"/>
                <a:gd name="connsiteY29" fmla="*/ 2124635 h 2191871"/>
                <a:gd name="connsiteX30" fmla="*/ 1600200 w 2070847"/>
                <a:gd name="connsiteY30" fmla="*/ 2084294 h 2191871"/>
                <a:gd name="connsiteX31" fmla="*/ 1640541 w 2070847"/>
                <a:gd name="connsiteY31" fmla="*/ 2057400 h 2191871"/>
                <a:gd name="connsiteX32" fmla="*/ 1680882 w 2070847"/>
                <a:gd name="connsiteY32" fmla="*/ 2043953 h 2191871"/>
                <a:gd name="connsiteX33" fmla="*/ 1721223 w 2070847"/>
                <a:gd name="connsiteY33" fmla="*/ 2003612 h 2191871"/>
                <a:gd name="connsiteX34" fmla="*/ 1801906 w 2070847"/>
                <a:gd name="connsiteY34" fmla="*/ 1949824 h 2191871"/>
                <a:gd name="connsiteX35" fmla="*/ 1828800 w 2070847"/>
                <a:gd name="connsiteY35" fmla="*/ 1922929 h 2191871"/>
                <a:gd name="connsiteX36" fmla="*/ 1855694 w 2070847"/>
                <a:gd name="connsiteY36" fmla="*/ 1882588 h 2191871"/>
                <a:gd name="connsiteX37" fmla="*/ 1896035 w 2070847"/>
                <a:gd name="connsiteY37" fmla="*/ 1855694 h 2191871"/>
                <a:gd name="connsiteX38" fmla="*/ 1949823 w 2070847"/>
                <a:gd name="connsiteY38" fmla="*/ 1775012 h 2191871"/>
                <a:gd name="connsiteX39" fmla="*/ 1976717 w 2070847"/>
                <a:gd name="connsiteY39" fmla="*/ 1734671 h 2191871"/>
                <a:gd name="connsiteX40" fmla="*/ 2030506 w 2070847"/>
                <a:gd name="connsiteY40" fmla="*/ 1573306 h 2191871"/>
                <a:gd name="connsiteX41" fmla="*/ 2043953 w 2070847"/>
                <a:gd name="connsiteY41" fmla="*/ 1532965 h 2191871"/>
                <a:gd name="connsiteX42" fmla="*/ 2057400 w 2070847"/>
                <a:gd name="connsiteY42" fmla="*/ 1492624 h 2191871"/>
                <a:gd name="connsiteX43" fmla="*/ 2070847 w 2070847"/>
                <a:gd name="connsiteY43" fmla="*/ 1411941 h 2191871"/>
                <a:gd name="connsiteX44" fmla="*/ 2043953 w 2070847"/>
                <a:gd name="connsiteY44" fmla="*/ 1223682 h 2191871"/>
                <a:gd name="connsiteX45" fmla="*/ 2017058 w 2070847"/>
                <a:gd name="connsiteY45" fmla="*/ 1143000 h 2191871"/>
                <a:gd name="connsiteX46" fmla="*/ 2003611 w 2070847"/>
                <a:gd name="connsiteY46" fmla="*/ 1089212 h 2191871"/>
                <a:gd name="connsiteX47" fmla="*/ 1963270 w 2070847"/>
                <a:gd name="connsiteY47" fmla="*/ 968188 h 2191871"/>
                <a:gd name="connsiteX48" fmla="*/ 1922929 w 2070847"/>
                <a:gd name="connsiteY48" fmla="*/ 847165 h 2191871"/>
                <a:gd name="connsiteX49" fmla="*/ 1909482 w 2070847"/>
                <a:gd name="connsiteY49" fmla="*/ 806824 h 2191871"/>
                <a:gd name="connsiteX50" fmla="*/ 1882588 w 2070847"/>
                <a:gd name="connsiteY50" fmla="*/ 779929 h 2191871"/>
                <a:gd name="connsiteX51" fmla="*/ 1869141 w 2070847"/>
                <a:gd name="connsiteY51" fmla="*/ 739588 h 2191871"/>
                <a:gd name="connsiteX52" fmla="*/ 1788458 w 2070847"/>
                <a:gd name="connsiteY52" fmla="*/ 632012 h 2191871"/>
                <a:gd name="connsiteX53" fmla="*/ 1775011 w 2070847"/>
                <a:gd name="connsiteY53" fmla="*/ 591671 h 2191871"/>
                <a:gd name="connsiteX54" fmla="*/ 1748117 w 2070847"/>
                <a:gd name="connsiteY54" fmla="*/ 564776 h 2191871"/>
                <a:gd name="connsiteX55" fmla="*/ 1721223 w 2070847"/>
                <a:gd name="connsiteY55" fmla="*/ 524435 h 2191871"/>
                <a:gd name="connsiteX56" fmla="*/ 1707776 w 2070847"/>
                <a:gd name="connsiteY56" fmla="*/ 484094 h 2191871"/>
                <a:gd name="connsiteX57" fmla="*/ 1613647 w 2070847"/>
                <a:gd name="connsiteY57" fmla="*/ 376518 h 2191871"/>
                <a:gd name="connsiteX58" fmla="*/ 1559858 w 2070847"/>
                <a:gd name="connsiteY58" fmla="*/ 309282 h 2191871"/>
                <a:gd name="connsiteX59" fmla="*/ 1506070 w 2070847"/>
                <a:gd name="connsiteY59" fmla="*/ 268941 h 2191871"/>
                <a:gd name="connsiteX60" fmla="*/ 1438835 w 2070847"/>
                <a:gd name="connsiteY60" fmla="*/ 215153 h 2191871"/>
                <a:gd name="connsiteX61" fmla="*/ 1411941 w 2070847"/>
                <a:gd name="connsiteY61" fmla="*/ 174812 h 2191871"/>
                <a:gd name="connsiteX62" fmla="*/ 1371600 w 2070847"/>
                <a:gd name="connsiteY62" fmla="*/ 161365 h 2191871"/>
                <a:gd name="connsiteX63" fmla="*/ 1250576 w 2070847"/>
                <a:gd name="connsiteY63" fmla="*/ 107576 h 2191871"/>
                <a:gd name="connsiteX64" fmla="*/ 1129553 w 2070847"/>
                <a:gd name="connsiteY64" fmla="*/ 67235 h 2191871"/>
                <a:gd name="connsiteX65" fmla="*/ 1089211 w 2070847"/>
                <a:gd name="connsiteY65" fmla="*/ 53788 h 2191871"/>
                <a:gd name="connsiteX66" fmla="*/ 1048870 w 2070847"/>
                <a:gd name="connsiteY66" fmla="*/ 40341 h 2191871"/>
                <a:gd name="connsiteX67" fmla="*/ 874058 w 2070847"/>
                <a:gd name="connsiteY67" fmla="*/ 13447 h 2191871"/>
                <a:gd name="connsiteX68" fmla="*/ 820270 w 2070847"/>
                <a:gd name="connsiteY68" fmla="*/ 26894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070847" h="2191871">
                  <a:moveTo>
                    <a:pt x="874058" y="0"/>
                  </a:moveTo>
                  <a:cubicBezTo>
                    <a:pt x="655554" y="31215"/>
                    <a:pt x="896141" y="-8882"/>
                    <a:pt x="699247" y="40341"/>
                  </a:cubicBezTo>
                  <a:cubicBezTo>
                    <a:pt x="663388" y="49306"/>
                    <a:pt x="626736" y="55546"/>
                    <a:pt x="591670" y="67235"/>
                  </a:cubicBezTo>
                  <a:lnTo>
                    <a:pt x="510988" y="94129"/>
                  </a:lnTo>
                  <a:cubicBezTo>
                    <a:pt x="484094" y="112059"/>
                    <a:pt x="453162" y="125063"/>
                    <a:pt x="430306" y="147918"/>
                  </a:cubicBezTo>
                  <a:cubicBezTo>
                    <a:pt x="391983" y="186240"/>
                    <a:pt x="413960" y="167779"/>
                    <a:pt x="363070" y="201706"/>
                  </a:cubicBezTo>
                  <a:lnTo>
                    <a:pt x="309282" y="282388"/>
                  </a:lnTo>
                  <a:cubicBezTo>
                    <a:pt x="300317" y="295835"/>
                    <a:pt x="293816" y="311301"/>
                    <a:pt x="282388" y="322729"/>
                  </a:cubicBezTo>
                  <a:lnTo>
                    <a:pt x="255494" y="349624"/>
                  </a:lnTo>
                  <a:lnTo>
                    <a:pt x="107576" y="793376"/>
                  </a:lnTo>
                  <a:lnTo>
                    <a:pt x="67235" y="914400"/>
                  </a:lnTo>
                  <a:lnTo>
                    <a:pt x="53788" y="954741"/>
                  </a:lnTo>
                  <a:cubicBezTo>
                    <a:pt x="49306" y="968188"/>
                    <a:pt x="43121" y="981183"/>
                    <a:pt x="40341" y="995082"/>
                  </a:cubicBezTo>
                  <a:cubicBezTo>
                    <a:pt x="31162" y="1040977"/>
                    <a:pt x="19181" y="1097124"/>
                    <a:pt x="13447" y="1143000"/>
                  </a:cubicBezTo>
                  <a:cubicBezTo>
                    <a:pt x="7860" y="1187699"/>
                    <a:pt x="4482" y="1232647"/>
                    <a:pt x="0" y="1277471"/>
                  </a:cubicBezTo>
                  <a:cubicBezTo>
                    <a:pt x="7435" y="1433609"/>
                    <a:pt x="9311" y="1558319"/>
                    <a:pt x="26894" y="1707776"/>
                  </a:cubicBezTo>
                  <a:cubicBezTo>
                    <a:pt x="36771" y="1791731"/>
                    <a:pt x="40277" y="1788266"/>
                    <a:pt x="67235" y="1869141"/>
                  </a:cubicBezTo>
                  <a:cubicBezTo>
                    <a:pt x="80712" y="1909572"/>
                    <a:pt x="78613" y="1915068"/>
                    <a:pt x="107576" y="1949824"/>
                  </a:cubicBezTo>
                  <a:cubicBezTo>
                    <a:pt x="155486" y="2007317"/>
                    <a:pt x="135373" y="1974752"/>
                    <a:pt x="188258" y="2017059"/>
                  </a:cubicBezTo>
                  <a:cubicBezTo>
                    <a:pt x="198158" y="2024979"/>
                    <a:pt x="203813" y="2038283"/>
                    <a:pt x="215153" y="2043953"/>
                  </a:cubicBezTo>
                  <a:cubicBezTo>
                    <a:pt x="240509" y="2056631"/>
                    <a:pt x="268941" y="2061882"/>
                    <a:pt x="295835" y="2070847"/>
                  </a:cubicBezTo>
                  <a:lnTo>
                    <a:pt x="336176" y="2084294"/>
                  </a:lnTo>
                  <a:cubicBezTo>
                    <a:pt x="432899" y="2116535"/>
                    <a:pt x="312112" y="2077419"/>
                    <a:pt x="430306" y="2111188"/>
                  </a:cubicBezTo>
                  <a:cubicBezTo>
                    <a:pt x="443935" y="2115082"/>
                    <a:pt x="456896" y="2121197"/>
                    <a:pt x="470647" y="2124635"/>
                  </a:cubicBezTo>
                  <a:cubicBezTo>
                    <a:pt x="499621" y="2131878"/>
                    <a:pt x="592874" y="2148104"/>
                    <a:pt x="618564" y="2151529"/>
                  </a:cubicBezTo>
                  <a:cubicBezTo>
                    <a:pt x="658798" y="2156893"/>
                    <a:pt x="699312" y="2159941"/>
                    <a:pt x="739588" y="2164976"/>
                  </a:cubicBezTo>
                  <a:cubicBezTo>
                    <a:pt x="950406" y="2191329"/>
                    <a:pt x="694409" y="2166815"/>
                    <a:pt x="995082" y="2191871"/>
                  </a:cubicBezTo>
                  <a:cubicBezTo>
                    <a:pt x="1036091" y="2190088"/>
                    <a:pt x="1294336" y="2189013"/>
                    <a:pt x="1398494" y="2164976"/>
                  </a:cubicBezTo>
                  <a:cubicBezTo>
                    <a:pt x="1426117" y="2158601"/>
                    <a:pt x="1452282" y="2147047"/>
                    <a:pt x="1479176" y="2138082"/>
                  </a:cubicBezTo>
                  <a:cubicBezTo>
                    <a:pt x="1492623" y="2133600"/>
                    <a:pt x="1507723" y="2132498"/>
                    <a:pt x="1519517" y="2124635"/>
                  </a:cubicBezTo>
                  <a:cubicBezTo>
                    <a:pt x="1571652" y="2089878"/>
                    <a:pt x="1544526" y="2102852"/>
                    <a:pt x="1600200" y="2084294"/>
                  </a:cubicBezTo>
                  <a:cubicBezTo>
                    <a:pt x="1613647" y="2075329"/>
                    <a:pt x="1626086" y="2064628"/>
                    <a:pt x="1640541" y="2057400"/>
                  </a:cubicBezTo>
                  <a:cubicBezTo>
                    <a:pt x="1653219" y="2051061"/>
                    <a:pt x="1669088" y="2051816"/>
                    <a:pt x="1680882" y="2043953"/>
                  </a:cubicBezTo>
                  <a:cubicBezTo>
                    <a:pt x="1696705" y="2033404"/>
                    <a:pt x="1706212" y="2015287"/>
                    <a:pt x="1721223" y="2003612"/>
                  </a:cubicBezTo>
                  <a:cubicBezTo>
                    <a:pt x="1746737" y="1983768"/>
                    <a:pt x="1779051" y="1972680"/>
                    <a:pt x="1801906" y="1949824"/>
                  </a:cubicBezTo>
                  <a:cubicBezTo>
                    <a:pt x="1810871" y="1940859"/>
                    <a:pt x="1820880" y="1932829"/>
                    <a:pt x="1828800" y="1922929"/>
                  </a:cubicBezTo>
                  <a:cubicBezTo>
                    <a:pt x="1838896" y="1910309"/>
                    <a:pt x="1844266" y="1894016"/>
                    <a:pt x="1855694" y="1882588"/>
                  </a:cubicBezTo>
                  <a:cubicBezTo>
                    <a:pt x="1867122" y="1871160"/>
                    <a:pt x="1882588" y="1864659"/>
                    <a:pt x="1896035" y="1855694"/>
                  </a:cubicBezTo>
                  <a:lnTo>
                    <a:pt x="1949823" y="1775012"/>
                  </a:lnTo>
                  <a:lnTo>
                    <a:pt x="1976717" y="1734671"/>
                  </a:lnTo>
                  <a:lnTo>
                    <a:pt x="2030506" y="1573306"/>
                  </a:lnTo>
                  <a:lnTo>
                    <a:pt x="2043953" y="1532965"/>
                  </a:lnTo>
                  <a:lnTo>
                    <a:pt x="2057400" y="1492624"/>
                  </a:lnTo>
                  <a:cubicBezTo>
                    <a:pt x="2061882" y="1465730"/>
                    <a:pt x="2070847" y="1439206"/>
                    <a:pt x="2070847" y="1411941"/>
                  </a:cubicBezTo>
                  <a:cubicBezTo>
                    <a:pt x="2070847" y="1377455"/>
                    <a:pt x="2056367" y="1269198"/>
                    <a:pt x="2043953" y="1223682"/>
                  </a:cubicBezTo>
                  <a:cubicBezTo>
                    <a:pt x="2036494" y="1196332"/>
                    <a:pt x="2023934" y="1170502"/>
                    <a:pt x="2017058" y="1143000"/>
                  </a:cubicBezTo>
                  <a:cubicBezTo>
                    <a:pt x="2012576" y="1125071"/>
                    <a:pt x="2008921" y="1106914"/>
                    <a:pt x="2003611" y="1089212"/>
                  </a:cubicBezTo>
                  <a:cubicBezTo>
                    <a:pt x="2003608" y="1089200"/>
                    <a:pt x="1969996" y="988365"/>
                    <a:pt x="1963270" y="968188"/>
                  </a:cubicBezTo>
                  <a:lnTo>
                    <a:pt x="1922929" y="847165"/>
                  </a:lnTo>
                  <a:cubicBezTo>
                    <a:pt x="1918447" y="833718"/>
                    <a:pt x="1919505" y="816847"/>
                    <a:pt x="1909482" y="806824"/>
                  </a:cubicBezTo>
                  <a:lnTo>
                    <a:pt x="1882588" y="779929"/>
                  </a:lnTo>
                  <a:cubicBezTo>
                    <a:pt x="1878106" y="766482"/>
                    <a:pt x="1876025" y="751979"/>
                    <a:pt x="1869141" y="739588"/>
                  </a:cubicBezTo>
                  <a:cubicBezTo>
                    <a:pt x="1831127" y="671163"/>
                    <a:pt x="1829263" y="672816"/>
                    <a:pt x="1788458" y="632012"/>
                  </a:cubicBezTo>
                  <a:cubicBezTo>
                    <a:pt x="1783976" y="618565"/>
                    <a:pt x="1782304" y="603825"/>
                    <a:pt x="1775011" y="591671"/>
                  </a:cubicBezTo>
                  <a:cubicBezTo>
                    <a:pt x="1768488" y="580799"/>
                    <a:pt x="1756037" y="574676"/>
                    <a:pt x="1748117" y="564776"/>
                  </a:cubicBezTo>
                  <a:cubicBezTo>
                    <a:pt x="1738021" y="552156"/>
                    <a:pt x="1728451" y="538890"/>
                    <a:pt x="1721223" y="524435"/>
                  </a:cubicBezTo>
                  <a:cubicBezTo>
                    <a:pt x="1714884" y="511757"/>
                    <a:pt x="1714660" y="496485"/>
                    <a:pt x="1707776" y="484094"/>
                  </a:cubicBezTo>
                  <a:cubicBezTo>
                    <a:pt x="1661634" y="401039"/>
                    <a:pt x="1672577" y="415804"/>
                    <a:pt x="1613647" y="376518"/>
                  </a:cubicBezTo>
                  <a:cubicBezTo>
                    <a:pt x="1591931" y="343943"/>
                    <a:pt x="1588603" y="333236"/>
                    <a:pt x="1559858" y="309282"/>
                  </a:cubicBezTo>
                  <a:cubicBezTo>
                    <a:pt x="1542641" y="294935"/>
                    <a:pt x="1521917" y="284788"/>
                    <a:pt x="1506070" y="268941"/>
                  </a:cubicBezTo>
                  <a:cubicBezTo>
                    <a:pt x="1445246" y="208117"/>
                    <a:pt x="1517371" y="241332"/>
                    <a:pt x="1438835" y="215153"/>
                  </a:cubicBezTo>
                  <a:cubicBezTo>
                    <a:pt x="1429870" y="201706"/>
                    <a:pt x="1424561" y="184908"/>
                    <a:pt x="1411941" y="174812"/>
                  </a:cubicBezTo>
                  <a:cubicBezTo>
                    <a:pt x="1400873" y="165957"/>
                    <a:pt x="1384278" y="167704"/>
                    <a:pt x="1371600" y="161365"/>
                  </a:cubicBezTo>
                  <a:cubicBezTo>
                    <a:pt x="1243740" y="97436"/>
                    <a:pt x="1458729" y="176962"/>
                    <a:pt x="1250576" y="107576"/>
                  </a:cubicBezTo>
                  <a:lnTo>
                    <a:pt x="1129553" y="67235"/>
                  </a:lnTo>
                  <a:lnTo>
                    <a:pt x="1089211" y="53788"/>
                  </a:lnTo>
                  <a:cubicBezTo>
                    <a:pt x="1075764" y="49306"/>
                    <a:pt x="1062769" y="43121"/>
                    <a:pt x="1048870" y="40341"/>
                  </a:cubicBezTo>
                  <a:cubicBezTo>
                    <a:pt x="946199" y="19807"/>
                    <a:pt x="1004314" y="29729"/>
                    <a:pt x="874058" y="13447"/>
                  </a:cubicBezTo>
                  <a:cubicBezTo>
                    <a:pt x="829465" y="28311"/>
                    <a:pt x="847891" y="26894"/>
                    <a:pt x="820270" y="26894"/>
                  </a:cubicBezTo>
                </a:path>
              </a:pathLst>
            </a:cu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9D8CB70A-BF9B-1437-ABA9-B1D493EB9494}"/>
                </a:ext>
              </a:extLst>
            </p:cNvPr>
            <p:cNvSpPr/>
            <p:nvPr/>
          </p:nvSpPr>
          <p:spPr>
            <a:xfrm>
              <a:off x="1260053" y="276390"/>
              <a:ext cx="5557606" cy="1915481"/>
            </a:xfrm>
            <a:custGeom>
              <a:avLst/>
              <a:gdLst>
                <a:gd name="connsiteX0" fmla="*/ 165335 w 5557606"/>
                <a:gd name="connsiteY0" fmla="*/ 113575 h 1915481"/>
                <a:gd name="connsiteX1" fmla="*/ 71206 w 5557606"/>
                <a:gd name="connsiteY1" fmla="*/ 180810 h 1915481"/>
                <a:gd name="connsiteX2" fmla="*/ 17418 w 5557606"/>
                <a:gd name="connsiteY2" fmla="*/ 261492 h 1915481"/>
                <a:gd name="connsiteX3" fmla="*/ 17418 w 5557606"/>
                <a:gd name="connsiteY3" fmla="*/ 503540 h 1915481"/>
                <a:gd name="connsiteX4" fmla="*/ 57759 w 5557606"/>
                <a:gd name="connsiteY4" fmla="*/ 705245 h 1915481"/>
                <a:gd name="connsiteX5" fmla="*/ 84653 w 5557606"/>
                <a:gd name="connsiteY5" fmla="*/ 785928 h 1915481"/>
                <a:gd name="connsiteX6" fmla="*/ 98100 w 5557606"/>
                <a:gd name="connsiteY6" fmla="*/ 826269 h 1915481"/>
                <a:gd name="connsiteX7" fmla="*/ 151888 w 5557606"/>
                <a:gd name="connsiteY7" fmla="*/ 906951 h 1915481"/>
                <a:gd name="connsiteX8" fmla="*/ 205676 w 5557606"/>
                <a:gd name="connsiteY8" fmla="*/ 1027975 h 1915481"/>
                <a:gd name="connsiteX9" fmla="*/ 232571 w 5557606"/>
                <a:gd name="connsiteY9" fmla="*/ 1054869 h 1915481"/>
                <a:gd name="connsiteX10" fmla="*/ 246018 w 5557606"/>
                <a:gd name="connsiteY10" fmla="*/ 1095210 h 1915481"/>
                <a:gd name="connsiteX11" fmla="*/ 367041 w 5557606"/>
                <a:gd name="connsiteY11" fmla="*/ 1229681 h 1915481"/>
                <a:gd name="connsiteX12" fmla="*/ 407382 w 5557606"/>
                <a:gd name="connsiteY12" fmla="*/ 1243128 h 1915481"/>
                <a:gd name="connsiteX13" fmla="*/ 447723 w 5557606"/>
                <a:gd name="connsiteY13" fmla="*/ 1270022 h 1915481"/>
                <a:gd name="connsiteX14" fmla="*/ 528406 w 5557606"/>
                <a:gd name="connsiteY14" fmla="*/ 1296916 h 1915481"/>
                <a:gd name="connsiteX15" fmla="*/ 622535 w 5557606"/>
                <a:gd name="connsiteY15" fmla="*/ 1323810 h 1915481"/>
                <a:gd name="connsiteX16" fmla="*/ 757006 w 5557606"/>
                <a:gd name="connsiteY16" fmla="*/ 1350704 h 1915481"/>
                <a:gd name="connsiteX17" fmla="*/ 945265 w 5557606"/>
                <a:gd name="connsiteY17" fmla="*/ 1391045 h 1915481"/>
                <a:gd name="connsiteX18" fmla="*/ 1025947 w 5557606"/>
                <a:gd name="connsiteY18" fmla="*/ 1404492 h 1915481"/>
                <a:gd name="connsiteX19" fmla="*/ 1160418 w 5557606"/>
                <a:gd name="connsiteY19" fmla="*/ 1431387 h 1915481"/>
                <a:gd name="connsiteX20" fmla="*/ 1227653 w 5557606"/>
                <a:gd name="connsiteY20" fmla="*/ 1444834 h 1915481"/>
                <a:gd name="connsiteX21" fmla="*/ 1308335 w 5557606"/>
                <a:gd name="connsiteY21" fmla="*/ 1471728 h 1915481"/>
                <a:gd name="connsiteX22" fmla="*/ 1415912 w 5557606"/>
                <a:gd name="connsiteY22" fmla="*/ 1498622 h 1915481"/>
                <a:gd name="connsiteX23" fmla="*/ 1496594 w 5557606"/>
                <a:gd name="connsiteY23" fmla="*/ 1525516 h 1915481"/>
                <a:gd name="connsiteX24" fmla="*/ 1550382 w 5557606"/>
                <a:gd name="connsiteY24" fmla="*/ 1538963 h 1915481"/>
                <a:gd name="connsiteX25" fmla="*/ 1671406 w 5557606"/>
                <a:gd name="connsiteY25" fmla="*/ 1579304 h 1915481"/>
                <a:gd name="connsiteX26" fmla="*/ 1913453 w 5557606"/>
                <a:gd name="connsiteY26" fmla="*/ 1659987 h 1915481"/>
                <a:gd name="connsiteX27" fmla="*/ 1994135 w 5557606"/>
                <a:gd name="connsiteY27" fmla="*/ 1686881 h 1915481"/>
                <a:gd name="connsiteX28" fmla="*/ 2034476 w 5557606"/>
                <a:gd name="connsiteY28" fmla="*/ 1700328 h 1915481"/>
                <a:gd name="connsiteX29" fmla="*/ 2249629 w 5557606"/>
                <a:gd name="connsiteY29" fmla="*/ 1740669 h 1915481"/>
                <a:gd name="connsiteX30" fmla="*/ 2410994 w 5557606"/>
                <a:gd name="connsiteY30" fmla="*/ 1754116 h 1915481"/>
                <a:gd name="connsiteX31" fmla="*/ 2639594 w 5557606"/>
                <a:gd name="connsiteY31" fmla="*/ 1781010 h 1915481"/>
                <a:gd name="connsiteX32" fmla="*/ 2733723 w 5557606"/>
                <a:gd name="connsiteY32" fmla="*/ 1794457 h 1915481"/>
                <a:gd name="connsiteX33" fmla="*/ 2895088 w 5557606"/>
                <a:gd name="connsiteY33" fmla="*/ 1834798 h 1915481"/>
                <a:gd name="connsiteX34" fmla="*/ 2948876 w 5557606"/>
                <a:gd name="connsiteY34" fmla="*/ 1848245 h 1915481"/>
                <a:gd name="connsiteX35" fmla="*/ 3016112 w 5557606"/>
                <a:gd name="connsiteY35" fmla="*/ 1861692 h 1915481"/>
                <a:gd name="connsiteX36" fmla="*/ 3056453 w 5557606"/>
                <a:gd name="connsiteY36" fmla="*/ 1875140 h 1915481"/>
                <a:gd name="connsiteX37" fmla="*/ 3123688 w 5557606"/>
                <a:gd name="connsiteY37" fmla="*/ 1888587 h 1915481"/>
                <a:gd name="connsiteX38" fmla="*/ 3352288 w 5557606"/>
                <a:gd name="connsiteY38" fmla="*/ 1915481 h 1915481"/>
                <a:gd name="connsiteX39" fmla="*/ 3701912 w 5557606"/>
                <a:gd name="connsiteY39" fmla="*/ 1902034 h 1915481"/>
                <a:gd name="connsiteX40" fmla="*/ 3876723 w 5557606"/>
                <a:gd name="connsiteY40" fmla="*/ 1861692 h 1915481"/>
                <a:gd name="connsiteX41" fmla="*/ 3930512 w 5557606"/>
                <a:gd name="connsiteY41" fmla="*/ 1848245 h 1915481"/>
                <a:gd name="connsiteX42" fmla="*/ 4011194 w 5557606"/>
                <a:gd name="connsiteY42" fmla="*/ 1821351 h 1915481"/>
                <a:gd name="connsiteX43" fmla="*/ 4051535 w 5557606"/>
                <a:gd name="connsiteY43" fmla="*/ 1807904 h 1915481"/>
                <a:gd name="connsiteX44" fmla="*/ 4091876 w 5557606"/>
                <a:gd name="connsiteY44" fmla="*/ 1781010 h 1915481"/>
                <a:gd name="connsiteX45" fmla="*/ 4172559 w 5557606"/>
                <a:gd name="connsiteY45" fmla="*/ 1754116 h 1915481"/>
                <a:gd name="connsiteX46" fmla="*/ 4212900 w 5557606"/>
                <a:gd name="connsiteY46" fmla="*/ 1740669 h 1915481"/>
                <a:gd name="connsiteX47" fmla="*/ 4293582 w 5557606"/>
                <a:gd name="connsiteY47" fmla="*/ 1700328 h 1915481"/>
                <a:gd name="connsiteX48" fmla="*/ 4374265 w 5557606"/>
                <a:gd name="connsiteY48" fmla="*/ 1646540 h 1915481"/>
                <a:gd name="connsiteX49" fmla="*/ 4454947 w 5557606"/>
                <a:gd name="connsiteY49" fmla="*/ 1619645 h 1915481"/>
                <a:gd name="connsiteX50" fmla="*/ 4495288 w 5557606"/>
                <a:gd name="connsiteY50" fmla="*/ 1592751 h 1915481"/>
                <a:gd name="connsiteX51" fmla="*/ 4535629 w 5557606"/>
                <a:gd name="connsiteY51" fmla="*/ 1552410 h 1915481"/>
                <a:gd name="connsiteX52" fmla="*/ 4575971 w 5557606"/>
                <a:gd name="connsiteY52" fmla="*/ 1538963 h 1915481"/>
                <a:gd name="connsiteX53" fmla="*/ 4616312 w 5557606"/>
                <a:gd name="connsiteY53" fmla="*/ 1512069 h 1915481"/>
                <a:gd name="connsiteX54" fmla="*/ 4737335 w 5557606"/>
                <a:gd name="connsiteY54" fmla="*/ 1471728 h 1915481"/>
                <a:gd name="connsiteX55" fmla="*/ 4777676 w 5557606"/>
                <a:gd name="connsiteY55" fmla="*/ 1458281 h 1915481"/>
                <a:gd name="connsiteX56" fmla="*/ 4818018 w 5557606"/>
                <a:gd name="connsiteY56" fmla="*/ 1444834 h 1915481"/>
                <a:gd name="connsiteX57" fmla="*/ 4858359 w 5557606"/>
                <a:gd name="connsiteY57" fmla="*/ 1417940 h 1915481"/>
                <a:gd name="connsiteX58" fmla="*/ 4898700 w 5557606"/>
                <a:gd name="connsiteY58" fmla="*/ 1404492 h 1915481"/>
                <a:gd name="connsiteX59" fmla="*/ 5046618 w 5557606"/>
                <a:gd name="connsiteY59" fmla="*/ 1364151 h 1915481"/>
                <a:gd name="connsiteX60" fmla="*/ 5086959 w 5557606"/>
                <a:gd name="connsiteY60" fmla="*/ 1337257 h 1915481"/>
                <a:gd name="connsiteX61" fmla="*/ 5181088 w 5557606"/>
                <a:gd name="connsiteY61" fmla="*/ 1310363 h 1915481"/>
                <a:gd name="connsiteX62" fmla="*/ 5261771 w 5557606"/>
                <a:gd name="connsiteY62" fmla="*/ 1270022 h 1915481"/>
                <a:gd name="connsiteX63" fmla="*/ 5342453 w 5557606"/>
                <a:gd name="connsiteY63" fmla="*/ 1216234 h 1915481"/>
                <a:gd name="connsiteX64" fmla="*/ 5382794 w 5557606"/>
                <a:gd name="connsiteY64" fmla="*/ 1189340 h 1915481"/>
                <a:gd name="connsiteX65" fmla="*/ 5450029 w 5557606"/>
                <a:gd name="connsiteY65" fmla="*/ 1122104 h 1915481"/>
                <a:gd name="connsiteX66" fmla="*/ 5503818 w 5557606"/>
                <a:gd name="connsiteY66" fmla="*/ 1054869 h 1915481"/>
                <a:gd name="connsiteX67" fmla="*/ 5530712 w 5557606"/>
                <a:gd name="connsiteY67" fmla="*/ 974187 h 1915481"/>
                <a:gd name="connsiteX68" fmla="*/ 5544159 w 5557606"/>
                <a:gd name="connsiteY68" fmla="*/ 933845 h 1915481"/>
                <a:gd name="connsiteX69" fmla="*/ 5557606 w 5557606"/>
                <a:gd name="connsiteY69" fmla="*/ 853163 h 1915481"/>
                <a:gd name="connsiteX70" fmla="*/ 5530712 w 5557606"/>
                <a:gd name="connsiteY70" fmla="*/ 651457 h 1915481"/>
                <a:gd name="connsiteX71" fmla="*/ 5517265 w 5557606"/>
                <a:gd name="connsiteY71" fmla="*/ 611116 h 1915481"/>
                <a:gd name="connsiteX72" fmla="*/ 5423135 w 5557606"/>
                <a:gd name="connsiteY72" fmla="*/ 503540 h 1915481"/>
                <a:gd name="connsiteX73" fmla="*/ 5396241 w 5557606"/>
                <a:gd name="connsiteY73" fmla="*/ 476645 h 1915481"/>
                <a:gd name="connsiteX74" fmla="*/ 5275218 w 5557606"/>
                <a:gd name="connsiteY74" fmla="*/ 395963 h 1915481"/>
                <a:gd name="connsiteX75" fmla="*/ 5154194 w 5557606"/>
                <a:gd name="connsiteY75" fmla="*/ 342175 h 1915481"/>
                <a:gd name="connsiteX76" fmla="*/ 5033171 w 5557606"/>
                <a:gd name="connsiteY76" fmla="*/ 301834 h 1915481"/>
                <a:gd name="connsiteX77" fmla="*/ 4992829 w 5557606"/>
                <a:gd name="connsiteY77" fmla="*/ 288387 h 1915481"/>
                <a:gd name="connsiteX78" fmla="*/ 4939041 w 5557606"/>
                <a:gd name="connsiteY78" fmla="*/ 274940 h 1915481"/>
                <a:gd name="connsiteX79" fmla="*/ 4858359 w 5557606"/>
                <a:gd name="connsiteY79" fmla="*/ 248045 h 1915481"/>
                <a:gd name="connsiteX80" fmla="*/ 4818018 w 5557606"/>
                <a:gd name="connsiteY80" fmla="*/ 234598 h 1915481"/>
                <a:gd name="connsiteX81" fmla="*/ 4777676 w 5557606"/>
                <a:gd name="connsiteY81" fmla="*/ 221151 h 1915481"/>
                <a:gd name="connsiteX82" fmla="*/ 4710441 w 5557606"/>
                <a:gd name="connsiteY82" fmla="*/ 207704 h 1915481"/>
                <a:gd name="connsiteX83" fmla="*/ 4629759 w 5557606"/>
                <a:gd name="connsiteY83" fmla="*/ 194257 h 1915481"/>
                <a:gd name="connsiteX84" fmla="*/ 4575971 w 5557606"/>
                <a:gd name="connsiteY84" fmla="*/ 180810 h 1915481"/>
                <a:gd name="connsiteX85" fmla="*/ 4280135 w 5557606"/>
                <a:gd name="connsiteY85" fmla="*/ 140469 h 1915481"/>
                <a:gd name="connsiteX86" fmla="*/ 3970853 w 5557606"/>
                <a:gd name="connsiteY86" fmla="*/ 113575 h 1915481"/>
                <a:gd name="connsiteX87" fmla="*/ 3473312 w 5557606"/>
                <a:gd name="connsiteY87" fmla="*/ 86681 h 1915481"/>
                <a:gd name="connsiteX88" fmla="*/ 3204371 w 5557606"/>
                <a:gd name="connsiteY88" fmla="*/ 86681 h 1915481"/>
                <a:gd name="connsiteX89" fmla="*/ 2276523 w 5557606"/>
                <a:gd name="connsiteY89" fmla="*/ 73234 h 1915481"/>
                <a:gd name="connsiteX90" fmla="*/ 1698300 w 5557606"/>
                <a:gd name="connsiteY90" fmla="*/ 46340 h 1915481"/>
                <a:gd name="connsiteX91" fmla="*/ 1536935 w 5557606"/>
                <a:gd name="connsiteY91" fmla="*/ 32892 h 1915481"/>
                <a:gd name="connsiteX92" fmla="*/ 1025947 w 5557606"/>
                <a:gd name="connsiteY92" fmla="*/ 5998 h 1915481"/>
                <a:gd name="connsiteX93" fmla="*/ 286359 w 5557606"/>
                <a:gd name="connsiteY93" fmla="*/ 32892 h 1915481"/>
                <a:gd name="connsiteX94" fmla="*/ 151888 w 5557606"/>
                <a:gd name="connsiteY94" fmla="*/ 73234 h 1915481"/>
                <a:gd name="connsiteX95" fmla="*/ 111547 w 5557606"/>
                <a:gd name="connsiteY95" fmla="*/ 86681 h 1915481"/>
                <a:gd name="connsiteX96" fmla="*/ 84653 w 5557606"/>
                <a:gd name="connsiteY96" fmla="*/ 127022 h 1915481"/>
                <a:gd name="connsiteX97" fmla="*/ 71206 w 5557606"/>
                <a:gd name="connsiteY97" fmla="*/ 167363 h 1915481"/>
                <a:gd name="connsiteX98" fmla="*/ 30865 w 5557606"/>
                <a:gd name="connsiteY98" fmla="*/ 180810 h 1915481"/>
                <a:gd name="connsiteX99" fmla="*/ 3971 w 5557606"/>
                <a:gd name="connsiteY99" fmla="*/ 274940 h 19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557606" h="1915481">
                  <a:moveTo>
                    <a:pt x="165335" y="113575"/>
                  </a:moveTo>
                  <a:cubicBezTo>
                    <a:pt x="133959" y="135987"/>
                    <a:pt x="98471" y="153545"/>
                    <a:pt x="71206" y="180810"/>
                  </a:cubicBezTo>
                  <a:cubicBezTo>
                    <a:pt x="48350" y="203666"/>
                    <a:pt x="17418" y="261492"/>
                    <a:pt x="17418" y="261492"/>
                  </a:cubicBezTo>
                  <a:cubicBezTo>
                    <a:pt x="-10240" y="372128"/>
                    <a:pt x="-909" y="311101"/>
                    <a:pt x="17418" y="503540"/>
                  </a:cubicBezTo>
                  <a:cubicBezTo>
                    <a:pt x="23424" y="566602"/>
                    <a:pt x="37952" y="645822"/>
                    <a:pt x="57759" y="705245"/>
                  </a:cubicBezTo>
                  <a:lnTo>
                    <a:pt x="84653" y="785928"/>
                  </a:lnTo>
                  <a:cubicBezTo>
                    <a:pt x="89135" y="799375"/>
                    <a:pt x="90237" y="814475"/>
                    <a:pt x="98100" y="826269"/>
                  </a:cubicBezTo>
                  <a:cubicBezTo>
                    <a:pt x="116029" y="853163"/>
                    <a:pt x="141667" y="876287"/>
                    <a:pt x="151888" y="906951"/>
                  </a:cubicBezTo>
                  <a:cubicBezTo>
                    <a:pt x="173212" y="970924"/>
                    <a:pt x="169146" y="982313"/>
                    <a:pt x="205676" y="1027975"/>
                  </a:cubicBezTo>
                  <a:cubicBezTo>
                    <a:pt x="213596" y="1037875"/>
                    <a:pt x="223606" y="1045904"/>
                    <a:pt x="232571" y="1054869"/>
                  </a:cubicBezTo>
                  <a:cubicBezTo>
                    <a:pt x="237053" y="1068316"/>
                    <a:pt x="239134" y="1082819"/>
                    <a:pt x="246018" y="1095210"/>
                  </a:cubicBezTo>
                  <a:cubicBezTo>
                    <a:pt x="275659" y="1148564"/>
                    <a:pt x="310789" y="1201555"/>
                    <a:pt x="367041" y="1229681"/>
                  </a:cubicBezTo>
                  <a:cubicBezTo>
                    <a:pt x="379719" y="1236020"/>
                    <a:pt x="394704" y="1236789"/>
                    <a:pt x="407382" y="1243128"/>
                  </a:cubicBezTo>
                  <a:cubicBezTo>
                    <a:pt x="421837" y="1250356"/>
                    <a:pt x="432955" y="1263458"/>
                    <a:pt x="447723" y="1270022"/>
                  </a:cubicBezTo>
                  <a:cubicBezTo>
                    <a:pt x="473629" y="1281536"/>
                    <a:pt x="501512" y="1287951"/>
                    <a:pt x="528406" y="1296916"/>
                  </a:cubicBezTo>
                  <a:cubicBezTo>
                    <a:pt x="570740" y="1311027"/>
                    <a:pt x="575257" y="1313679"/>
                    <a:pt x="622535" y="1323810"/>
                  </a:cubicBezTo>
                  <a:cubicBezTo>
                    <a:pt x="667232" y="1333388"/>
                    <a:pt x="712659" y="1339617"/>
                    <a:pt x="757006" y="1350704"/>
                  </a:cubicBezTo>
                  <a:cubicBezTo>
                    <a:pt x="830464" y="1369069"/>
                    <a:pt x="853706" y="1375785"/>
                    <a:pt x="945265" y="1391045"/>
                  </a:cubicBezTo>
                  <a:cubicBezTo>
                    <a:pt x="972159" y="1395527"/>
                    <a:pt x="999149" y="1399467"/>
                    <a:pt x="1025947" y="1404492"/>
                  </a:cubicBezTo>
                  <a:cubicBezTo>
                    <a:pt x="1070875" y="1412916"/>
                    <a:pt x="1115594" y="1422422"/>
                    <a:pt x="1160418" y="1431387"/>
                  </a:cubicBezTo>
                  <a:cubicBezTo>
                    <a:pt x="1182830" y="1435869"/>
                    <a:pt x="1205970" y="1437606"/>
                    <a:pt x="1227653" y="1444834"/>
                  </a:cubicBezTo>
                  <a:cubicBezTo>
                    <a:pt x="1254547" y="1453799"/>
                    <a:pt x="1280833" y="1464852"/>
                    <a:pt x="1308335" y="1471728"/>
                  </a:cubicBezTo>
                  <a:cubicBezTo>
                    <a:pt x="1344194" y="1480693"/>
                    <a:pt x="1380846" y="1486933"/>
                    <a:pt x="1415912" y="1498622"/>
                  </a:cubicBezTo>
                  <a:cubicBezTo>
                    <a:pt x="1442806" y="1507587"/>
                    <a:pt x="1469092" y="1518640"/>
                    <a:pt x="1496594" y="1525516"/>
                  </a:cubicBezTo>
                  <a:cubicBezTo>
                    <a:pt x="1514523" y="1529998"/>
                    <a:pt x="1532680" y="1533653"/>
                    <a:pt x="1550382" y="1538963"/>
                  </a:cubicBezTo>
                  <a:cubicBezTo>
                    <a:pt x="1550394" y="1538966"/>
                    <a:pt x="1651229" y="1572578"/>
                    <a:pt x="1671406" y="1579304"/>
                  </a:cubicBezTo>
                  <a:lnTo>
                    <a:pt x="1913453" y="1659987"/>
                  </a:lnTo>
                  <a:lnTo>
                    <a:pt x="1994135" y="1686881"/>
                  </a:lnTo>
                  <a:cubicBezTo>
                    <a:pt x="2007582" y="1691363"/>
                    <a:pt x="2020577" y="1697548"/>
                    <a:pt x="2034476" y="1700328"/>
                  </a:cubicBezTo>
                  <a:cubicBezTo>
                    <a:pt x="2063890" y="1706211"/>
                    <a:pt x="2202466" y="1735429"/>
                    <a:pt x="2249629" y="1740669"/>
                  </a:cubicBezTo>
                  <a:cubicBezTo>
                    <a:pt x="2303274" y="1746629"/>
                    <a:pt x="2357262" y="1748999"/>
                    <a:pt x="2410994" y="1754116"/>
                  </a:cubicBezTo>
                  <a:cubicBezTo>
                    <a:pt x="2466219" y="1759375"/>
                    <a:pt x="2582302" y="1773371"/>
                    <a:pt x="2639594" y="1781010"/>
                  </a:cubicBezTo>
                  <a:cubicBezTo>
                    <a:pt x="2671011" y="1785199"/>
                    <a:pt x="2702644" y="1788241"/>
                    <a:pt x="2733723" y="1794457"/>
                  </a:cubicBezTo>
                  <a:cubicBezTo>
                    <a:pt x="2733729" y="1794458"/>
                    <a:pt x="2868191" y="1828074"/>
                    <a:pt x="2895088" y="1834798"/>
                  </a:cubicBezTo>
                  <a:cubicBezTo>
                    <a:pt x="2913017" y="1839280"/>
                    <a:pt x="2930754" y="1844621"/>
                    <a:pt x="2948876" y="1848245"/>
                  </a:cubicBezTo>
                  <a:cubicBezTo>
                    <a:pt x="2971288" y="1852727"/>
                    <a:pt x="2993939" y="1856149"/>
                    <a:pt x="3016112" y="1861692"/>
                  </a:cubicBezTo>
                  <a:cubicBezTo>
                    <a:pt x="3029863" y="1865130"/>
                    <a:pt x="3042702" y="1871702"/>
                    <a:pt x="3056453" y="1875140"/>
                  </a:cubicBezTo>
                  <a:cubicBezTo>
                    <a:pt x="3078626" y="1880683"/>
                    <a:pt x="3101143" y="1884830"/>
                    <a:pt x="3123688" y="1888587"/>
                  </a:cubicBezTo>
                  <a:cubicBezTo>
                    <a:pt x="3212866" y="1903450"/>
                    <a:pt x="3256698" y="1905922"/>
                    <a:pt x="3352288" y="1915481"/>
                  </a:cubicBezTo>
                  <a:cubicBezTo>
                    <a:pt x="3468829" y="1910999"/>
                    <a:pt x="3585687" y="1911719"/>
                    <a:pt x="3701912" y="1902034"/>
                  </a:cubicBezTo>
                  <a:cubicBezTo>
                    <a:pt x="3828290" y="1891503"/>
                    <a:pt x="3799836" y="1883660"/>
                    <a:pt x="3876723" y="1861692"/>
                  </a:cubicBezTo>
                  <a:cubicBezTo>
                    <a:pt x="3894493" y="1856615"/>
                    <a:pt x="3912810" y="1853556"/>
                    <a:pt x="3930512" y="1848245"/>
                  </a:cubicBezTo>
                  <a:cubicBezTo>
                    <a:pt x="3957665" y="1840099"/>
                    <a:pt x="3984300" y="1830316"/>
                    <a:pt x="4011194" y="1821351"/>
                  </a:cubicBezTo>
                  <a:cubicBezTo>
                    <a:pt x="4024641" y="1816869"/>
                    <a:pt x="4039741" y="1815767"/>
                    <a:pt x="4051535" y="1807904"/>
                  </a:cubicBezTo>
                  <a:cubicBezTo>
                    <a:pt x="4064982" y="1798939"/>
                    <a:pt x="4077108" y="1787574"/>
                    <a:pt x="4091876" y="1781010"/>
                  </a:cubicBezTo>
                  <a:cubicBezTo>
                    <a:pt x="4117782" y="1769496"/>
                    <a:pt x="4145665" y="1763081"/>
                    <a:pt x="4172559" y="1754116"/>
                  </a:cubicBezTo>
                  <a:cubicBezTo>
                    <a:pt x="4186006" y="1749634"/>
                    <a:pt x="4201106" y="1748532"/>
                    <a:pt x="4212900" y="1740669"/>
                  </a:cubicBezTo>
                  <a:cubicBezTo>
                    <a:pt x="4391981" y="1621282"/>
                    <a:pt x="4126570" y="1793112"/>
                    <a:pt x="4293582" y="1700328"/>
                  </a:cubicBezTo>
                  <a:cubicBezTo>
                    <a:pt x="4321837" y="1684631"/>
                    <a:pt x="4343601" y="1656762"/>
                    <a:pt x="4374265" y="1646540"/>
                  </a:cubicBezTo>
                  <a:cubicBezTo>
                    <a:pt x="4401159" y="1637575"/>
                    <a:pt x="4431359" y="1635370"/>
                    <a:pt x="4454947" y="1619645"/>
                  </a:cubicBezTo>
                  <a:cubicBezTo>
                    <a:pt x="4468394" y="1610680"/>
                    <a:pt x="4482873" y="1603097"/>
                    <a:pt x="4495288" y="1592751"/>
                  </a:cubicBezTo>
                  <a:cubicBezTo>
                    <a:pt x="4509897" y="1580577"/>
                    <a:pt x="4519806" y="1562959"/>
                    <a:pt x="4535629" y="1552410"/>
                  </a:cubicBezTo>
                  <a:cubicBezTo>
                    <a:pt x="4547423" y="1544547"/>
                    <a:pt x="4562524" y="1543445"/>
                    <a:pt x="4575971" y="1538963"/>
                  </a:cubicBezTo>
                  <a:cubicBezTo>
                    <a:pt x="4589418" y="1529998"/>
                    <a:pt x="4601544" y="1518633"/>
                    <a:pt x="4616312" y="1512069"/>
                  </a:cubicBezTo>
                  <a:lnTo>
                    <a:pt x="4737335" y="1471728"/>
                  </a:lnTo>
                  <a:lnTo>
                    <a:pt x="4777676" y="1458281"/>
                  </a:lnTo>
                  <a:lnTo>
                    <a:pt x="4818018" y="1444834"/>
                  </a:lnTo>
                  <a:cubicBezTo>
                    <a:pt x="4831465" y="1435869"/>
                    <a:pt x="4843904" y="1425168"/>
                    <a:pt x="4858359" y="1417940"/>
                  </a:cubicBezTo>
                  <a:cubicBezTo>
                    <a:pt x="4871037" y="1411601"/>
                    <a:pt x="4885025" y="1408222"/>
                    <a:pt x="4898700" y="1404492"/>
                  </a:cubicBezTo>
                  <a:cubicBezTo>
                    <a:pt x="5065550" y="1358986"/>
                    <a:pt x="4953753" y="1395105"/>
                    <a:pt x="5046618" y="1364151"/>
                  </a:cubicBezTo>
                  <a:cubicBezTo>
                    <a:pt x="5060065" y="1355186"/>
                    <a:pt x="5072104" y="1343623"/>
                    <a:pt x="5086959" y="1337257"/>
                  </a:cubicBezTo>
                  <a:cubicBezTo>
                    <a:pt x="5147277" y="1311406"/>
                    <a:pt x="5128753" y="1336531"/>
                    <a:pt x="5181088" y="1310363"/>
                  </a:cubicBezTo>
                  <a:cubicBezTo>
                    <a:pt x="5285356" y="1258229"/>
                    <a:pt x="5160373" y="1303821"/>
                    <a:pt x="5261771" y="1270022"/>
                  </a:cubicBezTo>
                  <a:lnTo>
                    <a:pt x="5342453" y="1216234"/>
                  </a:lnTo>
                  <a:cubicBezTo>
                    <a:pt x="5355900" y="1207269"/>
                    <a:pt x="5371366" y="1200768"/>
                    <a:pt x="5382794" y="1189340"/>
                  </a:cubicBezTo>
                  <a:cubicBezTo>
                    <a:pt x="5405206" y="1166928"/>
                    <a:pt x="5432448" y="1148476"/>
                    <a:pt x="5450029" y="1122104"/>
                  </a:cubicBezTo>
                  <a:cubicBezTo>
                    <a:pt x="5483956" y="1071214"/>
                    <a:pt x="5465495" y="1093191"/>
                    <a:pt x="5503818" y="1054869"/>
                  </a:cubicBezTo>
                  <a:lnTo>
                    <a:pt x="5530712" y="974187"/>
                  </a:lnTo>
                  <a:cubicBezTo>
                    <a:pt x="5535194" y="960740"/>
                    <a:pt x="5541829" y="947827"/>
                    <a:pt x="5544159" y="933845"/>
                  </a:cubicBezTo>
                  <a:lnTo>
                    <a:pt x="5557606" y="853163"/>
                  </a:lnTo>
                  <a:cubicBezTo>
                    <a:pt x="5547032" y="736846"/>
                    <a:pt x="5554470" y="734609"/>
                    <a:pt x="5530712" y="651457"/>
                  </a:cubicBezTo>
                  <a:cubicBezTo>
                    <a:pt x="5526818" y="637828"/>
                    <a:pt x="5523604" y="623794"/>
                    <a:pt x="5517265" y="611116"/>
                  </a:cubicBezTo>
                  <a:cubicBezTo>
                    <a:pt x="5495027" y="566640"/>
                    <a:pt x="5458188" y="538593"/>
                    <a:pt x="5423135" y="503540"/>
                  </a:cubicBezTo>
                  <a:cubicBezTo>
                    <a:pt x="5414170" y="494575"/>
                    <a:pt x="5406790" y="483678"/>
                    <a:pt x="5396241" y="476645"/>
                  </a:cubicBezTo>
                  <a:lnTo>
                    <a:pt x="5275218" y="395963"/>
                  </a:lnTo>
                  <a:cubicBezTo>
                    <a:pt x="5211290" y="353345"/>
                    <a:pt x="5250205" y="374179"/>
                    <a:pt x="5154194" y="342175"/>
                  </a:cubicBezTo>
                  <a:lnTo>
                    <a:pt x="5033171" y="301834"/>
                  </a:lnTo>
                  <a:cubicBezTo>
                    <a:pt x="5019724" y="297352"/>
                    <a:pt x="5006580" y="291825"/>
                    <a:pt x="4992829" y="288387"/>
                  </a:cubicBezTo>
                  <a:cubicBezTo>
                    <a:pt x="4974900" y="283905"/>
                    <a:pt x="4956743" y="280251"/>
                    <a:pt x="4939041" y="274940"/>
                  </a:cubicBezTo>
                  <a:cubicBezTo>
                    <a:pt x="4911888" y="266794"/>
                    <a:pt x="4885253" y="257010"/>
                    <a:pt x="4858359" y="248045"/>
                  </a:cubicBezTo>
                  <a:lnTo>
                    <a:pt x="4818018" y="234598"/>
                  </a:lnTo>
                  <a:cubicBezTo>
                    <a:pt x="4804571" y="230116"/>
                    <a:pt x="4791575" y="223931"/>
                    <a:pt x="4777676" y="221151"/>
                  </a:cubicBezTo>
                  <a:lnTo>
                    <a:pt x="4710441" y="207704"/>
                  </a:lnTo>
                  <a:cubicBezTo>
                    <a:pt x="4683616" y="202827"/>
                    <a:pt x="4656495" y="199604"/>
                    <a:pt x="4629759" y="194257"/>
                  </a:cubicBezTo>
                  <a:cubicBezTo>
                    <a:pt x="4611637" y="190633"/>
                    <a:pt x="4594201" y="183848"/>
                    <a:pt x="4575971" y="180810"/>
                  </a:cubicBezTo>
                  <a:cubicBezTo>
                    <a:pt x="4437198" y="157681"/>
                    <a:pt x="4402006" y="156718"/>
                    <a:pt x="4280135" y="140469"/>
                  </a:cubicBezTo>
                  <a:cubicBezTo>
                    <a:pt x="4108677" y="117608"/>
                    <a:pt x="4231682" y="127303"/>
                    <a:pt x="3970853" y="113575"/>
                  </a:cubicBezTo>
                  <a:cubicBezTo>
                    <a:pt x="3422001" y="84688"/>
                    <a:pt x="3900278" y="115145"/>
                    <a:pt x="3473312" y="86681"/>
                  </a:cubicBezTo>
                  <a:cubicBezTo>
                    <a:pt x="3132701" y="117645"/>
                    <a:pt x="3499436" y="94247"/>
                    <a:pt x="3204371" y="86681"/>
                  </a:cubicBezTo>
                  <a:cubicBezTo>
                    <a:pt x="2895157" y="78752"/>
                    <a:pt x="2585806" y="77716"/>
                    <a:pt x="2276523" y="73234"/>
                  </a:cubicBezTo>
                  <a:cubicBezTo>
                    <a:pt x="1933955" y="42091"/>
                    <a:pt x="2328047" y="74966"/>
                    <a:pt x="1698300" y="46340"/>
                  </a:cubicBezTo>
                  <a:cubicBezTo>
                    <a:pt x="1644381" y="43889"/>
                    <a:pt x="1590813" y="36125"/>
                    <a:pt x="1536935" y="32892"/>
                  </a:cubicBezTo>
                  <a:lnTo>
                    <a:pt x="1025947" y="5998"/>
                  </a:lnTo>
                  <a:cubicBezTo>
                    <a:pt x="779418" y="14963"/>
                    <a:pt x="525685" y="-26944"/>
                    <a:pt x="286359" y="32892"/>
                  </a:cubicBezTo>
                  <a:cubicBezTo>
                    <a:pt x="205070" y="53216"/>
                    <a:pt x="250102" y="40496"/>
                    <a:pt x="151888" y="73234"/>
                  </a:cubicBezTo>
                  <a:lnTo>
                    <a:pt x="111547" y="86681"/>
                  </a:lnTo>
                  <a:cubicBezTo>
                    <a:pt x="102582" y="100128"/>
                    <a:pt x="91881" y="112567"/>
                    <a:pt x="84653" y="127022"/>
                  </a:cubicBezTo>
                  <a:cubicBezTo>
                    <a:pt x="78314" y="139700"/>
                    <a:pt x="81229" y="157340"/>
                    <a:pt x="71206" y="167363"/>
                  </a:cubicBezTo>
                  <a:cubicBezTo>
                    <a:pt x="61183" y="177386"/>
                    <a:pt x="44312" y="176328"/>
                    <a:pt x="30865" y="180810"/>
                  </a:cubicBezTo>
                  <a:cubicBezTo>
                    <a:pt x="2553" y="265745"/>
                    <a:pt x="3971" y="233143"/>
                    <a:pt x="3971" y="27494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578A8A69-29C7-0777-C9D1-C4F2BA77AE8C}"/>
                </a:ext>
              </a:extLst>
            </p:cNvPr>
            <p:cNvSpPr/>
            <p:nvPr/>
          </p:nvSpPr>
          <p:spPr>
            <a:xfrm>
              <a:off x="249317" y="107576"/>
              <a:ext cx="10414201" cy="3455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55" name="Straight Arrow Connector 454">
            <a:extLst>
              <a:ext uri="{FF2B5EF4-FFF2-40B4-BE49-F238E27FC236}">
                <a16:creationId xmlns:a16="http://schemas.microsoft.com/office/drawing/2014/main" id="{BD4A99B9-73C8-B1C3-2781-6843B69F56B9}"/>
              </a:ext>
            </a:extLst>
          </p:cNvPr>
          <p:cNvCxnSpPr>
            <a:cxnSpLocks/>
            <a:stCxn id="152" idx="3"/>
            <a:endCxn id="456" idx="1"/>
          </p:cNvCxnSpPr>
          <p:nvPr/>
        </p:nvCxnSpPr>
        <p:spPr>
          <a:xfrm flipV="1">
            <a:off x="4663934" y="1009094"/>
            <a:ext cx="1025564" cy="7451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6" name="Content Placeholder 3" descr="A diagram of a algorithm&#10;&#10;AI-generated content may be incorrect.">
            <a:extLst>
              <a:ext uri="{FF2B5EF4-FFF2-40B4-BE49-F238E27FC236}">
                <a16:creationId xmlns:a16="http://schemas.microsoft.com/office/drawing/2014/main" id="{CA13D094-22A6-48E9-1FF1-709793CED91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9" t="2971" r="33544" b="19469"/>
          <a:stretch>
            <a:fillRect/>
          </a:stretch>
        </p:blipFill>
        <p:spPr>
          <a:xfrm>
            <a:off x="5689498" y="344525"/>
            <a:ext cx="1584113" cy="1329137"/>
          </a:xfrm>
          <a:prstGeom prst="rect">
            <a:avLst/>
          </a:prstGeom>
        </p:spPr>
      </p:pic>
      <p:pic>
        <p:nvPicPr>
          <p:cNvPr id="459" name="Content Placeholder 3" descr="A diagram of a algorithm&#10;&#10;AI-generated content may be incorrect.">
            <a:extLst>
              <a:ext uri="{FF2B5EF4-FFF2-40B4-BE49-F238E27FC236}">
                <a16:creationId xmlns:a16="http://schemas.microsoft.com/office/drawing/2014/main" id="{B934B8FA-DD12-828C-1FF3-321C544166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89" t="2971" r="33544" b="19469"/>
          <a:stretch>
            <a:fillRect/>
          </a:stretch>
        </p:blipFill>
        <p:spPr>
          <a:xfrm>
            <a:off x="5689498" y="1673663"/>
            <a:ext cx="1584111" cy="1329136"/>
          </a:xfrm>
          <a:prstGeom prst="rect">
            <a:avLst/>
          </a:prstGeom>
        </p:spPr>
      </p:pic>
      <p:cxnSp>
        <p:nvCxnSpPr>
          <p:cNvPr id="461" name="Straight Arrow Connector 460">
            <a:extLst>
              <a:ext uri="{FF2B5EF4-FFF2-40B4-BE49-F238E27FC236}">
                <a16:creationId xmlns:a16="http://schemas.microsoft.com/office/drawing/2014/main" id="{654CCFB1-648C-7DC8-F552-A726353754A6}"/>
              </a:ext>
            </a:extLst>
          </p:cNvPr>
          <p:cNvCxnSpPr>
            <a:cxnSpLocks/>
            <a:stCxn id="152" idx="3"/>
            <a:endCxn id="459" idx="1"/>
          </p:cNvCxnSpPr>
          <p:nvPr/>
        </p:nvCxnSpPr>
        <p:spPr>
          <a:xfrm>
            <a:off x="4663934" y="1754264"/>
            <a:ext cx="1025564" cy="583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5" name="TextBox 464">
            <a:extLst>
              <a:ext uri="{FF2B5EF4-FFF2-40B4-BE49-F238E27FC236}">
                <a16:creationId xmlns:a16="http://schemas.microsoft.com/office/drawing/2014/main" id="{70E67BD8-FCC0-CBA9-0B0E-CB31D17C7347}"/>
              </a:ext>
            </a:extLst>
          </p:cNvPr>
          <p:cNvSpPr txBox="1"/>
          <p:nvPr/>
        </p:nvSpPr>
        <p:spPr>
          <a:xfrm>
            <a:off x="4842066" y="58124"/>
            <a:ext cx="3567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personalized information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0941DBCA-E3F0-F9D8-9097-3199F046FE69}"/>
              </a:ext>
            </a:extLst>
          </p:cNvPr>
          <p:cNvSpPr txBox="1"/>
          <p:nvPr/>
        </p:nvSpPr>
        <p:spPr>
          <a:xfrm>
            <a:off x="4905283" y="2914010"/>
            <a:ext cx="409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this kind of patients’ prototype</a:t>
            </a:r>
          </a:p>
        </p:txBody>
      </p: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35A005D7-B88D-FE12-0371-7422A4AEA2FF}"/>
              </a:ext>
            </a:extLst>
          </p:cNvPr>
          <p:cNvGrpSpPr/>
          <p:nvPr/>
        </p:nvGrpSpPr>
        <p:grpSpPr>
          <a:xfrm>
            <a:off x="7966778" y="959538"/>
            <a:ext cx="92551" cy="350947"/>
            <a:chOff x="2224914" y="573002"/>
            <a:chExt cx="92551" cy="350947"/>
          </a:xfrm>
          <a:solidFill>
            <a:schemeClr val="accent6">
              <a:lumMod val="75000"/>
            </a:schemeClr>
          </a:solidFill>
        </p:grpSpPr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9DE3BA46-FD08-36C9-E541-056FC9CFECB6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470" name="Rectangle 469">
                <a:extLst>
                  <a:ext uri="{FF2B5EF4-FFF2-40B4-BE49-F238E27FC236}">
                    <a16:creationId xmlns:a16="http://schemas.microsoft.com/office/drawing/2014/main" id="{5AE864D3-B9D6-240C-AE6E-45A1ED49148B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Rectangle 470">
                <a:extLst>
                  <a:ext uri="{FF2B5EF4-FFF2-40B4-BE49-F238E27FC236}">
                    <a16:creationId xmlns:a16="http://schemas.microsoft.com/office/drawing/2014/main" id="{ED19722E-B695-F2F4-64A9-57176188A67C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2" name="Rectangle 471">
                <a:extLst>
                  <a:ext uri="{FF2B5EF4-FFF2-40B4-BE49-F238E27FC236}">
                    <a16:creationId xmlns:a16="http://schemas.microsoft.com/office/drawing/2014/main" id="{44F4C4FA-4A63-7D00-978E-FFCD0ED51C03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C3B7886E-0A9F-ABC7-3A4D-2B6DC83AFEB5}"/>
                </a:ext>
              </a:extLst>
            </p:cNvPr>
            <p:cNvSpPr/>
            <p:nvPr/>
          </p:nvSpPr>
          <p:spPr>
            <a:xfrm>
              <a:off x="2226848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3" name="Group 472">
            <a:extLst>
              <a:ext uri="{FF2B5EF4-FFF2-40B4-BE49-F238E27FC236}">
                <a16:creationId xmlns:a16="http://schemas.microsoft.com/office/drawing/2014/main" id="{2EECD8EF-539A-F3F5-FAE3-AE2330FFE355}"/>
              </a:ext>
            </a:extLst>
          </p:cNvPr>
          <p:cNvGrpSpPr/>
          <p:nvPr/>
        </p:nvGrpSpPr>
        <p:grpSpPr>
          <a:xfrm>
            <a:off x="7957657" y="1922227"/>
            <a:ext cx="98333" cy="350947"/>
            <a:chOff x="2224914" y="573002"/>
            <a:chExt cx="98333" cy="350947"/>
          </a:xfrm>
          <a:solidFill>
            <a:schemeClr val="accent4"/>
          </a:solidFill>
        </p:grpSpPr>
        <p:grpSp>
          <p:nvGrpSpPr>
            <p:cNvPr id="474" name="Group 473">
              <a:extLst>
                <a:ext uri="{FF2B5EF4-FFF2-40B4-BE49-F238E27FC236}">
                  <a16:creationId xmlns:a16="http://schemas.microsoft.com/office/drawing/2014/main" id="{052A79D0-C9BB-4401-CAE0-497545255177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476" name="Rectangle 475">
                <a:extLst>
                  <a:ext uri="{FF2B5EF4-FFF2-40B4-BE49-F238E27FC236}">
                    <a16:creationId xmlns:a16="http://schemas.microsoft.com/office/drawing/2014/main" id="{EF9102B1-3B15-63B1-7B47-6E55A86B0C99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Rectangle 476">
                <a:extLst>
                  <a:ext uri="{FF2B5EF4-FFF2-40B4-BE49-F238E27FC236}">
                    <a16:creationId xmlns:a16="http://schemas.microsoft.com/office/drawing/2014/main" id="{C42C6BA0-9C33-FCBC-CD2A-2906BA41C362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8" name="Rectangle 477">
                <a:extLst>
                  <a:ext uri="{FF2B5EF4-FFF2-40B4-BE49-F238E27FC236}">
                    <a16:creationId xmlns:a16="http://schemas.microsoft.com/office/drawing/2014/main" id="{D0320769-B79D-1E99-EC57-326B8B941F24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7DC7EBE5-9C24-D1AB-E0A5-17E63C8CCBF2}"/>
                </a:ext>
              </a:extLst>
            </p:cNvPr>
            <p:cNvSpPr/>
            <p:nvPr/>
          </p:nvSpPr>
          <p:spPr>
            <a:xfrm>
              <a:off x="2232630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9" name="Curved Connector 478">
            <a:extLst>
              <a:ext uri="{FF2B5EF4-FFF2-40B4-BE49-F238E27FC236}">
                <a16:creationId xmlns:a16="http://schemas.microsoft.com/office/drawing/2014/main" id="{3042CF7B-F578-1078-8BA0-33E915DA720F}"/>
              </a:ext>
            </a:extLst>
          </p:cNvPr>
          <p:cNvCxnSpPr>
            <a:cxnSpLocks/>
            <a:stCxn id="476" idx="3"/>
            <a:endCxn id="472" idx="3"/>
          </p:cNvCxnSpPr>
          <p:nvPr/>
        </p:nvCxnSpPr>
        <p:spPr>
          <a:xfrm flipV="1">
            <a:off x="8048703" y="1265177"/>
            <a:ext cx="8692" cy="781455"/>
          </a:xfrm>
          <a:prstGeom prst="curvedConnector3">
            <a:avLst>
              <a:gd name="adj1" fmla="val 9673217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0" name="TextBox 479">
            <a:extLst>
              <a:ext uri="{FF2B5EF4-FFF2-40B4-BE49-F238E27FC236}">
                <a16:creationId xmlns:a16="http://schemas.microsoft.com/office/drawing/2014/main" id="{3D9F50BA-C277-173D-C1C9-DCBFBE24AF88}"/>
              </a:ext>
            </a:extLst>
          </p:cNvPr>
          <p:cNvSpPr txBox="1"/>
          <p:nvPr/>
        </p:nvSpPr>
        <p:spPr>
          <a:xfrm>
            <a:off x="8651407" y="1463570"/>
            <a:ext cx="1351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Orthogonal</a:t>
            </a:r>
            <a:endParaRPr lang="en-US" dirty="0"/>
          </a:p>
        </p:txBody>
      </p: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910B2AA0-D01E-2E29-77DB-4793816B7638}"/>
              </a:ext>
            </a:extLst>
          </p:cNvPr>
          <p:cNvCxnSpPr>
            <a:stCxn id="456" idx="3"/>
          </p:cNvCxnSpPr>
          <p:nvPr/>
        </p:nvCxnSpPr>
        <p:spPr>
          <a:xfrm>
            <a:off x="7273611" y="1009094"/>
            <a:ext cx="674829" cy="120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E9C6EF0A-B758-8E8F-6F14-6E12209ECA40}"/>
              </a:ext>
            </a:extLst>
          </p:cNvPr>
          <p:cNvCxnSpPr>
            <a:cxnSpLocks/>
            <a:stCxn id="459" idx="3"/>
            <a:endCxn id="476" idx="1"/>
          </p:cNvCxnSpPr>
          <p:nvPr/>
        </p:nvCxnSpPr>
        <p:spPr>
          <a:xfrm flipV="1">
            <a:off x="7273609" y="2046632"/>
            <a:ext cx="684477" cy="2915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FF6BF8AA-7E4D-5EB9-CA56-BB9FF12F3F08}"/>
              </a:ext>
            </a:extLst>
          </p:cNvPr>
          <p:cNvSpPr txBox="1"/>
          <p:nvPr/>
        </p:nvSpPr>
        <p:spPr>
          <a:xfrm>
            <a:off x="5534085" y="5600456"/>
            <a:ext cx="4090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Capture this kind of patients’ prototype </a:t>
            </a:r>
          </a:p>
          <a:p>
            <a:r>
              <a:rPr lang="en-US" dirty="0"/>
              <a:t>via message passing</a:t>
            </a:r>
          </a:p>
        </p:txBody>
      </p: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A9D4343D-550F-AB67-63E3-5EA46202085D}"/>
              </a:ext>
            </a:extLst>
          </p:cNvPr>
          <p:cNvGrpSpPr/>
          <p:nvPr/>
        </p:nvGrpSpPr>
        <p:grpSpPr>
          <a:xfrm>
            <a:off x="6417077" y="5065281"/>
            <a:ext cx="92551" cy="350947"/>
            <a:chOff x="2224914" y="573002"/>
            <a:chExt cx="92551" cy="35094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2BDD0E14-BF1F-AEB7-6375-073F6C44740D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99BA5BCF-8526-E7E8-FF97-DE09D5B372B8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80F59450-799F-8ED5-FE71-B325C7F04B6F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8AE5FA9C-E1C4-246B-3EDC-FB413512D1A9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BE42B0C-15CE-2C53-03CC-AD5DE8AD9AFE}"/>
                </a:ext>
              </a:extLst>
            </p:cNvPr>
            <p:cNvSpPr/>
            <p:nvPr/>
          </p:nvSpPr>
          <p:spPr>
            <a:xfrm>
              <a:off x="2226848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78293C11-F9B5-0CD7-CA00-EF5969508EF9}"/>
              </a:ext>
            </a:extLst>
          </p:cNvPr>
          <p:cNvCxnSpPr>
            <a:stCxn id="153" idx="3"/>
            <a:endCxn id="491" idx="1"/>
          </p:cNvCxnSpPr>
          <p:nvPr/>
        </p:nvCxnSpPr>
        <p:spPr>
          <a:xfrm>
            <a:off x="5408340" y="5149348"/>
            <a:ext cx="1008737" cy="130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5" name="TextBox 494">
            <a:extLst>
              <a:ext uri="{FF2B5EF4-FFF2-40B4-BE49-F238E27FC236}">
                <a16:creationId xmlns:a16="http://schemas.microsoft.com/office/drawing/2014/main" id="{FE606BF0-114A-45ED-03C3-0D6BAB2F6EBF}"/>
              </a:ext>
            </a:extLst>
          </p:cNvPr>
          <p:cNvSpPr txBox="1"/>
          <p:nvPr/>
        </p:nvSpPr>
        <p:spPr>
          <a:xfrm>
            <a:off x="8039057" y="89049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E_unique</a:t>
            </a:r>
            <a:endParaRPr lang="en-US" dirty="0"/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533612C-FE52-A36F-480B-09BD099E141F}"/>
              </a:ext>
            </a:extLst>
          </p:cNvPr>
          <p:cNvSpPr txBox="1"/>
          <p:nvPr/>
        </p:nvSpPr>
        <p:spPr>
          <a:xfrm>
            <a:off x="7846571" y="2287689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E_global</a:t>
            </a:r>
            <a:endParaRPr lang="en-US" dirty="0"/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2822CE68-07CD-CC96-794E-E06A313CC848}"/>
              </a:ext>
            </a:extLst>
          </p:cNvPr>
          <p:cNvSpPr txBox="1"/>
          <p:nvPr/>
        </p:nvSpPr>
        <p:spPr>
          <a:xfrm>
            <a:off x="6268937" y="4727417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E_global</a:t>
            </a:r>
            <a:endParaRPr lang="en-US" dirty="0"/>
          </a:p>
        </p:txBody>
      </p:sp>
      <p:cxnSp>
        <p:nvCxnSpPr>
          <p:cNvPr id="504" name="Curved Connector 503">
            <a:extLst>
              <a:ext uri="{FF2B5EF4-FFF2-40B4-BE49-F238E27FC236}">
                <a16:creationId xmlns:a16="http://schemas.microsoft.com/office/drawing/2014/main" id="{780DF2D2-2B91-9961-B550-E5886FF9D4E4}"/>
              </a:ext>
            </a:extLst>
          </p:cNvPr>
          <p:cNvCxnSpPr>
            <a:cxnSpLocks/>
            <a:stCxn id="477" idx="3"/>
            <a:endCxn id="491" idx="3"/>
          </p:cNvCxnSpPr>
          <p:nvPr/>
        </p:nvCxnSpPr>
        <p:spPr>
          <a:xfrm flipH="1">
            <a:off x="6507694" y="2137249"/>
            <a:ext cx="1540580" cy="3143054"/>
          </a:xfrm>
          <a:prstGeom prst="curvedConnector3">
            <a:avLst>
              <a:gd name="adj1" fmla="val -113280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2" name="TextBox 511">
            <a:extLst>
              <a:ext uri="{FF2B5EF4-FFF2-40B4-BE49-F238E27FC236}">
                <a16:creationId xmlns:a16="http://schemas.microsoft.com/office/drawing/2014/main" id="{C23604C1-0925-B69A-A756-F844EE826ADB}"/>
              </a:ext>
            </a:extLst>
          </p:cNvPr>
          <p:cNvSpPr txBox="1"/>
          <p:nvPr/>
        </p:nvSpPr>
        <p:spPr>
          <a:xfrm>
            <a:off x="9327201" y="3429000"/>
            <a:ext cx="1500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Minimize JSD</a:t>
            </a:r>
          </a:p>
        </p:txBody>
      </p:sp>
      <p:sp>
        <p:nvSpPr>
          <p:cNvPr id="514" name="TextBox 513">
            <a:extLst>
              <a:ext uri="{FF2B5EF4-FFF2-40B4-BE49-F238E27FC236}">
                <a16:creationId xmlns:a16="http://schemas.microsoft.com/office/drawing/2014/main" id="{7F09F0C0-B0E3-BF20-5D1D-3348FD21455F}"/>
              </a:ext>
            </a:extLst>
          </p:cNvPr>
          <p:cNvSpPr txBox="1"/>
          <p:nvPr/>
        </p:nvSpPr>
        <p:spPr>
          <a:xfrm>
            <a:off x="10146648" y="6211669"/>
            <a:ext cx="24159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adding an</a:t>
            </a:r>
            <a:r>
              <a:rPr lang="zh-CN" altLang="en-US" dirty="0"/>
              <a:t> </a:t>
            </a:r>
            <a:r>
              <a:rPr lang="en-US" altLang="zh-CN" dirty="0"/>
              <a:t>explainer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FD81AB-DFB3-6FB2-0FA3-E927D4770F30}"/>
              </a:ext>
            </a:extLst>
          </p:cNvPr>
          <p:cNvSpPr txBox="1"/>
          <p:nvPr/>
        </p:nvSpPr>
        <p:spPr>
          <a:xfrm>
            <a:off x="10295467" y="2387600"/>
            <a:ext cx="1542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  <a:p>
            <a:r>
              <a:rPr lang="en-US" dirty="0"/>
              <a:t>[    ,(     +     ) /2]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F6BEE8-5294-CA8C-F832-DF6E5D12D1A7}"/>
              </a:ext>
            </a:extLst>
          </p:cNvPr>
          <p:cNvGrpSpPr/>
          <p:nvPr/>
        </p:nvGrpSpPr>
        <p:grpSpPr>
          <a:xfrm>
            <a:off x="10481027" y="2682984"/>
            <a:ext cx="92551" cy="350947"/>
            <a:chOff x="2224914" y="573002"/>
            <a:chExt cx="92551" cy="350947"/>
          </a:xfrm>
          <a:solidFill>
            <a:schemeClr val="accent6">
              <a:lumMod val="75000"/>
            </a:schemeClr>
          </a:solidFill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0795FDA-F70E-7FF1-0A4C-8C795064A475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D68645-6F16-36EB-9FDA-10AFD0109938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8BF7249-BF1E-7790-19BC-02F2D36D015E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D7F6D84-5B02-A964-FD0B-26309C8A9A5D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D7422A0-0E99-7C71-64EA-CE43016A706A}"/>
                </a:ext>
              </a:extLst>
            </p:cNvPr>
            <p:cNvSpPr/>
            <p:nvPr/>
          </p:nvSpPr>
          <p:spPr>
            <a:xfrm>
              <a:off x="2226848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D6C9916-E25D-2779-C701-F7676BF9734E}"/>
              </a:ext>
            </a:extLst>
          </p:cNvPr>
          <p:cNvGrpSpPr/>
          <p:nvPr/>
        </p:nvGrpSpPr>
        <p:grpSpPr>
          <a:xfrm>
            <a:off x="10861286" y="2701633"/>
            <a:ext cx="92551" cy="350947"/>
            <a:chOff x="2224914" y="573002"/>
            <a:chExt cx="92551" cy="350947"/>
          </a:xfrm>
          <a:solidFill>
            <a:schemeClr val="accent4"/>
          </a:solidFill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C660F8-006B-7C62-187C-2FB59CD7F4F8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0FE03E4-2820-176D-F563-CA2EFDCDB837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5AB0C07-7C0D-3F1E-D45D-477E4EB51481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6E4354-A684-65EE-A63A-7AC8C08B746E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A06928F-775E-7181-3BA6-36927BE11BCC}"/>
                </a:ext>
              </a:extLst>
            </p:cNvPr>
            <p:cNvSpPr/>
            <p:nvPr/>
          </p:nvSpPr>
          <p:spPr>
            <a:xfrm>
              <a:off x="2226848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8D95E6-AECA-3969-52ED-390089DBDFC0}"/>
              </a:ext>
            </a:extLst>
          </p:cNvPr>
          <p:cNvGrpSpPr/>
          <p:nvPr/>
        </p:nvGrpSpPr>
        <p:grpSpPr>
          <a:xfrm>
            <a:off x="11150917" y="2682984"/>
            <a:ext cx="92551" cy="350947"/>
            <a:chOff x="2224914" y="573002"/>
            <a:chExt cx="92551" cy="35094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B53EED7-2457-608A-CE63-76DAD8EFC2C0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F001977-9BB4-BF4C-7B0A-DB8C31B8958D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54C5C03-8C40-30E9-34DE-C66157CC153E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AF9AC58-6922-16E2-1729-EE4CC3D5BEB7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C970CF5-A26F-8640-7338-0C797548E93E}"/>
                </a:ext>
              </a:extLst>
            </p:cNvPr>
            <p:cNvSpPr/>
            <p:nvPr/>
          </p:nvSpPr>
          <p:spPr>
            <a:xfrm>
              <a:off x="2226848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E41F39FC-510E-6992-0BC1-64C809BFD7DB}"/>
              </a:ext>
            </a:extLst>
          </p:cNvPr>
          <p:cNvSpPr/>
          <p:nvPr/>
        </p:nvSpPr>
        <p:spPr>
          <a:xfrm>
            <a:off x="2863645" y="133564"/>
            <a:ext cx="390356" cy="486267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U-Turn Arrow 22">
            <a:extLst>
              <a:ext uri="{FF2B5EF4-FFF2-40B4-BE49-F238E27FC236}">
                <a16:creationId xmlns:a16="http://schemas.microsoft.com/office/drawing/2014/main" id="{C36CE53B-CBC5-9231-DF91-3B5281C4F4B2}"/>
              </a:ext>
            </a:extLst>
          </p:cNvPr>
          <p:cNvSpPr/>
          <p:nvPr/>
        </p:nvSpPr>
        <p:spPr>
          <a:xfrm>
            <a:off x="1986199" y="3536606"/>
            <a:ext cx="390356" cy="486267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619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B785-DC32-3E84-88FA-A7DC9FC9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555F3-13E1-26BC-005F-78953A23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1. Enable finetuning </a:t>
            </a:r>
            <a:r>
              <a:rPr lang="en-US" strike="sngStrike" dirty="0" err="1"/>
              <a:t>simpleModel</a:t>
            </a:r>
            <a:endParaRPr lang="en-US" strike="sngStrike" dirty="0"/>
          </a:p>
          <a:p>
            <a:r>
              <a:rPr lang="en-US" strike="sngStrike" dirty="0"/>
              <a:t>2. enable not using inductive bias</a:t>
            </a:r>
          </a:p>
          <a:p>
            <a:r>
              <a:rPr lang="en-US" dirty="0"/>
              <a:t>3. code check</a:t>
            </a:r>
          </a:p>
          <a:p>
            <a:r>
              <a:rPr lang="en-US" dirty="0"/>
              <a:t>4. read </a:t>
            </a:r>
            <a:r>
              <a:rPr lang="en-US" dirty="0" err="1"/>
              <a:t>Dr.fuse</a:t>
            </a:r>
            <a:r>
              <a:rPr lang="en-US" dirty="0"/>
              <a:t> paper and code</a:t>
            </a:r>
          </a:p>
          <a:p>
            <a:r>
              <a:rPr lang="en-US" strike="sngStrike" dirty="0"/>
              <a:t>5. journal club</a:t>
            </a:r>
          </a:p>
          <a:p>
            <a:r>
              <a:rPr lang="en-US" strike="sngStrike" dirty="0"/>
              <a:t>6. </a:t>
            </a:r>
            <a:r>
              <a:rPr lang="en-US" strike="sngStrike" dirty="0" err="1"/>
              <a:t>args</a:t>
            </a:r>
            <a:r>
              <a:rPr lang="en-US" strike="sngStrike" dirty="0"/>
              <a:t> for whether use </a:t>
            </a:r>
            <a:r>
              <a:rPr lang="en-US" strike="sngStrike" dirty="0" err="1"/>
              <a:t>ent</a:t>
            </a:r>
            <a:r>
              <a:rPr lang="en-US" strike="sngStrike" dirty="0"/>
              <a:t>, type </a:t>
            </a:r>
            <a:r>
              <a:rPr lang="en-US" strike="sngStrike" dirty="0" err="1"/>
              <a:t>coff</a:t>
            </a:r>
            <a:r>
              <a:rPr lang="en-US" strike="sngStrike" dirty="0"/>
              <a:t> and inductive</a:t>
            </a:r>
          </a:p>
          <a:p>
            <a:r>
              <a:rPr lang="en-US" strike="sngStrike" dirty="0"/>
              <a:t>7. whether use encounter index embedding, use code type embedding</a:t>
            </a:r>
          </a:p>
          <a:p>
            <a:r>
              <a:rPr lang="en-US" dirty="0"/>
              <a:t>8. Get formal HEART performance</a:t>
            </a:r>
          </a:p>
        </p:txBody>
      </p:sp>
    </p:spTree>
    <p:extLst>
      <p:ext uri="{BB962C8B-B14F-4D97-AF65-F5344CB8AC3E}">
        <p14:creationId xmlns:p14="http://schemas.microsoft.com/office/powerpoint/2010/main" val="38991461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5E8F3-C8FB-6F65-208E-26B7CAF4F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FB0E4-9CC1-7E17-EAE1-7F0B3D40B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1. Get formal HEART performance</a:t>
            </a:r>
          </a:p>
          <a:p>
            <a:r>
              <a:rPr lang="en-US" dirty="0"/>
              <a:t>2. Read VAE tutorial</a:t>
            </a:r>
          </a:p>
          <a:p>
            <a:r>
              <a:rPr lang="en-US" dirty="0"/>
              <a:t>3. Read Dr. Fuse paper and code</a:t>
            </a:r>
          </a:p>
          <a:p>
            <a:r>
              <a:rPr lang="en-US" dirty="0"/>
              <a:t>4. Journal club slides </a:t>
            </a:r>
          </a:p>
        </p:txBody>
      </p:sp>
    </p:spTree>
    <p:extLst>
      <p:ext uri="{BB962C8B-B14F-4D97-AF65-F5344CB8AC3E}">
        <p14:creationId xmlns:p14="http://schemas.microsoft.com/office/powerpoint/2010/main" val="3576958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DB14-F5E6-861C-8B77-01068AB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97D19-47E1-0511-2DE3-E1601EFC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trike="sngStrike" dirty="0"/>
              <a:t>Run GT part on </a:t>
            </a:r>
            <a:r>
              <a:rPr lang="en-US" strike="sngStrike" dirty="0" err="1"/>
              <a:t>cuda</a:t>
            </a:r>
            <a:r>
              <a:rPr lang="en-US" strike="sngStrike" dirty="0"/>
              <a:t> and get performance</a:t>
            </a:r>
          </a:p>
          <a:p>
            <a:r>
              <a:rPr lang="en-US" strike="sngStrike" dirty="0"/>
              <a:t>Check code including occurrence and embedding</a:t>
            </a:r>
          </a:p>
          <a:p>
            <a:r>
              <a:rPr lang="en-US" strike="sngStrike" dirty="0"/>
              <a:t>Run </a:t>
            </a:r>
            <a:r>
              <a:rPr lang="en-US" strike="sngStrike" dirty="0" err="1"/>
              <a:t>HyperGT</a:t>
            </a:r>
            <a:r>
              <a:rPr lang="en-US" strike="sngStrike" dirty="0"/>
              <a:t> on </a:t>
            </a:r>
            <a:r>
              <a:rPr lang="en-US" strike="sngStrike" dirty="0" err="1"/>
              <a:t>cuda</a:t>
            </a:r>
            <a:endParaRPr lang="en-US" strike="sngStrike" dirty="0"/>
          </a:p>
          <a:p>
            <a:r>
              <a:rPr lang="en-US" strike="sngStrike" dirty="0"/>
              <a:t>Upload to </a:t>
            </a:r>
            <a:r>
              <a:rPr lang="en-US" strike="sngStrike" dirty="0" err="1"/>
              <a:t>github</a:t>
            </a:r>
            <a:r>
              <a:rPr lang="en-US" strike="sngStrike" dirty="0"/>
              <a:t> new repo</a:t>
            </a:r>
          </a:p>
          <a:p>
            <a:r>
              <a:rPr lang="en-US" dirty="0"/>
              <a:t>Finish yesterday task</a:t>
            </a:r>
          </a:p>
          <a:p>
            <a:r>
              <a:rPr lang="en-US" u="sng" dirty="0"/>
              <a:t>Modify masking logic</a:t>
            </a:r>
            <a:r>
              <a:rPr lang="zh-CN" altLang="en-US" u="sng" dirty="0"/>
              <a:t> </a:t>
            </a:r>
            <a:r>
              <a:rPr lang="en-US" altLang="zh-CN" u="sng" dirty="0"/>
              <a:t>for</a:t>
            </a:r>
            <a:r>
              <a:rPr lang="zh-CN" altLang="en-US" u="sng" dirty="0"/>
              <a:t> </a:t>
            </a:r>
            <a:r>
              <a:rPr lang="en-US" altLang="zh-CN" u="sng" dirty="0"/>
              <a:t>pretrain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747393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C6C68-A11B-E713-6D71-9FE9DA68B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E995-BB03-908F-E21C-1DB8C816B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strike="sngStrike" dirty="0"/>
              <a:t>Upload to </a:t>
            </a:r>
            <a:r>
              <a:rPr lang="en-US" altLang="zh-CN" strike="sngStrike" dirty="0" err="1"/>
              <a:t>github</a:t>
            </a:r>
            <a:endParaRPr lang="en-US" altLang="zh-CN" strike="sngStrike" dirty="0"/>
          </a:p>
          <a:p>
            <a:r>
              <a:rPr lang="zh-CN" altLang="en-US" strike="sngStrike" dirty="0"/>
              <a:t>如果您的模型 </a:t>
            </a:r>
            <a:r>
              <a:rPr lang="en-US" strike="sngStrike" dirty="0" err="1"/>
              <a:t>GT_model</a:t>
            </a:r>
            <a:r>
              <a:rPr lang="en-US" strike="sngStrike" dirty="0"/>
              <a:t>() </a:t>
            </a:r>
            <a:r>
              <a:rPr lang="zh-CN" altLang="en-US" strike="sngStrike" dirty="0"/>
              <a:t>接收 </a:t>
            </a:r>
            <a:r>
              <a:rPr lang="en-US" strike="sngStrike" dirty="0" err="1"/>
              <a:t>pair_occur</a:t>
            </a:r>
            <a:r>
              <a:rPr lang="en-US" strike="sngStrike" dirty="0"/>
              <a:t>，</a:t>
            </a:r>
            <a:r>
              <a:rPr lang="zh-CN" altLang="en-US" strike="sngStrike" dirty="0"/>
              <a:t>确保它支持 </a:t>
            </a:r>
            <a:r>
              <a:rPr lang="en-US" b="1" strike="sngStrike" dirty="0"/>
              <a:t>list of [L, L] </a:t>
            </a:r>
            <a:r>
              <a:rPr lang="zh-CN" altLang="en-US" b="1" strike="sngStrike" dirty="0"/>
              <a:t>矩阵</a:t>
            </a:r>
            <a:r>
              <a:rPr lang="zh-CN" altLang="en-US" strike="sngStrike" dirty="0"/>
              <a:t> 而非 </a:t>
            </a:r>
            <a:r>
              <a:rPr lang="en-US" strike="sngStrike" dirty="0"/>
              <a:t>batched [B, L, L] </a:t>
            </a:r>
            <a:r>
              <a:rPr lang="zh-CN" altLang="en-US" strike="sngStrike" dirty="0"/>
              <a:t>或者在模型内部动态 </a:t>
            </a:r>
            <a:r>
              <a:rPr lang="en-US" strike="sngStrike" dirty="0"/>
              <a:t>pad </a:t>
            </a:r>
            <a:r>
              <a:rPr lang="zh-CN" altLang="en-US" strike="sngStrike" dirty="0"/>
              <a:t>到当前样本最大 </a:t>
            </a:r>
            <a:r>
              <a:rPr lang="en-US" strike="sngStrike" dirty="0"/>
              <a:t>L，</a:t>
            </a:r>
            <a:r>
              <a:rPr lang="zh-CN" altLang="en-US" strike="sngStrike" dirty="0"/>
              <a:t>并堆叠为 </a:t>
            </a:r>
            <a:r>
              <a:rPr lang="en-US" altLang="zh-CN" strike="sngStrike" dirty="0"/>
              <a:t>[</a:t>
            </a:r>
            <a:r>
              <a:rPr lang="en-US" strike="sngStrike" dirty="0"/>
              <a:t>B, </a:t>
            </a:r>
            <a:r>
              <a:rPr lang="en-US" strike="sngStrike" dirty="0" err="1"/>
              <a:t>L_max</a:t>
            </a:r>
            <a:r>
              <a:rPr lang="en-US" strike="sngStrike" dirty="0"/>
              <a:t>, </a:t>
            </a:r>
            <a:r>
              <a:rPr lang="en-US" strike="sngStrike" dirty="0" err="1"/>
              <a:t>L_max</a:t>
            </a:r>
            <a:r>
              <a:rPr lang="en-US" strike="sngStrike" dirty="0"/>
              <a:t>] </a:t>
            </a:r>
            <a:r>
              <a:rPr lang="zh-CN" altLang="en-US" strike="sngStrike" dirty="0"/>
              <a:t>后再输入</a:t>
            </a:r>
            <a:endParaRPr lang="en-US" altLang="zh-CN" strike="sngStrike" dirty="0"/>
          </a:p>
          <a:p>
            <a:r>
              <a:rPr lang="en-US" altLang="zh-CN" dirty="0"/>
              <a:t>Enable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type</a:t>
            </a:r>
            <a:r>
              <a:rPr lang="zh-CN" altLang="en-US" dirty="0"/>
              <a:t> </a:t>
            </a:r>
            <a:r>
              <a:rPr lang="en-US" altLang="zh-CN" dirty="0"/>
              <a:t>pretrain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diagnose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  <a:r>
              <a:rPr lang="en-US" altLang="zh-CN" b="1" dirty="0"/>
              <a:t>new</a:t>
            </a:r>
            <a:r>
              <a:rPr lang="zh-CN" altLang="en-US" b="1" dirty="0"/>
              <a:t> </a:t>
            </a:r>
            <a:r>
              <a:rPr lang="en-US" altLang="zh-CN" b="1" dirty="0"/>
              <a:t>pretrain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en-US" altLang="zh-CN" strike="sngStrike" dirty="0"/>
              <a:t>Enable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print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all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loss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in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finetune</a:t>
            </a:r>
          </a:p>
          <a:p>
            <a:r>
              <a:rPr lang="en-US" altLang="zh-CN" b="1" dirty="0"/>
              <a:t>Code check</a:t>
            </a:r>
            <a:r>
              <a:rPr lang="zh-CN" altLang="en-US" b="1" dirty="0"/>
              <a:t> </a:t>
            </a:r>
            <a:r>
              <a:rPr lang="en-US" altLang="zh-CN" b="1" dirty="0"/>
              <a:t>(reexamine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logic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occurrence, according to Grok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Get the best on GT</a:t>
            </a:r>
          </a:p>
          <a:p>
            <a:r>
              <a:rPr lang="en-US" altLang="zh-CN" dirty="0"/>
              <a:t>Hypergraph contrastive learning + mask pretraining</a:t>
            </a:r>
          </a:p>
          <a:p>
            <a:r>
              <a:rPr lang="en-US" altLang="zh-CN" dirty="0"/>
              <a:t>Organize the complete protocol</a:t>
            </a:r>
          </a:p>
          <a:p>
            <a:r>
              <a:rPr lang="en-US" altLang="zh-CN" dirty="0" err="1"/>
              <a:t>E_global</a:t>
            </a:r>
            <a:r>
              <a:rPr lang="en-US" altLang="zh-CN" dirty="0"/>
              <a:t> and </a:t>
            </a:r>
            <a:r>
              <a:rPr lang="en-US" altLang="zh-CN" dirty="0" err="1"/>
              <a:t>E_personal</a:t>
            </a:r>
            <a:r>
              <a:rPr lang="en-US" altLang="zh-CN" dirty="0"/>
              <a:t> consider using cross attention</a:t>
            </a:r>
          </a:p>
          <a:p>
            <a:r>
              <a:rPr lang="en-US" altLang="zh-CN" dirty="0"/>
              <a:t>Read </a:t>
            </a:r>
            <a:r>
              <a:rPr lang="en-US" altLang="zh-CN" dirty="0" err="1"/>
              <a:t>Dr.Fuse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071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E78D-71DE-1AD2-E2CF-9FCD1630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070C1-2276-253A-A146-CBFB1A7A5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trike="sngStrike" dirty="0"/>
              <a:t>Run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GT on current occurrence</a:t>
            </a:r>
          </a:p>
          <a:p>
            <a:r>
              <a:rPr lang="en-US" strike="sngStrike" dirty="0"/>
              <a:t>Mask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token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type</a:t>
            </a:r>
            <a:r>
              <a:rPr lang="zh-CN" altLang="en-US" strike="sngStrike" dirty="0"/>
              <a:t>应该是这个</a:t>
            </a:r>
            <a:r>
              <a:rPr lang="en-US" altLang="zh-CN" strike="sngStrike" dirty="0"/>
              <a:t>type</a:t>
            </a:r>
            <a:r>
              <a:rPr lang="zh-CN" altLang="en-US" strike="sngStrike" dirty="0"/>
              <a:t> 的</a:t>
            </a:r>
            <a:r>
              <a:rPr lang="en-US" altLang="zh-CN" strike="sngStrike" dirty="0"/>
              <a:t>unique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70%</a:t>
            </a:r>
            <a:r>
              <a:rPr lang="zh-CN" altLang="en-US" strike="sngStrike" dirty="0"/>
              <a:t> 之后全部遮掉</a:t>
            </a:r>
            <a:endParaRPr lang="en-US" altLang="zh-CN" strike="sngStrike" dirty="0"/>
          </a:p>
          <a:p>
            <a:r>
              <a:rPr lang="en-US" strike="sngStrike" dirty="0"/>
              <a:t>Clear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special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token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row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inductive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parametrization (</a:t>
            </a:r>
            <a:r>
              <a:rPr lang="zh-CN" altLang="en-US" strike="sngStrike" dirty="0"/>
              <a:t>在</a:t>
            </a:r>
            <a:r>
              <a:rPr lang="en-US" altLang="zh-CN" strike="sngStrike" dirty="0"/>
              <a:t>forward</a:t>
            </a:r>
            <a:r>
              <a:rPr lang="zh-CN" altLang="en-US" strike="sngStrike" dirty="0"/>
              <a:t>里，有行全为</a:t>
            </a:r>
            <a:r>
              <a:rPr lang="en-US" altLang="zh-CN" strike="sngStrike" dirty="0"/>
              <a:t>special</a:t>
            </a:r>
            <a:r>
              <a:rPr lang="zh-CN" altLang="en-US" strike="sngStrike" dirty="0"/>
              <a:t> </a:t>
            </a:r>
            <a:r>
              <a:rPr lang="en-US" altLang="zh-CN" strike="sngStrike" dirty="0"/>
              <a:t>index</a:t>
            </a:r>
            <a:r>
              <a:rPr lang="zh-CN" altLang="en-US" strike="sngStrike" dirty="0"/>
              <a:t>则清零， 注意是替换了</a:t>
            </a:r>
            <a:r>
              <a:rPr lang="en-US" altLang="zh-CN" strike="sngStrike" dirty="0"/>
              <a:t>w</a:t>
            </a:r>
            <a:r>
              <a:rPr lang="zh-CN" altLang="en-US" strike="sngStrike" dirty="0"/>
              <a:t>后因为</a:t>
            </a:r>
            <a:r>
              <a:rPr lang="en-US" altLang="zh-CN" strike="sngStrike" dirty="0"/>
              <a:t>0</a:t>
            </a:r>
            <a:r>
              <a:rPr lang="zh-CN" altLang="en-US" strike="sngStrike" dirty="0"/>
              <a:t>对应</a:t>
            </a:r>
            <a:r>
              <a:rPr lang="en-US" altLang="zh-CN" strike="sngStrike" dirty="0"/>
              <a:t>w)</a:t>
            </a:r>
          </a:p>
          <a:p>
            <a:r>
              <a:rPr lang="en-US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MASK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</a:p>
          <a:p>
            <a:r>
              <a:rPr lang="en-US" altLang="zh-CN" dirty="0" err="1"/>
              <a:t>Age_sex</a:t>
            </a:r>
            <a:r>
              <a:rPr lang="zh-CN" altLang="en-US" dirty="0"/>
              <a:t> 做</a:t>
            </a:r>
            <a:r>
              <a:rPr lang="en-US" altLang="zh-CN" dirty="0" err="1"/>
              <a:t>nn</a:t>
            </a:r>
            <a:r>
              <a:rPr lang="zh-CN" altLang="en-US" dirty="0"/>
              <a:t> </a:t>
            </a:r>
            <a:r>
              <a:rPr lang="en-US" altLang="zh-CN" dirty="0"/>
              <a:t>embed </a:t>
            </a:r>
            <a:r>
              <a:rPr lang="zh-CN" altLang="en-US" dirty="0"/>
              <a:t>加到每一个</a:t>
            </a:r>
            <a:r>
              <a:rPr lang="en-US" altLang="zh-CN" dirty="0"/>
              <a:t>token</a:t>
            </a:r>
            <a:r>
              <a:rPr lang="zh-CN" altLang="en-US" dirty="0"/>
              <a:t>，</a:t>
            </a:r>
            <a:r>
              <a:rPr lang="en-US" altLang="zh-CN" dirty="0"/>
              <a:t>CLS</a:t>
            </a:r>
            <a:r>
              <a:rPr lang="zh-CN" altLang="en-US" dirty="0"/>
              <a:t>也用</a:t>
            </a:r>
            <a:r>
              <a:rPr lang="en-US" altLang="zh-CN" dirty="0"/>
              <a:t>last-age</a:t>
            </a:r>
            <a:r>
              <a:rPr lang="zh-CN" altLang="en-US" dirty="0"/>
              <a:t> </a:t>
            </a:r>
            <a:r>
              <a:rPr lang="en-US" altLang="zh-CN" dirty="0"/>
              <a:t>_sex</a:t>
            </a:r>
          </a:p>
          <a:p>
            <a:r>
              <a:rPr lang="en-US" dirty="0" err="1"/>
              <a:t>加的MASK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  <a:r>
              <a:rPr lang="zh-CN" altLang="en-US" dirty="0"/>
              <a:t>的附加</a:t>
            </a:r>
            <a:r>
              <a:rPr lang="en-US" altLang="zh-CN" dirty="0" err="1"/>
              <a:t>nn</a:t>
            </a:r>
            <a:r>
              <a:rPr lang="zh-CN" altLang="en-US" dirty="0"/>
              <a:t> </a:t>
            </a:r>
            <a:r>
              <a:rPr lang="en-US" altLang="zh-CN" dirty="0"/>
              <a:t>EMB</a:t>
            </a:r>
            <a:r>
              <a:rPr lang="zh-CN" altLang="en-US" dirty="0"/>
              <a:t> 如</a:t>
            </a:r>
            <a:r>
              <a:rPr lang="en-US" altLang="zh-CN" dirty="0" err="1"/>
              <a:t>incounter</a:t>
            </a:r>
            <a:r>
              <a:rPr lang="zh-CN" altLang="en-US" dirty="0"/>
              <a:t> </a:t>
            </a:r>
            <a:r>
              <a:rPr lang="en-US" altLang="zh-CN" dirty="0"/>
              <a:t>index</a:t>
            </a:r>
            <a:r>
              <a:rPr lang="zh-CN" altLang="en-US" dirty="0"/>
              <a:t> 使用特殊</a:t>
            </a:r>
            <a:r>
              <a:rPr lang="en-US" altLang="zh-CN" dirty="0"/>
              <a:t>index</a:t>
            </a:r>
            <a:r>
              <a:rPr lang="zh-CN" altLang="en-US" dirty="0"/>
              <a:t>（</a:t>
            </a:r>
            <a:r>
              <a:rPr lang="en-US" altLang="zh-CN" dirty="0"/>
              <a:t>max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全面检查</a:t>
            </a:r>
            <a:r>
              <a:rPr lang="en-US" altLang="zh-CN" dirty="0"/>
              <a:t>assert</a:t>
            </a:r>
            <a:r>
              <a:rPr lang="zh-CN" altLang="en-US" dirty="0"/>
              <a:t> </a:t>
            </a:r>
            <a:r>
              <a:rPr lang="en-US" altLang="zh-CN" dirty="0"/>
              <a:t>input</a:t>
            </a:r>
          </a:p>
          <a:p>
            <a:r>
              <a:rPr lang="en-US" strike="sngStrike" dirty="0"/>
              <a:t>Check whether the </a:t>
            </a:r>
            <a:r>
              <a:rPr lang="en-US" strike="sngStrike" dirty="0" err="1"/>
              <a:t>df</a:t>
            </a:r>
            <a:r>
              <a:rPr lang="en-US" strike="sngStrike" dirty="0"/>
              <a:t> is time ordered</a:t>
            </a:r>
          </a:p>
          <a:p>
            <a:r>
              <a:rPr lang="en-US" dirty="0"/>
              <a:t>Fix</a:t>
            </a:r>
            <a:r>
              <a:rPr lang="zh-CN" altLang="en-US" dirty="0"/>
              <a:t> </a:t>
            </a:r>
            <a:r>
              <a:rPr lang="en-US" altLang="zh-CN" dirty="0" err="1"/>
              <a:t>cuda</a:t>
            </a:r>
            <a:r>
              <a:rPr lang="en-US" altLang="zh-CN" dirty="0"/>
              <a:t> out </a:t>
            </a:r>
            <a:r>
              <a:rPr lang="en-US" altLang="zh-CN"/>
              <a:t>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8395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A12564-56A8-52A6-A5AD-FFF3420B586D}"/>
              </a:ext>
            </a:extLst>
          </p:cNvPr>
          <p:cNvSpPr/>
          <p:nvPr/>
        </p:nvSpPr>
        <p:spPr>
          <a:xfrm>
            <a:off x="65315" y="2982687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Last_age_sex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F55F6F-14A8-FD05-D65C-75FDB1DB97BA}"/>
              </a:ext>
            </a:extLst>
          </p:cNvPr>
          <p:cNvSpPr/>
          <p:nvPr/>
        </p:nvSpPr>
        <p:spPr>
          <a:xfrm>
            <a:off x="1110344" y="1524001"/>
            <a:ext cx="718457" cy="12518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F5AA1E-4424-1267-D0B8-C64ED00D25A6}"/>
              </a:ext>
            </a:extLst>
          </p:cNvPr>
          <p:cNvSpPr/>
          <p:nvPr/>
        </p:nvSpPr>
        <p:spPr>
          <a:xfrm>
            <a:off x="2155372" y="1524000"/>
            <a:ext cx="718457" cy="12518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CB94EE-B5A4-6DFF-AD81-EB68EADE7BFC}"/>
              </a:ext>
            </a:extLst>
          </p:cNvPr>
          <p:cNvSpPr/>
          <p:nvPr/>
        </p:nvSpPr>
        <p:spPr>
          <a:xfrm>
            <a:off x="3200400" y="1523999"/>
            <a:ext cx="718457" cy="12518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33591B-9C66-E307-A2E3-31D3C565FB20}"/>
              </a:ext>
            </a:extLst>
          </p:cNvPr>
          <p:cNvSpPr/>
          <p:nvPr/>
        </p:nvSpPr>
        <p:spPr>
          <a:xfrm>
            <a:off x="4245428" y="1523999"/>
            <a:ext cx="718457" cy="12518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B3AB3F-379E-7243-C6F2-6502E8C486DB}"/>
              </a:ext>
            </a:extLst>
          </p:cNvPr>
          <p:cNvSpPr/>
          <p:nvPr/>
        </p:nvSpPr>
        <p:spPr>
          <a:xfrm>
            <a:off x="5290456" y="1523998"/>
            <a:ext cx="718457" cy="12518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B13D42-C649-C70E-0BDA-705BEB5DB6F6}"/>
              </a:ext>
            </a:extLst>
          </p:cNvPr>
          <p:cNvSpPr/>
          <p:nvPr/>
        </p:nvSpPr>
        <p:spPr>
          <a:xfrm>
            <a:off x="7184565" y="1523998"/>
            <a:ext cx="718457" cy="12518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MSK0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A561E0-FDB4-FABE-1563-8F886607FFD6}"/>
              </a:ext>
            </a:extLst>
          </p:cNvPr>
          <p:cNvSpPr/>
          <p:nvPr/>
        </p:nvSpPr>
        <p:spPr>
          <a:xfrm>
            <a:off x="8229593" y="1523997"/>
            <a:ext cx="718457" cy="12518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MSK1</a:t>
            </a:r>
          </a:p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64FF8D-9AA1-014D-800E-C11E58CCDB38}"/>
              </a:ext>
            </a:extLst>
          </p:cNvPr>
          <p:cNvSpPr/>
          <p:nvPr/>
        </p:nvSpPr>
        <p:spPr>
          <a:xfrm>
            <a:off x="9274621" y="1523997"/>
            <a:ext cx="718457" cy="12518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MSK2</a:t>
            </a:r>
          </a:p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B7F369-9C25-3DE0-5EEF-EBCA6B648C66}"/>
              </a:ext>
            </a:extLst>
          </p:cNvPr>
          <p:cNvSpPr/>
          <p:nvPr/>
        </p:nvSpPr>
        <p:spPr>
          <a:xfrm>
            <a:off x="10319649" y="1523996"/>
            <a:ext cx="718457" cy="1251857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MSK3</a:t>
            </a:r>
          </a:p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5E5C7AC-1F1C-EBDA-0621-025FF8EE50EA}"/>
              </a:ext>
            </a:extLst>
          </p:cNvPr>
          <p:cNvSpPr/>
          <p:nvPr/>
        </p:nvSpPr>
        <p:spPr>
          <a:xfrm>
            <a:off x="6226625" y="1523996"/>
            <a:ext cx="718457" cy="12518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5393EC-F115-9D96-4B5F-46D85DD11532}"/>
              </a:ext>
            </a:extLst>
          </p:cNvPr>
          <p:cNvSpPr/>
          <p:nvPr/>
        </p:nvSpPr>
        <p:spPr>
          <a:xfrm>
            <a:off x="1110344" y="2982687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Age_sex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3BC0AE-AD82-DB19-2EFA-320154AC3337}"/>
              </a:ext>
            </a:extLst>
          </p:cNvPr>
          <p:cNvSpPr/>
          <p:nvPr/>
        </p:nvSpPr>
        <p:spPr>
          <a:xfrm>
            <a:off x="2155372" y="2982687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Age_sex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C7A19DF-21BD-DB36-76BF-8A7F6B829840}"/>
              </a:ext>
            </a:extLst>
          </p:cNvPr>
          <p:cNvSpPr/>
          <p:nvPr/>
        </p:nvSpPr>
        <p:spPr>
          <a:xfrm>
            <a:off x="3200400" y="2982687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Age_sex</a:t>
            </a:r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A58BB6-C8FA-5CA1-11A2-A00DF9E06B25}"/>
              </a:ext>
            </a:extLst>
          </p:cNvPr>
          <p:cNvSpPr/>
          <p:nvPr/>
        </p:nvSpPr>
        <p:spPr>
          <a:xfrm>
            <a:off x="4245427" y="2982687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Age_sex</a:t>
            </a:r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8459EE-50D6-AB5A-2D28-8F1CA997C1F8}"/>
              </a:ext>
            </a:extLst>
          </p:cNvPr>
          <p:cNvSpPr/>
          <p:nvPr/>
        </p:nvSpPr>
        <p:spPr>
          <a:xfrm>
            <a:off x="5290456" y="2982687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Last_age_sex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B19A65E-44FB-B1A4-1716-B74649DECCC8}"/>
              </a:ext>
            </a:extLst>
          </p:cNvPr>
          <p:cNvSpPr/>
          <p:nvPr/>
        </p:nvSpPr>
        <p:spPr>
          <a:xfrm>
            <a:off x="6226625" y="2982687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Last_age_sex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BF72C06-7F20-B3B7-AA83-B136DC189700}"/>
              </a:ext>
            </a:extLst>
          </p:cNvPr>
          <p:cNvSpPr/>
          <p:nvPr/>
        </p:nvSpPr>
        <p:spPr>
          <a:xfrm>
            <a:off x="1110344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(2)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E2B6CFB-88D8-8636-D949-6F9BF65D1223}"/>
              </a:ext>
            </a:extLst>
          </p:cNvPr>
          <p:cNvSpPr/>
          <p:nvPr/>
        </p:nvSpPr>
        <p:spPr>
          <a:xfrm>
            <a:off x="2155372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(2)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D0268CD-31E4-4CE7-5D1F-184AFCD345A3}"/>
              </a:ext>
            </a:extLst>
          </p:cNvPr>
          <p:cNvSpPr/>
          <p:nvPr/>
        </p:nvSpPr>
        <p:spPr>
          <a:xfrm>
            <a:off x="3200400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(3)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B53D088-0885-A6A2-776D-B6C124386F74}"/>
              </a:ext>
            </a:extLst>
          </p:cNvPr>
          <p:cNvSpPr/>
          <p:nvPr/>
        </p:nvSpPr>
        <p:spPr>
          <a:xfrm>
            <a:off x="4245427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32151-71AD-2A7A-F897-67659B1B62E9}"/>
              </a:ext>
            </a:extLst>
          </p:cNvPr>
          <p:cNvSpPr/>
          <p:nvPr/>
        </p:nvSpPr>
        <p:spPr>
          <a:xfrm>
            <a:off x="5290456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(4)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98F7653-7D50-8DD6-B197-8933EEB95A80}"/>
              </a:ext>
            </a:extLst>
          </p:cNvPr>
          <p:cNvSpPr/>
          <p:nvPr/>
        </p:nvSpPr>
        <p:spPr>
          <a:xfrm>
            <a:off x="6226625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(5)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C91017-CDA6-2D6F-FACD-710BC33FBF39}"/>
              </a:ext>
            </a:extLst>
          </p:cNvPr>
          <p:cNvSpPr/>
          <p:nvPr/>
        </p:nvSpPr>
        <p:spPr>
          <a:xfrm>
            <a:off x="65315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(1)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10658F-55BC-D349-D117-D74D4C462A47}"/>
              </a:ext>
            </a:extLst>
          </p:cNvPr>
          <p:cNvSpPr/>
          <p:nvPr/>
        </p:nvSpPr>
        <p:spPr>
          <a:xfrm>
            <a:off x="65315" y="1523996"/>
            <a:ext cx="718457" cy="125185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6E0AF2-028D-7E1E-C100-C57EE6E765DE}"/>
              </a:ext>
            </a:extLst>
          </p:cNvPr>
          <p:cNvSpPr/>
          <p:nvPr/>
        </p:nvSpPr>
        <p:spPr>
          <a:xfrm>
            <a:off x="7184565" y="2982686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Last_age_sex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93C6D7-55DA-1959-2798-7435179CA87B}"/>
              </a:ext>
            </a:extLst>
          </p:cNvPr>
          <p:cNvSpPr/>
          <p:nvPr/>
        </p:nvSpPr>
        <p:spPr>
          <a:xfrm>
            <a:off x="8229595" y="2982686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Last_age_sex</a:t>
            </a:r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756DB0-608C-DC50-A3F2-DE00B34837BE}"/>
              </a:ext>
            </a:extLst>
          </p:cNvPr>
          <p:cNvSpPr/>
          <p:nvPr/>
        </p:nvSpPr>
        <p:spPr>
          <a:xfrm>
            <a:off x="9274623" y="2982685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Last_age_sex</a:t>
            </a:r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055C040-EE34-FCA1-6BD7-C80B28591879}"/>
              </a:ext>
            </a:extLst>
          </p:cNvPr>
          <p:cNvSpPr/>
          <p:nvPr/>
        </p:nvSpPr>
        <p:spPr>
          <a:xfrm>
            <a:off x="10319649" y="2982685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Last_age_sex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FCD201-1AC1-10A2-F89D-13ED7BBD639B}"/>
              </a:ext>
            </a:extLst>
          </p:cNvPr>
          <p:cNvSpPr/>
          <p:nvPr/>
        </p:nvSpPr>
        <p:spPr>
          <a:xfrm>
            <a:off x="7206349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(2)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E24BA26-C7DE-E548-47B4-1282236EB3A7}"/>
              </a:ext>
            </a:extLst>
          </p:cNvPr>
          <p:cNvSpPr/>
          <p:nvPr/>
        </p:nvSpPr>
        <p:spPr>
          <a:xfrm>
            <a:off x="8251376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(3)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E09181-707F-2A96-FACC-18408BCE2A84}"/>
              </a:ext>
            </a:extLst>
          </p:cNvPr>
          <p:cNvSpPr/>
          <p:nvPr/>
        </p:nvSpPr>
        <p:spPr>
          <a:xfrm>
            <a:off x="9296405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(4)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90C9462-AC81-7C6D-7054-AA0575AB5720}"/>
              </a:ext>
            </a:extLst>
          </p:cNvPr>
          <p:cNvSpPr/>
          <p:nvPr/>
        </p:nvSpPr>
        <p:spPr>
          <a:xfrm>
            <a:off x="10319649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(5)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6EC0CD1-1AD4-608A-1CBE-ADCC90839589}"/>
              </a:ext>
            </a:extLst>
          </p:cNvPr>
          <p:cNvSpPr/>
          <p:nvPr/>
        </p:nvSpPr>
        <p:spPr>
          <a:xfrm>
            <a:off x="11299363" y="1523996"/>
            <a:ext cx="718457" cy="12518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PAD</a:t>
            </a:r>
          </a:p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7C2F78-E462-8BD5-CD1C-D5B66B8DAEB4}"/>
              </a:ext>
            </a:extLst>
          </p:cNvPr>
          <p:cNvSpPr/>
          <p:nvPr/>
        </p:nvSpPr>
        <p:spPr>
          <a:xfrm>
            <a:off x="11299363" y="2982685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Special age index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F04CC7C-A722-7362-2873-1B5D830B6420}"/>
              </a:ext>
            </a:extLst>
          </p:cNvPr>
          <p:cNvSpPr/>
          <p:nvPr/>
        </p:nvSpPr>
        <p:spPr>
          <a:xfrm>
            <a:off x="11299363" y="4441373"/>
            <a:ext cx="718457" cy="12518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Type (0)</a:t>
            </a:r>
          </a:p>
        </p:txBody>
      </p:sp>
    </p:spTree>
    <p:extLst>
      <p:ext uri="{BB962C8B-B14F-4D97-AF65-F5344CB8AC3E}">
        <p14:creationId xmlns:p14="http://schemas.microsoft.com/office/powerpoint/2010/main" val="5276589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31DA1-5344-6CA7-A7E3-AE873106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17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597D7-1459-E31E-17DE-4738CC88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problem is that the pretraining is not working. So try:</a:t>
            </a:r>
          </a:p>
          <a:p>
            <a:r>
              <a:rPr lang="en-US" strike="sngStrike" dirty="0"/>
              <a:t>1. Remove CLS in the pretraining</a:t>
            </a:r>
          </a:p>
          <a:p>
            <a:r>
              <a:rPr lang="en-US" dirty="0"/>
              <a:t>2. Cancel visit embedding / edge embedding.</a:t>
            </a:r>
          </a:p>
          <a:p>
            <a:r>
              <a:rPr lang="en-US" dirty="0"/>
              <a:t>3. Cancel unique masking trick</a:t>
            </a:r>
          </a:p>
          <a:p>
            <a:r>
              <a:rPr lang="en-US" dirty="0"/>
              <a:t>4. Cancel pretrain at visit level, revert </a:t>
            </a:r>
            <a:r>
              <a:rPr lang="en-US"/>
              <a:t>to patient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335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F6E5-9C8C-70C4-36A6-3A337266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21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230D8-74AF-2718-F337-9FC5F530DB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MLM to pretrain (can switch between CL and MLM or both)</a:t>
            </a:r>
          </a:p>
          <a:p>
            <a:r>
              <a:rPr lang="en-US" dirty="0"/>
              <a:t>If have time, think about on the visit level hyperedge:</a:t>
            </a:r>
          </a:p>
          <a:p>
            <a:r>
              <a:rPr lang="en-US" dirty="0"/>
              <a:t>(1) for now, simply switch to the visit level and record each patient’s last visit index in the batch</a:t>
            </a:r>
          </a:p>
          <a:p>
            <a:r>
              <a:rPr lang="en-US" dirty="0"/>
              <a:t>(2) remove </a:t>
            </a:r>
            <a:r>
              <a:rPr lang="en-US"/>
              <a:t>isolated 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61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2958E31-D89C-F4C4-DFB9-376A388EFD11}"/>
              </a:ext>
            </a:extLst>
          </p:cNvPr>
          <p:cNvGrpSpPr/>
          <p:nvPr/>
        </p:nvGrpSpPr>
        <p:grpSpPr>
          <a:xfrm>
            <a:off x="1803162" y="2070017"/>
            <a:ext cx="5709080" cy="387464"/>
            <a:chOff x="447884" y="6282782"/>
            <a:chExt cx="5709080" cy="3874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9E7891-B28A-4816-B348-6E3832E6F252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4A84EBA-3835-5DA8-C12D-F9EEFF8D1E2B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4EEA00-3B34-C120-34D5-E16726B53195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F4273CC-6063-500D-08E1-EDA7FFD24E1E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5E0FAD-B419-CE14-66E6-6266575F0F2A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C076834-8DAA-756D-F6B4-7E1782624859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1CE0871-21FF-088A-0C39-30B38B2E824B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F1EA798-4B4D-1A66-F2F5-21873EB44B5F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63D42C-DD64-0F22-E848-CE899C05375A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99A255-FB92-3B76-22EF-8709BA250338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587E7A-A1A7-6AD5-68AE-1A6D2898DCF5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4A167E0-FCCF-817A-7F9B-F8A2F9471929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AE31D02-6709-57DB-D34D-C54656AB1F24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6C10F4-A15F-9E6B-E679-3DC067658FEC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59D1F53-454E-7D1F-1A57-61FCA4D4AA54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92076F-408B-3530-024C-B81FAA7F2680}"/>
              </a:ext>
            </a:extLst>
          </p:cNvPr>
          <p:cNvGrpSpPr/>
          <p:nvPr/>
        </p:nvGrpSpPr>
        <p:grpSpPr>
          <a:xfrm>
            <a:off x="1803162" y="2853788"/>
            <a:ext cx="5709080" cy="387464"/>
            <a:chOff x="447884" y="6282782"/>
            <a:chExt cx="5709080" cy="38746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4093779-488A-44FE-89AF-6D5CF8D6A423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283E9F4-E77C-16AA-3198-966482CC6AE0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808E293-5CDE-D8E0-2208-656D94C3C40C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5683ECC-E8D2-9640-B770-AD8B179C7B80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FBA7825-286A-F7C6-DBE6-0CC9B154ABF6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99147B4-EA00-B88D-9822-2F09609F5F39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3B8B875-7E7B-35D9-80CE-8D8D716CA835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9BC879B-CF1A-EE21-2DF1-4861C11B52C5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7F5EC7B-DC43-D118-64E3-1B7E9E6D663D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367D4E9-039C-CC06-55F5-100BA9AC6B38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55353A-E89F-D713-9A12-491E15D8B784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D482C97-05E4-62B7-B414-5D7FB7DC8CB8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5761470-9D42-D743-4F2F-58EEAEEBF879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13A2E8C-B492-95E8-6E53-50D86D9A39DC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B7B4F3EC-854A-C8CC-A3EC-B32E16FA6FC7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2236E96-2C60-53BC-2526-275A605AAF29}"/>
              </a:ext>
            </a:extLst>
          </p:cNvPr>
          <p:cNvGrpSpPr/>
          <p:nvPr/>
        </p:nvGrpSpPr>
        <p:grpSpPr>
          <a:xfrm>
            <a:off x="1803162" y="3637552"/>
            <a:ext cx="5709080" cy="387464"/>
            <a:chOff x="447884" y="6282782"/>
            <a:chExt cx="5709080" cy="387464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9B95EC0-C7DA-29EF-C2C8-1278F2BC21AC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F37A752-C885-EF40-22FD-0466D415E473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A71D184-0E41-C16E-FFCC-10059F4CAB96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7702942-7D79-A3B4-3538-62E862D96435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CF20597-4145-8A88-338F-E2245C20469F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EB9335D-4D59-2BCB-8AFD-F2DD938832CE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6468CF0-8E17-30F8-3C30-A80BBD23DB6E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FD55E69-763F-144B-D094-122775B734C6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45D503B-A116-F444-0A10-7C3D9A40D814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7A861C-BED3-5BF1-703A-66FF6EE80151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46B363D-63C5-43BE-D5C3-D3F4AAF36CC3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C0E815C-EDA6-97B4-A10B-5C11873E9985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227BB89-06B2-4AFE-44E5-991B2D5623A0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9C7BD1A9-3AF4-EF9E-F6B1-EEFF0BC18AF6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6D3C59E-25DF-70D7-6AFD-C06B3B72E34F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A4CEB8-C50F-E196-8FAA-93155FEF4F76}"/>
              </a:ext>
            </a:extLst>
          </p:cNvPr>
          <p:cNvGrpSpPr/>
          <p:nvPr/>
        </p:nvGrpSpPr>
        <p:grpSpPr>
          <a:xfrm>
            <a:off x="1803162" y="4421309"/>
            <a:ext cx="5709080" cy="387464"/>
            <a:chOff x="447884" y="6282782"/>
            <a:chExt cx="5709080" cy="38746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4FFEA84-8452-D0F8-3144-4A53F65CFC6E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C6CA2667-7487-24F6-A8E2-A29E80656BC3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EDDFB4D-8CEE-DC02-898C-504B6BA86B65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25C1EC64-8E78-B91D-717A-87B1A41DC782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130D208-74D9-9CCC-394A-EF3436AF8BD2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FEE2F5A4-3455-25AE-81FB-CE13F6BED884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51E2AAA-2160-824C-0291-73E0AE54D046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07BAE5B-8406-52C3-7A4F-FCB7AC4EFB91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9F33F6E-210C-718B-88DB-F081E15B7746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33E9C76-8F5F-9796-A7BF-4E043417DFF8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8F36AE3E-1F79-AF58-2A7E-3993F2DAF47E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F614E4-EEA8-468C-61D0-802A56DA8C5A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2900D2E4-2A07-605C-934A-8E1C8C21621A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98333F86-9B4C-FCB6-F019-EC7E70552E65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454D0ED-F2FD-4C7D-AD14-A3B260F48DD9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pic>
        <p:nvPicPr>
          <p:cNvPr id="84" name="Graphic 83" descr="Man with solid fill">
            <a:extLst>
              <a:ext uri="{FF2B5EF4-FFF2-40B4-BE49-F238E27FC236}">
                <a16:creationId xmlns:a16="http://schemas.microsoft.com/office/drawing/2014/main" id="{ABA0EC82-6683-67D9-8714-BD3F037B8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522" y="2006216"/>
            <a:ext cx="515057" cy="515057"/>
          </a:xfrm>
          <a:prstGeom prst="rect">
            <a:avLst/>
          </a:prstGeom>
        </p:spPr>
      </p:pic>
      <p:pic>
        <p:nvPicPr>
          <p:cNvPr id="85" name="Graphic 84" descr="Man with solid fill">
            <a:extLst>
              <a:ext uri="{FF2B5EF4-FFF2-40B4-BE49-F238E27FC236}">
                <a16:creationId xmlns:a16="http://schemas.microsoft.com/office/drawing/2014/main" id="{1E6D8806-5D2A-932C-F337-87BE975A9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522" y="2789987"/>
            <a:ext cx="515057" cy="515057"/>
          </a:xfrm>
          <a:prstGeom prst="rect">
            <a:avLst/>
          </a:prstGeom>
        </p:spPr>
      </p:pic>
      <p:pic>
        <p:nvPicPr>
          <p:cNvPr id="86" name="Graphic 85" descr="Man with solid fill">
            <a:extLst>
              <a:ext uri="{FF2B5EF4-FFF2-40B4-BE49-F238E27FC236}">
                <a16:creationId xmlns:a16="http://schemas.microsoft.com/office/drawing/2014/main" id="{6B651818-53EF-F3D6-0FA1-3CDD999BF2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521" y="3573758"/>
            <a:ext cx="515057" cy="515057"/>
          </a:xfrm>
          <a:prstGeom prst="rect">
            <a:avLst/>
          </a:prstGeom>
        </p:spPr>
      </p:pic>
      <p:pic>
        <p:nvPicPr>
          <p:cNvPr id="87" name="Graphic 86" descr="Man with solid fill">
            <a:extLst>
              <a:ext uri="{FF2B5EF4-FFF2-40B4-BE49-F238E27FC236}">
                <a16:creationId xmlns:a16="http://schemas.microsoft.com/office/drawing/2014/main" id="{E0D03820-0DCB-E22A-CB68-7BE32EE54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4650" y="4408721"/>
            <a:ext cx="515057" cy="515057"/>
          </a:xfrm>
          <a:prstGeom prst="rect">
            <a:avLst/>
          </a:prstGeom>
        </p:spPr>
      </p:pic>
      <p:sp>
        <p:nvSpPr>
          <p:cNvPr id="89" name="Oval 88">
            <a:extLst>
              <a:ext uri="{FF2B5EF4-FFF2-40B4-BE49-F238E27FC236}">
                <a16:creationId xmlns:a16="http://schemas.microsoft.com/office/drawing/2014/main" id="{9666867D-5CB6-6503-A998-525A9A461534}"/>
              </a:ext>
            </a:extLst>
          </p:cNvPr>
          <p:cNvSpPr/>
          <p:nvPr/>
        </p:nvSpPr>
        <p:spPr>
          <a:xfrm>
            <a:off x="7886707" y="1091816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CVD</a:t>
            </a: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D98D575F-6EE1-8B26-43A8-8DCD2B90DED0}"/>
              </a:ext>
            </a:extLst>
          </p:cNvPr>
          <p:cNvSpPr/>
          <p:nvPr/>
        </p:nvSpPr>
        <p:spPr>
          <a:xfrm>
            <a:off x="9474939" y="1612817"/>
            <a:ext cx="914400" cy="914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CKD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D4E898E-2FCF-7567-476E-463244A35C62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1739706" y="1549016"/>
            <a:ext cx="6147001" cy="45720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C3AAF8FC-A66E-7502-E61C-4A468D813724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478493" y="1549016"/>
            <a:ext cx="408214" cy="4245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5D137D2-6AF6-8B9E-A8FB-20022B7AC087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1739706" y="1549016"/>
            <a:ext cx="6147001" cy="12409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AD260CDB-AF60-BF5E-635D-9E85F44B86B1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478493" y="1549016"/>
            <a:ext cx="408214" cy="12409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3835BB4-5FA1-9300-9F4C-7FD52895718C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1739706" y="1549016"/>
            <a:ext cx="6147001" cy="20247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A8632BB-D560-E6B9-F778-A8DE0A8C0339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478493" y="1549016"/>
            <a:ext cx="408214" cy="202474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51564C4-649B-B991-2C3A-9DD5AECACFB6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1739706" y="1549016"/>
            <a:ext cx="6147001" cy="285970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7ACCE44-8289-0AE7-02E2-AE97A26F1246}"/>
              </a:ext>
            </a:extLst>
          </p:cNvPr>
          <p:cNvCxnSpPr>
            <a:cxnSpLocks/>
            <a:stCxn id="89" idx="2"/>
          </p:cNvCxnSpPr>
          <p:nvPr/>
        </p:nvCxnSpPr>
        <p:spPr>
          <a:xfrm flipH="1">
            <a:off x="7478493" y="1549016"/>
            <a:ext cx="408214" cy="285970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B34D4157-6E10-19B9-E1A4-D17C3753B16F}"/>
              </a:ext>
            </a:extLst>
          </p:cNvPr>
          <p:cNvGrpSpPr/>
          <p:nvPr/>
        </p:nvGrpSpPr>
        <p:grpSpPr>
          <a:xfrm>
            <a:off x="8740696" y="4421309"/>
            <a:ext cx="684764" cy="692559"/>
            <a:chOff x="7989588" y="3359962"/>
            <a:chExt cx="684764" cy="692559"/>
          </a:xfrm>
        </p:grpSpPr>
        <p:pic>
          <p:nvPicPr>
            <p:cNvPr id="118" name="Graphic 117" descr="Man with solid fill">
              <a:extLst>
                <a:ext uri="{FF2B5EF4-FFF2-40B4-BE49-F238E27FC236}">
                  <a16:creationId xmlns:a16="http://schemas.microsoft.com/office/drawing/2014/main" id="{DD525729-FB50-E7B2-54A3-FEB5CC8E6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89588" y="3455507"/>
              <a:ext cx="515057" cy="515057"/>
            </a:xfrm>
            <a:prstGeom prst="rect">
              <a:avLst/>
            </a:prstGeom>
          </p:spPr>
        </p:pic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14725EC-F0D4-08FB-870F-93940FCAFAE7}"/>
                </a:ext>
              </a:extLst>
            </p:cNvPr>
            <p:cNvSpPr/>
            <p:nvPr/>
          </p:nvSpPr>
          <p:spPr>
            <a:xfrm>
              <a:off x="8012463" y="3359962"/>
              <a:ext cx="661889" cy="6925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4B6958B-71FF-4129-5B15-5E02A7D82356}"/>
                </a:ext>
              </a:extLst>
            </p:cNvPr>
            <p:cNvGrpSpPr/>
            <p:nvPr/>
          </p:nvGrpSpPr>
          <p:grpSpPr>
            <a:xfrm>
              <a:off x="8447250" y="3498773"/>
              <a:ext cx="105032" cy="428524"/>
              <a:chOff x="4823119" y="3429000"/>
              <a:chExt cx="105032" cy="428524"/>
            </a:xfrm>
          </p:grpSpPr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FFEFA057-B360-0E28-EE29-E9D5CDD3E783}"/>
                  </a:ext>
                </a:extLst>
              </p:cNvPr>
              <p:cNvSpPr/>
              <p:nvPr/>
            </p:nvSpPr>
            <p:spPr>
              <a:xfrm>
                <a:off x="4823119" y="3429000"/>
                <a:ext cx="105032" cy="10503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51E7F3C6-F2C6-27EE-0AD1-EF21FC526268}"/>
                  </a:ext>
                </a:extLst>
              </p:cNvPr>
              <p:cNvSpPr/>
              <p:nvPr/>
            </p:nvSpPr>
            <p:spPr>
              <a:xfrm>
                <a:off x="4823119" y="3542428"/>
                <a:ext cx="105032" cy="105032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754D8B0-91D2-0894-F803-5CF19BA27B0A}"/>
                  </a:ext>
                </a:extLst>
              </p:cNvPr>
              <p:cNvSpPr/>
              <p:nvPr/>
            </p:nvSpPr>
            <p:spPr>
              <a:xfrm>
                <a:off x="4823119" y="3647460"/>
                <a:ext cx="105032" cy="10503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95BC271-4113-B4C8-CE90-53ADE6375D56}"/>
                  </a:ext>
                </a:extLst>
              </p:cNvPr>
              <p:cNvSpPr/>
              <p:nvPr/>
            </p:nvSpPr>
            <p:spPr>
              <a:xfrm>
                <a:off x="4823119" y="3752492"/>
                <a:ext cx="105032" cy="105032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DD7C1F3-AE93-3428-69FB-97A9D8128C7D}"/>
              </a:ext>
            </a:extLst>
          </p:cNvPr>
          <p:cNvCxnSpPr>
            <a:cxnSpLocks/>
            <a:stCxn id="89" idx="4"/>
            <a:endCxn id="119" idx="0"/>
          </p:cNvCxnSpPr>
          <p:nvPr/>
        </p:nvCxnSpPr>
        <p:spPr>
          <a:xfrm>
            <a:off x="8343907" y="2006216"/>
            <a:ext cx="750609" cy="2415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6D7D768-6B0C-9407-DC5E-7E08E79A7031}"/>
              </a:ext>
            </a:extLst>
          </p:cNvPr>
          <p:cNvCxnSpPr>
            <a:cxnSpLocks/>
            <a:stCxn id="90" idx="4"/>
            <a:endCxn id="119" idx="0"/>
          </p:cNvCxnSpPr>
          <p:nvPr/>
        </p:nvCxnSpPr>
        <p:spPr>
          <a:xfrm flipH="1">
            <a:off x="9094516" y="2527217"/>
            <a:ext cx="837623" cy="18940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6816D3D5-0D73-1D6E-D666-4265DFBF5E20}"/>
              </a:ext>
            </a:extLst>
          </p:cNvPr>
          <p:cNvCxnSpPr>
            <a:stCxn id="89" idx="6"/>
          </p:cNvCxnSpPr>
          <p:nvPr/>
        </p:nvCxnSpPr>
        <p:spPr>
          <a:xfrm>
            <a:off x="8801107" y="1549016"/>
            <a:ext cx="673832" cy="424542"/>
          </a:xfrm>
          <a:prstGeom prst="curvedConnector3">
            <a:avLst/>
          </a:prstGeom>
          <a:ln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1241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4391-FCB4-30C1-653F-AA4987D33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27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736A6-367C-8022-FE6F-6F8CE1A8A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1. Set up </a:t>
            </a:r>
            <a:r>
              <a:rPr lang="en-US" dirty="0" err="1"/>
              <a:t>SetGNN</a:t>
            </a:r>
            <a:r>
              <a:rPr lang="en-US" dirty="0"/>
              <a:t> </a:t>
            </a:r>
            <a:r>
              <a:rPr lang="en-US" dirty="0" err="1"/>
              <a:t>finetine</a:t>
            </a:r>
            <a:r>
              <a:rPr lang="en-US" dirty="0"/>
              <a:t>.</a:t>
            </a:r>
          </a:p>
          <a:p>
            <a:r>
              <a:rPr lang="en-US" strike="sngStrike" dirty="0"/>
              <a:t>Start with the full graph full vocabulary. Regardless of </a:t>
            </a:r>
            <a:r>
              <a:rPr lang="en-US" strike="sngStrike" dirty="0" err="1"/>
              <a:t>UniqueID</a:t>
            </a:r>
            <a:endParaRPr lang="en-US" strike="sngStrike" dirty="0"/>
          </a:p>
          <a:p>
            <a:r>
              <a:rPr lang="en-US" dirty="0"/>
              <a:t>2. It works for binary tasks.</a:t>
            </a:r>
          </a:p>
          <a:p>
            <a:r>
              <a:rPr lang="en-US" dirty="0"/>
              <a:t>(1) Still keep the diagnosis prediction</a:t>
            </a:r>
          </a:p>
          <a:p>
            <a:r>
              <a:rPr lang="en-US" strike="sngStrike" dirty="0"/>
              <a:t>(2) keep the hyperparameter space clean</a:t>
            </a:r>
          </a:p>
          <a:p>
            <a:r>
              <a:rPr lang="en-US" strike="sngStrike" dirty="0"/>
              <a:t>(3) Enable the switch between visit level and patient level</a:t>
            </a:r>
          </a:p>
          <a:p>
            <a:r>
              <a:rPr lang="en-US" strike="sngStrike" dirty="0"/>
              <a:t>(4) enable code type embedding </a:t>
            </a:r>
          </a:p>
          <a:p>
            <a:r>
              <a:rPr lang="en-US" strike="sngStrike" dirty="0"/>
              <a:t>(5) enable load pretrained Embedding from GT</a:t>
            </a:r>
          </a:p>
          <a:p>
            <a:r>
              <a:rPr lang="en-US" dirty="0"/>
              <a:t>3. Read </a:t>
            </a:r>
            <a:r>
              <a:rPr lang="en-US" dirty="0" err="1"/>
              <a:t>Dr.fuse</a:t>
            </a:r>
            <a:r>
              <a:rPr lang="en-US" dirty="0"/>
              <a:t> and code</a:t>
            </a:r>
          </a:p>
          <a:p>
            <a:r>
              <a:rPr lang="en-US" dirty="0"/>
              <a:t>4. Read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315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65BF-F0D1-48E0-BB81-189E6A078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28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2275-2716-A9A3-E367-1698FF5DC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Treat HG as a help modality</a:t>
            </a:r>
          </a:p>
          <a:p>
            <a:r>
              <a:rPr lang="en-US" dirty="0"/>
              <a:t>When joint training, freeze HG, only get logits</a:t>
            </a:r>
          </a:p>
          <a:p>
            <a:r>
              <a:rPr lang="en-US" dirty="0"/>
              <a:t>Try </a:t>
            </a:r>
            <a:r>
              <a:rPr lang="en-US" dirty="0" err="1"/>
              <a:t>Dr.Fuse</a:t>
            </a:r>
            <a:r>
              <a:rPr lang="en-US" dirty="0"/>
              <a:t> like this:</a:t>
            </a:r>
          </a:p>
          <a:p>
            <a:r>
              <a:rPr lang="en-US" dirty="0"/>
              <a:t>(1) GT branch 2, </a:t>
            </a:r>
            <a:r>
              <a:rPr lang="en-US" dirty="0" err="1"/>
              <a:t>垂直</a:t>
            </a:r>
            <a:endParaRPr lang="en-US" dirty="0"/>
          </a:p>
          <a:p>
            <a:r>
              <a:rPr lang="en-US" dirty="0"/>
              <a:t>(2) global head </a:t>
            </a:r>
            <a:r>
              <a:rPr lang="en-US" dirty="0" err="1"/>
              <a:t>和HG</a:t>
            </a:r>
            <a:r>
              <a:rPr lang="zh-CN" altLang="en-US" dirty="0"/>
              <a:t> </a:t>
            </a:r>
            <a:r>
              <a:rPr lang="en-US" altLang="zh-CN" dirty="0"/>
              <a:t>logits</a:t>
            </a:r>
            <a:r>
              <a:rPr lang="zh-CN" altLang="en-US" dirty="0"/>
              <a:t>用</a:t>
            </a:r>
            <a:r>
              <a:rPr lang="en-US" altLang="zh-CN" dirty="0"/>
              <a:t>JSD</a:t>
            </a:r>
          </a:p>
          <a:p>
            <a:r>
              <a:rPr lang="en-US" dirty="0"/>
              <a:t>(3) cross</a:t>
            </a:r>
            <a:r>
              <a:rPr lang="zh-CN" altLang="en-US" dirty="0"/>
              <a:t> </a:t>
            </a:r>
            <a:r>
              <a:rPr lang="en-US" altLang="zh-CN"/>
              <a:t>atten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145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0788-B806-CBC7-D06A-14AB0B70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29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22E3A-32DA-4E69-B85B-B88B2B76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1. Think about sampling the hypergraph with </a:t>
            </a:r>
          </a:p>
          <a:p>
            <a:r>
              <a:rPr lang="en-US" dirty="0"/>
              <a:t>TF-IDF/BERT for patient sequence -&gt; k-NN construct hyperedges -&gt; sample hypergraph with random walk, implement long visit seq performance monitoring</a:t>
            </a:r>
          </a:p>
          <a:p>
            <a:r>
              <a:rPr lang="en-US" dirty="0"/>
              <a:t>2. Read modality fusion paper</a:t>
            </a:r>
          </a:p>
          <a:p>
            <a:r>
              <a:rPr lang="en-US" strike="sngStrike" dirty="0"/>
              <a:t>3. Finish unfreeze version of current pipeline </a:t>
            </a:r>
            <a:r>
              <a:rPr lang="en-US" b="1" strike="sngStrike" dirty="0">
                <a:solidFill>
                  <a:srgbClr val="FF0000"/>
                </a:solidFill>
              </a:rPr>
              <a:t>(SOTA)</a:t>
            </a:r>
          </a:p>
          <a:p>
            <a:r>
              <a:rPr lang="en-US" dirty="0"/>
              <a:t>4. Try minimizing MI and other interaction between GT and HG</a:t>
            </a:r>
          </a:p>
          <a:p>
            <a:r>
              <a:rPr lang="en-US" strike="sngStrike" dirty="0"/>
              <a:t>5. Tune fuse model, HG warmup epochs, num HG layers to 3, patient -&gt; visit</a:t>
            </a:r>
          </a:p>
          <a:p>
            <a:r>
              <a:rPr lang="en-US" dirty="0"/>
              <a:t>6. Read CLIP</a:t>
            </a:r>
          </a:p>
          <a:p>
            <a:r>
              <a:rPr lang="en-US" dirty="0"/>
              <a:t>7. Think about how to link hypergraph edges to simulate visit seq of a patient (e.g. enable hyperedge visit 1 -&gt; hyperedge visit 2 when doing node -&gt; edge ,trach those with &gt; 1 visits)</a:t>
            </a:r>
          </a:p>
          <a:p>
            <a:r>
              <a:rPr lang="en-US" dirty="0"/>
              <a:t>8. Collect baseline models everyday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0333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68F30-F942-93CF-6F14-60370C4BF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July 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7989-B6A9-3169-F9AB-A67FF91FB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Expand results to MIMIC-IV</a:t>
            </a:r>
          </a:p>
          <a:p>
            <a:r>
              <a:rPr lang="en-US" strike="sngStrike" dirty="0"/>
              <a:t>2. Finish running w/o pretraining results.</a:t>
            </a:r>
          </a:p>
          <a:p>
            <a:r>
              <a:rPr lang="en-US" dirty="0"/>
              <a:t>3. Decide baselines, get 1 more baseline performance: TACCO, GT-BEHRT</a:t>
            </a:r>
          </a:p>
          <a:p>
            <a:r>
              <a:rPr lang="en-US" dirty="0"/>
              <a:t>4. Add pretrain to HG?</a:t>
            </a:r>
          </a:p>
          <a:p>
            <a:r>
              <a:rPr lang="en-US" dirty="0"/>
              <a:t>5. Get all ablation study results on 2 datasets</a:t>
            </a:r>
          </a:p>
        </p:txBody>
      </p:sp>
    </p:spTree>
    <p:extLst>
      <p:ext uri="{BB962C8B-B14F-4D97-AF65-F5344CB8AC3E}">
        <p14:creationId xmlns:p14="http://schemas.microsoft.com/office/powerpoint/2010/main" val="5410359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37FD0-DCF1-FC31-977E-79F76E6D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diagram of a algorithm&#10;&#10;AI-generated content may be incorrect.">
            <a:extLst>
              <a:ext uri="{FF2B5EF4-FFF2-40B4-BE49-F238E27FC236}">
                <a16:creationId xmlns:a16="http://schemas.microsoft.com/office/drawing/2014/main" id="{92F7DE91-1C7E-8402-4CCD-00665204B0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889" t="2971" r="33544" b="19469"/>
          <a:stretch>
            <a:fillRect/>
          </a:stretch>
        </p:blipFill>
        <p:spPr>
          <a:xfrm>
            <a:off x="1911861" y="1135012"/>
            <a:ext cx="2034438" cy="1706979"/>
          </a:xfrm>
          <a:prstGeom prst="rect">
            <a:avLst/>
          </a:prstGeom>
        </p:spPr>
      </p:pic>
      <p:sp>
        <p:nvSpPr>
          <p:cNvPr id="149" name="TextBox 148">
            <a:extLst>
              <a:ext uri="{FF2B5EF4-FFF2-40B4-BE49-F238E27FC236}">
                <a16:creationId xmlns:a16="http://schemas.microsoft.com/office/drawing/2014/main" id="{EC7263B7-0954-AFCF-176C-CA993F18A50B}"/>
              </a:ext>
            </a:extLst>
          </p:cNvPr>
          <p:cNvSpPr txBox="1"/>
          <p:nvPr/>
        </p:nvSpPr>
        <p:spPr>
          <a:xfrm>
            <a:off x="91533" y="3190297"/>
            <a:ext cx="1883914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Patient trajectory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2636766-D894-B6C2-6526-4C2EDBE563F8}"/>
              </a:ext>
            </a:extLst>
          </p:cNvPr>
          <p:cNvSpPr txBox="1"/>
          <p:nvPr/>
        </p:nvSpPr>
        <p:spPr>
          <a:xfrm>
            <a:off x="1633444" y="551684"/>
            <a:ext cx="2834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Local: Graph transformer, </a:t>
            </a:r>
          </a:p>
          <a:p>
            <a:r>
              <a:rPr lang="en-US" dirty="0"/>
              <a:t>MLM pretrain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622F571A-7802-B091-06ED-32B1CB1ECF5A}"/>
              </a:ext>
            </a:extLst>
          </p:cNvPr>
          <p:cNvSpPr txBox="1"/>
          <p:nvPr/>
        </p:nvSpPr>
        <p:spPr>
          <a:xfrm>
            <a:off x="1059949" y="4018892"/>
            <a:ext cx="45207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Global: Hypergraph, </a:t>
            </a:r>
          </a:p>
          <a:p>
            <a:r>
              <a:rPr lang="en-US" dirty="0"/>
              <a:t>Contrastive learning pretrain + MLM pretrain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6BFCDB62-6EFB-E104-AD21-D0A9723CABD5}"/>
              </a:ext>
            </a:extLst>
          </p:cNvPr>
          <p:cNvSpPr/>
          <p:nvPr/>
        </p:nvSpPr>
        <p:spPr>
          <a:xfrm>
            <a:off x="1672106" y="609211"/>
            <a:ext cx="2991828" cy="2290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B41D69B-3FDD-80B6-3688-94AEC3804C9F}"/>
              </a:ext>
            </a:extLst>
          </p:cNvPr>
          <p:cNvSpPr/>
          <p:nvPr/>
        </p:nvSpPr>
        <p:spPr>
          <a:xfrm>
            <a:off x="1099659" y="4004295"/>
            <a:ext cx="4308681" cy="22901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F0CEE1A-AA2B-996A-4EC9-5F204BCC1325}"/>
              </a:ext>
            </a:extLst>
          </p:cNvPr>
          <p:cNvCxnSpPr>
            <a:cxnSpLocks/>
            <a:stCxn id="149" idx="3"/>
            <a:endCxn id="152" idx="2"/>
          </p:cNvCxnSpPr>
          <p:nvPr/>
        </p:nvCxnSpPr>
        <p:spPr>
          <a:xfrm flipV="1">
            <a:off x="1975447" y="2899317"/>
            <a:ext cx="1192573" cy="475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A5EFF002-B694-4677-27AF-DD5E09BFFE57}"/>
              </a:ext>
            </a:extLst>
          </p:cNvPr>
          <p:cNvCxnSpPr>
            <a:cxnSpLocks/>
            <a:stCxn id="149" idx="3"/>
            <a:endCxn id="153" idx="0"/>
          </p:cNvCxnSpPr>
          <p:nvPr/>
        </p:nvCxnSpPr>
        <p:spPr>
          <a:xfrm>
            <a:off x="1975447" y="3374963"/>
            <a:ext cx="1278553" cy="629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DED20770-3E51-6D8F-6FFB-B46009314A4E}"/>
              </a:ext>
            </a:extLst>
          </p:cNvPr>
          <p:cNvGrpSpPr/>
          <p:nvPr/>
        </p:nvGrpSpPr>
        <p:grpSpPr>
          <a:xfrm>
            <a:off x="1371591" y="4839472"/>
            <a:ext cx="3830602" cy="1286002"/>
            <a:chOff x="249317" y="107576"/>
            <a:chExt cx="10414201" cy="3496236"/>
          </a:xfrm>
        </p:grpSpPr>
        <p:sp>
          <p:nvSpPr>
            <p:cNvPr id="163" name="Freeform 162">
              <a:extLst>
                <a:ext uri="{FF2B5EF4-FFF2-40B4-BE49-F238E27FC236}">
                  <a16:creationId xmlns:a16="http://schemas.microsoft.com/office/drawing/2014/main" id="{77BC951D-E1E4-C12E-EE24-63F6020DC31B}"/>
                </a:ext>
              </a:extLst>
            </p:cNvPr>
            <p:cNvSpPr/>
            <p:nvPr/>
          </p:nvSpPr>
          <p:spPr>
            <a:xfrm>
              <a:off x="4528601" y="143267"/>
              <a:ext cx="3778623" cy="3429000"/>
            </a:xfrm>
            <a:custGeom>
              <a:avLst/>
              <a:gdLst>
                <a:gd name="connsiteX0" fmla="*/ 107576 w 3778623"/>
                <a:gd name="connsiteY0" fmla="*/ 1909483 h 3429000"/>
                <a:gd name="connsiteX1" fmla="*/ 40341 w 3778623"/>
                <a:gd name="connsiteY1" fmla="*/ 2084294 h 3429000"/>
                <a:gd name="connsiteX2" fmla="*/ 26894 w 3778623"/>
                <a:gd name="connsiteY2" fmla="*/ 2124635 h 3429000"/>
                <a:gd name="connsiteX3" fmla="*/ 13447 w 3778623"/>
                <a:gd name="connsiteY3" fmla="*/ 2164977 h 3429000"/>
                <a:gd name="connsiteX4" fmla="*/ 0 w 3778623"/>
                <a:gd name="connsiteY4" fmla="*/ 2299447 h 3429000"/>
                <a:gd name="connsiteX5" fmla="*/ 13447 w 3778623"/>
                <a:gd name="connsiteY5" fmla="*/ 2541494 h 3429000"/>
                <a:gd name="connsiteX6" fmla="*/ 40341 w 3778623"/>
                <a:gd name="connsiteY6" fmla="*/ 2702859 h 3429000"/>
                <a:gd name="connsiteX7" fmla="*/ 94129 w 3778623"/>
                <a:gd name="connsiteY7" fmla="*/ 2891118 h 3429000"/>
                <a:gd name="connsiteX8" fmla="*/ 161365 w 3778623"/>
                <a:gd name="connsiteY8" fmla="*/ 2958353 h 3429000"/>
                <a:gd name="connsiteX9" fmla="*/ 201706 w 3778623"/>
                <a:gd name="connsiteY9" fmla="*/ 2998694 h 3429000"/>
                <a:gd name="connsiteX10" fmla="*/ 242047 w 3778623"/>
                <a:gd name="connsiteY10" fmla="*/ 3025588 h 3429000"/>
                <a:gd name="connsiteX11" fmla="*/ 268941 w 3778623"/>
                <a:gd name="connsiteY11" fmla="*/ 3052483 h 3429000"/>
                <a:gd name="connsiteX12" fmla="*/ 349623 w 3778623"/>
                <a:gd name="connsiteY12" fmla="*/ 3106271 h 3429000"/>
                <a:gd name="connsiteX13" fmla="*/ 389965 w 3778623"/>
                <a:gd name="connsiteY13" fmla="*/ 3133165 h 3429000"/>
                <a:gd name="connsiteX14" fmla="*/ 430306 w 3778623"/>
                <a:gd name="connsiteY14" fmla="*/ 3146612 h 3429000"/>
                <a:gd name="connsiteX15" fmla="*/ 524435 w 3778623"/>
                <a:gd name="connsiteY15" fmla="*/ 3173506 h 3429000"/>
                <a:gd name="connsiteX16" fmla="*/ 645459 w 3778623"/>
                <a:gd name="connsiteY16" fmla="*/ 3227294 h 3429000"/>
                <a:gd name="connsiteX17" fmla="*/ 820270 w 3778623"/>
                <a:gd name="connsiteY17" fmla="*/ 3267635 h 3429000"/>
                <a:gd name="connsiteX18" fmla="*/ 860612 w 3778623"/>
                <a:gd name="connsiteY18" fmla="*/ 3281083 h 3429000"/>
                <a:gd name="connsiteX19" fmla="*/ 941294 w 3778623"/>
                <a:gd name="connsiteY19" fmla="*/ 3294530 h 3429000"/>
                <a:gd name="connsiteX20" fmla="*/ 1048870 w 3778623"/>
                <a:gd name="connsiteY20" fmla="*/ 3321424 h 3429000"/>
                <a:gd name="connsiteX21" fmla="*/ 1102659 w 3778623"/>
                <a:gd name="connsiteY21" fmla="*/ 3334871 h 3429000"/>
                <a:gd name="connsiteX22" fmla="*/ 1331259 w 3778623"/>
                <a:gd name="connsiteY22" fmla="*/ 3361765 h 3429000"/>
                <a:gd name="connsiteX23" fmla="*/ 1452282 w 3778623"/>
                <a:gd name="connsiteY23" fmla="*/ 3375212 h 3429000"/>
                <a:gd name="connsiteX24" fmla="*/ 1613647 w 3778623"/>
                <a:gd name="connsiteY24" fmla="*/ 3402106 h 3429000"/>
                <a:gd name="connsiteX25" fmla="*/ 1801906 w 3778623"/>
                <a:gd name="connsiteY25" fmla="*/ 3415553 h 3429000"/>
                <a:gd name="connsiteX26" fmla="*/ 2487706 w 3778623"/>
                <a:gd name="connsiteY26" fmla="*/ 3429000 h 3429000"/>
                <a:gd name="connsiteX27" fmla="*/ 2716306 w 3778623"/>
                <a:gd name="connsiteY27" fmla="*/ 3402106 h 3429000"/>
                <a:gd name="connsiteX28" fmla="*/ 2931459 w 3778623"/>
                <a:gd name="connsiteY28" fmla="*/ 3361765 h 3429000"/>
                <a:gd name="connsiteX29" fmla="*/ 3012141 w 3778623"/>
                <a:gd name="connsiteY29" fmla="*/ 3334871 h 3429000"/>
                <a:gd name="connsiteX30" fmla="*/ 3092823 w 3778623"/>
                <a:gd name="connsiteY30" fmla="*/ 3281083 h 3429000"/>
                <a:gd name="connsiteX31" fmla="*/ 3173506 w 3778623"/>
                <a:gd name="connsiteY31" fmla="*/ 3254188 h 3429000"/>
                <a:gd name="connsiteX32" fmla="*/ 3254188 w 3778623"/>
                <a:gd name="connsiteY32" fmla="*/ 3200400 h 3429000"/>
                <a:gd name="connsiteX33" fmla="*/ 3334870 w 3778623"/>
                <a:gd name="connsiteY33" fmla="*/ 3133165 h 3429000"/>
                <a:gd name="connsiteX34" fmla="*/ 3375212 w 3778623"/>
                <a:gd name="connsiteY34" fmla="*/ 3119718 h 3429000"/>
                <a:gd name="connsiteX35" fmla="*/ 3469341 w 3778623"/>
                <a:gd name="connsiteY35" fmla="*/ 3012141 h 3429000"/>
                <a:gd name="connsiteX36" fmla="*/ 3496235 w 3778623"/>
                <a:gd name="connsiteY36" fmla="*/ 2971800 h 3429000"/>
                <a:gd name="connsiteX37" fmla="*/ 3509682 w 3778623"/>
                <a:gd name="connsiteY37" fmla="*/ 2931459 h 3429000"/>
                <a:gd name="connsiteX38" fmla="*/ 3563470 w 3778623"/>
                <a:gd name="connsiteY38" fmla="*/ 2850777 h 3429000"/>
                <a:gd name="connsiteX39" fmla="*/ 3630706 w 3778623"/>
                <a:gd name="connsiteY39" fmla="*/ 2649071 h 3429000"/>
                <a:gd name="connsiteX40" fmla="*/ 3657600 w 3778623"/>
                <a:gd name="connsiteY40" fmla="*/ 2568388 h 3429000"/>
                <a:gd name="connsiteX41" fmla="*/ 3671047 w 3778623"/>
                <a:gd name="connsiteY41" fmla="*/ 2528047 h 3429000"/>
                <a:gd name="connsiteX42" fmla="*/ 3697941 w 3778623"/>
                <a:gd name="connsiteY42" fmla="*/ 2407024 h 3429000"/>
                <a:gd name="connsiteX43" fmla="*/ 3724835 w 3778623"/>
                <a:gd name="connsiteY43" fmla="*/ 2164977 h 3429000"/>
                <a:gd name="connsiteX44" fmla="*/ 3751729 w 3778623"/>
                <a:gd name="connsiteY44" fmla="*/ 2043953 h 3429000"/>
                <a:gd name="connsiteX45" fmla="*/ 3765176 w 3778623"/>
                <a:gd name="connsiteY45" fmla="*/ 1869141 h 3429000"/>
                <a:gd name="connsiteX46" fmla="*/ 3778623 w 3778623"/>
                <a:gd name="connsiteY46" fmla="*/ 1761565 h 3429000"/>
                <a:gd name="connsiteX47" fmla="*/ 3765176 w 3778623"/>
                <a:gd name="connsiteY47" fmla="*/ 1277471 h 3429000"/>
                <a:gd name="connsiteX48" fmla="*/ 3751729 w 3778623"/>
                <a:gd name="connsiteY48" fmla="*/ 1156447 h 3429000"/>
                <a:gd name="connsiteX49" fmla="*/ 3738282 w 3778623"/>
                <a:gd name="connsiteY49" fmla="*/ 1008530 h 3429000"/>
                <a:gd name="connsiteX50" fmla="*/ 3711388 w 3778623"/>
                <a:gd name="connsiteY50" fmla="*/ 847165 h 3429000"/>
                <a:gd name="connsiteX51" fmla="*/ 3684494 w 3778623"/>
                <a:gd name="connsiteY51" fmla="*/ 739588 h 3429000"/>
                <a:gd name="connsiteX52" fmla="*/ 3671047 w 3778623"/>
                <a:gd name="connsiteY52" fmla="*/ 699247 h 3429000"/>
                <a:gd name="connsiteX53" fmla="*/ 3657600 w 3778623"/>
                <a:gd name="connsiteY53" fmla="*/ 632012 h 3429000"/>
                <a:gd name="connsiteX54" fmla="*/ 3630706 w 3778623"/>
                <a:gd name="connsiteY54" fmla="*/ 537883 h 3429000"/>
                <a:gd name="connsiteX55" fmla="*/ 3576917 w 3778623"/>
                <a:gd name="connsiteY55" fmla="*/ 403412 h 3429000"/>
                <a:gd name="connsiteX56" fmla="*/ 3536576 w 3778623"/>
                <a:gd name="connsiteY56" fmla="*/ 376518 h 3429000"/>
                <a:gd name="connsiteX57" fmla="*/ 3469341 w 3778623"/>
                <a:gd name="connsiteY57" fmla="*/ 309283 h 3429000"/>
                <a:gd name="connsiteX58" fmla="*/ 3442447 w 3778623"/>
                <a:gd name="connsiteY58" fmla="*/ 282388 h 3429000"/>
                <a:gd name="connsiteX59" fmla="*/ 3361765 w 3778623"/>
                <a:gd name="connsiteY59" fmla="*/ 228600 h 3429000"/>
                <a:gd name="connsiteX60" fmla="*/ 3254188 w 3778623"/>
                <a:gd name="connsiteY60" fmla="*/ 147918 h 3429000"/>
                <a:gd name="connsiteX61" fmla="*/ 3213847 w 3778623"/>
                <a:gd name="connsiteY61" fmla="*/ 134471 h 3429000"/>
                <a:gd name="connsiteX62" fmla="*/ 3173506 w 3778623"/>
                <a:gd name="connsiteY62" fmla="*/ 107577 h 3429000"/>
                <a:gd name="connsiteX63" fmla="*/ 3092823 w 3778623"/>
                <a:gd name="connsiteY63" fmla="*/ 80683 h 3429000"/>
                <a:gd name="connsiteX64" fmla="*/ 2944906 w 3778623"/>
                <a:gd name="connsiteY64" fmla="*/ 40341 h 3429000"/>
                <a:gd name="connsiteX65" fmla="*/ 2877670 w 3778623"/>
                <a:gd name="connsiteY65" fmla="*/ 26894 h 3429000"/>
                <a:gd name="connsiteX66" fmla="*/ 2501153 w 3778623"/>
                <a:gd name="connsiteY66" fmla="*/ 0 h 3429000"/>
                <a:gd name="connsiteX67" fmla="*/ 1761565 w 3778623"/>
                <a:gd name="connsiteY67" fmla="*/ 13447 h 3429000"/>
                <a:gd name="connsiteX68" fmla="*/ 1546412 w 3778623"/>
                <a:gd name="connsiteY68" fmla="*/ 26894 h 3429000"/>
                <a:gd name="connsiteX69" fmla="*/ 1358153 w 3778623"/>
                <a:gd name="connsiteY69" fmla="*/ 67235 h 3429000"/>
                <a:gd name="connsiteX70" fmla="*/ 1277470 w 3778623"/>
                <a:gd name="connsiteY70" fmla="*/ 94130 h 3429000"/>
                <a:gd name="connsiteX71" fmla="*/ 1196788 w 3778623"/>
                <a:gd name="connsiteY71" fmla="*/ 121024 h 3429000"/>
                <a:gd name="connsiteX72" fmla="*/ 1156447 w 3778623"/>
                <a:gd name="connsiteY72" fmla="*/ 134471 h 3429000"/>
                <a:gd name="connsiteX73" fmla="*/ 1075765 w 3778623"/>
                <a:gd name="connsiteY73" fmla="*/ 174812 h 3429000"/>
                <a:gd name="connsiteX74" fmla="*/ 1008529 w 3778623"/>
                <a:gd name="connsiteY74" fmla="*/ 215153 h 3429000"/>
                <a:gd name="connsiteX75" fmla="*/ 900953 w 3778623"/>
                <a:gd name="connsiteY75" fmla="*/ 309283 h 3429000"/>
                <a:gd name="connsiteX76" fmla="*/ 847165 w 3778623"/>
                <a:gd name="connsiteY76" fmla="*/ 389965 h 3429000"/>
                <a:gd name="connsiteX77" fmla="*/ 820270 w 3778623"/>
                <a:gd name="connsiteY77" fmla="*/ 430306 h 3429000"/>
                <a:gd name="connsiteX78" fmla="*/ 806823 w 3778623"/>
                <a:gd name="connsiteY78" fmla="*/ 470647 h 3429000"/>
                <a:gd name="connsiteX79" fmla="*/ 753035 w 3778623"/>
                <a:gd name="connsiteY79" fmla="*/ 551330 h 3429000"/>
                <a:gd name="connsiteX80" fmla="*/ 726141 w 3778623"/>
                <a:gd name="connsiteY80" fmla="*/ 632012 h 3429000"/>
                <a:gd name="connsiteX81" fmla="*/ 699247 w 3778623"/>
                <a:gd name="connsiteY81" fmla="*/ 672353 h 3429000"/>
                <a:gd name="connsiteX82" fmla="*/ 672353 w 3778623"/>
                <a:gd name="connsiteY82" fmla="*/ 753035 h 3429000"/>
                <a:gd name="connsiteX83" fmla="*/ 658906 w 3778623"/>
                <a:gd name="connsiteY83" fmla="*/ 793377 h 3429000"/>
                <a:gd name="connsiteX84" fmla="*/ 605117 w 3778623"/>
                <a:gd name="connsiteY84" fmla="*/ 914400 h 3429000"/>
                <a:gd name="connsiteX85" fmla="*/ 591670 w 3778623"/>
                <a:gd name="connsiteY85" fmla="*/ 954741 h 3429000"/>
                <a:gd name="connsiteX86" fmla="*/ 564776 w 3778623"/>
                <a:gd name="connsiteY86" fmla="*/ 995083 h 3429000"/>
                <a:gd name="connsiteX87" fmla="*/ 537882 w 3778623"/>
                <a:gd name="connsiteY87" fmla="*/ 1089212 h 3429000"/>
                <a:gd name="connsiteX88" fmla="*/ 524435 w 3778623"/>
                <a:gd name="connsiteY88" fmla="*/ 1129553 h 3429000"/>
                <a:gd name="connsiteX89" fmla="*/ 510988 w 3778623"/>
                <a:gd name="connsiteY89" fmla="*/ 1183341 h 3429000"/>
                <a:gd name="connsiteX90" fmla="*/ 484094 w 3778623"/>
                <a:gd name="connsiteY90" fmla="*/ 1264024 h 3429000"/>
                <a:gd name="connsiteX91" fmla="*/ 470647 w 3778623"/>
                <a:gd name="connsiteY91" fmla="*/ 1304365 h 3429000"/>
                <a:gd name="connsiteX92" fmla="*/ 443753 w 3778623"/>
                <a:gd name="connsiteY92" fmla="*/ 1411941 h 3429000"/>
                <a:gd name="connsiteX93" fmla="*/ 430306 w 3778623"/>
                <a:gd name="connsiteY93" fmla="*/ 1452283 h 3429000"/>
                <a:gd name="connsiteX94" fmla="*/ 403412 w 3778623"/>
                <a:gd name="connsiteY94" fmla="*/ 1559859 h 3429000"/>
                <a:gd name="connsiteX95" fmla="*/ 389965 w 3778623"/>
                <a:gd name="connsiteY95" fmla="*/ 1600200 h 3429000"/>
                <a:gd name="connsiteX96" fmla="*/ 349623 w 3778623"/>
                <a:gd name="connsiteY96" fmla="*/ 1734671 h 3429000"/>
                <a:gd name="connsiteX97" fmla="*/ 322729 w 3778623"/>
                <a:gd name="connsiteY97" fmla="*/ 1775012 h 3429000"/>
                <a:gd name="connsiteX98" fmla="*/ 282388 w 3778623"/>
                <a:gd name="connsiteY98" fmla="*/ 1801906 h 3429000"/>
                <a:gd name="connsiteX99" fmla="*/ 255494 w 3778623"/>
                <a:gd name="connsiteY99" fmla="*/ 1842247 h 3429000"/>
                <a:gd name="connsiteX100" fmla="*/ 215153 w 3778623"/>
                <a:gd name="connsiteY100" fmla="*/ 1855694 h 3429000"/>
                <a:gd name="connsiteX101" fmla="*/ 174812 w 3778623"/>
                <a:gd name="connsiteY101" fmla="*/ 1882588 h 3429000"/>
                <a:gd name="connsiteX102" fmla="*/ 147917 w 3778623"/>
                <a:gd name="connsiteY102" fmla="*/ 1909483 h 3429000"/>
                <a:gd name="connsiteX103" fmla="*/ 107576 w 3778623"/>
                <a:gd name="connsiteY103" fmla="*/ 1909483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78623" h="3429000">
                  <a:moveTo>
                    <a:pt x="107576" y="1909483"/>
                  </a:moveTo>
                  <a:cubicBezTo>
                    <a:pt x="56068" y="2029669"/>
                    <a:pt x="78030" y="1971227"/>
                    <a:pt x="40341" y="2084294"/>
                  </a:cubicBezTo>
                  <a:lnTo>
                    <a:pt x="26894" y="2124635"/>
                  </a:lnTo>
                  <a:lnTo>
                    <a:pt x="13447" y="2164977"/>
                  </a:lnTo>
                  <a:cubicBezTo>
                    <a:pt x="8965" y="2209800"/>
                    <a:pt x="0" y="2254400"/>
                    <a:pt x="0" y="2299447"/>
                  </a:cubicBezTo>
                  <a:cubicBezTo>
                    <a:pt x="0" y="2380254"/>
                    <a:pt x="7003" y="2460945"/>
                    <a:pt x="13447" y="2541494"/>
                  </a:cubicBezTo>
                  <a:cubicBezTo>
                    <a:pt x="16667" y="2581750"/>
                    <a:pt x="30383" y="2659709"/>
                    <a:pt x="40341" y="2702859"/>
                  </a:cubicBezTo>
                  <a:cubicBezTo>
                    <a:pt x="40550" y="2703766"/>
                    <a:pt x="81287" y="2878276"/>
                    <a:pt x="94129" y="2891118"/>
                  </a:cubicBezTo>
                  <a:lnTo>
                    <a:pt x="161365" y="2958353"/>
                  </a:lnTo>
                  <a:cubicBezTo>
                    <a:pt x="174812" y="2971800"/>
                    <a:pt x="185883" y="2988145"/>
                    <a:pt x="201706" y="2998694"/>
                  </a:cubicBezTo>
                  <a:cubicBezTo>
                    <a:pt x="215153" y="3007659"/>
                    <a:pt x="229427" y="3015492"/>
                    <a:pt x="242047" y="3025588"/>
                  </a:cubicBezTo>
                  <a:cubicBezTo>
                    <a:pt x="251947" y="3033508"/>
                    <a:pt x="258798" y="3044876"/>
                    <a:pt x="268941" y="3052483"/>
                  </a:cubicBezTo>
                  <a:cubicBezTo>
                    <a:pt x="294799" y="3071877"/>
                    <a:pt x="322729" y="3088342"/>
                    <a:pt x="349623" y="3106271"/>
                  </a:cubicBezTo>
                  <a:cubicBezTo>
                    <a:pt x="363070" y="3115236"/>
                    <a:pt x="374633" y="3128054"/>
                    <a:pt x="389965" y="3133165"/>
                  </a:cubicBezTo>
                  <a:cubicBezTo>
                    <a:pt x="403412" y="3137647"/>
                    <a:pt x="416677" y="3142718"/>
                    <a:pt x="430306" y="3146612"/>
                  </a:cubicBezTo>
                  <a:cubicBezTo>
                    <a:pt x="450412" y="3152357"/>
                    <a:pt x="502941" y="3162759"/>
                    <a:pt x="524435" y="3173506"/>
                  </a:cubicBezTo>
                  <a:cubicBezTo>
                    <a:pt x="599553" y="3211065"/>
                    <a:pt x="529816" y="3204165"/>
                    <a:pt x="645459" y="3227294"/>
                  </a:cubicBezTo>
                  <a:cubicBezTo>
                    <a:pt x="698791" y="3237960"/>
                    <a:pt x="771620" y="3251418"/>
                    <a:pt x="820270" y="3267635"/>
                  </a:cubicBezTo>
                  <a:cubicBezTo>
                    <a:pt x="833717" y="3272118"/>
                    <a:pt x="846775" y="3278008"/>
                    <a:pt x="860612" y="3281083"/>
                  </a:cubicBezTo>
                  <a:cubicBezTo>
                    <a:pt x="887228" y="3286998"/>
                    <a:pt x="914634" y="3288817"/>
                    <a:pt x="941294" y="3294530"/>
                  </a:cubicBezTo>
                  <a:cubicBezTo>
                    <a:pt x="977436" y="3302275"/>
                    <a:pt x="1013011" y="3312459"/>
                    <a:pt x="1048870" y="3321424"/>
                  </a:cubicBezTo>
                  <a:cubicBezTo>
                    <a:pt x="1066800" y="3325906"/>
                    <a:pt x="1084363" y="3332257"/>
                    <a:pt x="1102659" y="3334871"/>
                  </a:cubicBezTo>
                  <a:cubicBezTo>
                    <a:pt x="1257736" y="3357025"/>
                    <a:pt x="1142008" y="3341844"/>
                    <a:pt x="1331259" y="3361765"/>
                  </a:cubicBezTo>
                  <a:cubicBezTo>
                    <a:pt x="1371625" y="3366014"/>
                    <a:pt x="1412101" y="3369472"/>
                    <a:pt x="1452282" y="3375212"/>
                  </a:cubicBezTo>
                  <a:cubicBezTo>
                    <a:pt x="1584382" y="3394083"/>
                    <a:pt x="1450038" y="3386524"/>
                    <a:pt x="1613647" y="3402106"/>
                  </a:cubicBezTo>
                  <a:cubicBezTo>
                    <a:pt x="1676276" y="3408071"/>
                    <a:pt x="1739023" y="3413618"/>
                    <a:pt x="1801906" y="3415553"/>
                  </a:cubicBezTo>
                  <a:cubicBezTo>
                    <a:pt x="2030442" y="3422585"/>
                    <a:pt x="2259106" y="3424518"/>
                    <a:pt x="2487706" y="3429000"/>
                  </a:cubicBezTo>
                  <a:cubicBezTo>
                    <a:pt x="2591396" y="3394437"/>
                    <a:pt x="2497645" y="3421984"/>
                    <a:pt x="2716306" y="3402106"/>
                  </a:cubicBezTo>
                  <a:cubicBezTo>
                    <a:pt x="2792335" y="3395194"/>
                    <a:pt x="2858604" y="3386050"/>
                    <a:pt x="2931459" y="3361765"/>
                  </a:cubicBezTo>
                  <a:cubicBezTo>
                    <a:pt x="2958353" y="3352800"/>
                    <a:pt x="2988553" y="3350596"/>
                    <a:pt x="3012141" y="3334871"/>
                  </a:cubicBezTo>
                  <a:cubicBezTo>
                    <a:pt x="3039035" y="3316942"/>
                    <a:pt x="3062159" y="3291305"/>
                    <a:pt x="3092823" y="3281083"/>
                  </a:cubicBezTo>
                  <a:cubicBezTo>
                    <a:pt x="3119717" y="3272118"/>
                    <a:pt x="3149918" y="3269913"/>
                    <a:pt x="3173506" y="3254188"/>
                  </a:cubicBezTo>
                  <a:cubicBezTo>
                    <a:pt x="3200400" y="3236259"/>
                    <a:pt x="3231332" y="3223256"/>
                    <a:pt x="3254188" y="3200400"/>
                  </a:cubicBezTo>
                  <a:cubicBezTo>
                    <a:pt x="3283927" y="3170661"/>
                    <a:pt x="3297428" y="3151886"/>
                    <a:pt x="3334870" y="3133165"/>
                  </a:cubicBezTo>
                  <a:cubicBezTo>
                    <a:pt x="3347548" y="3126826"/>
                    <a:pt x="3361765" y="3124200"/>
                    <a:pt x="3375212" y="3119718"/>
                  </a:cubicBezTo>
                  <a:cubicBezTo>
                    <a:pt x="3437965" y="3025588"/>
                    <a:pt x="3402106" y="3056964"/>
                    <a:pt x="3469341" y="3012141"/>
                  </a:cubicBezTo>
                  <a:cubicBezTo>
                    <a:pt x="3478306" y="2998694"/>
                    <a:pt x="3489007" y="2986255"/>
                    <a:pt x="3496235" y="2971800"/>
                  </a:cubicBezTo>
                  <a:cubicBezTo>
                    <a:pt x="3502574" y="2959122"/>
                    <a:pt x="3502798" y="2943850"/>
                    <a:pt x="3509682" y="2931459"/>
                  </a:cubicBezTo>
                  <a:cubicBezTo>
                    <a:pt x="3525379" y="2903204"/>
                    <a:pt x="3563470" y="2850777"/>
                    <a:pt x="3563470" y="2850777"/>
                  </a:cubicBezTo>
                  <a:lnTo>
                    <a:pt x="3630706" y="2649071"/>
                  </a:lnTo>
                  <a:lnTo>
                    <a:pt x="3657600" y="2568388"/>
                  </a:lnTo>
                  <a:cubicBezTo>
                    <a:pt x="3662082" y="2554941"/>
                    <a:pt x="3668267" y="2541946"/>
                    <a:pt x="3671047" y="2528047"/>
                  </a:cubicBezTo>
                  <a:cubicBezTo>
                    <a:pt x="3688118" y="2442690"/>
                    <a:pt x="3678951" y="2482985"/>
                    <a:pt x="3697941" y="2407024"/>
                  </a:cubicBezTo>
                  <a:cubicBezTo>
                    <a:pt x="3706906" y="2326342"/>
                    <a:pt x="3705147" y="2243732"/>
                    <a:pt x="3724835" y="2164977"/>
                  </a:cubicBezTo>
                  <a:cubicBezTo>
                    <a:pt x="3743825" y="2089015"/>
                    <a:pt x="3734657" y="2129311"/>
                    <a:pt x="3751729" y="2043953"/>
                  </a:cubicBezTo>
                  <a:cubicBezTo>
                    <a:pt x="3756211" y="1985682"/>
                    <a:pt x="3759635" y="1927321"/>
                    <a:pt x="3765176" y="1869141"/>
                  </a:cubicBezTo>
                  <a:cubicBezTo>
                    <a:pt x="3768602" y="1833166"/>
                    <a:pt x="3778623" y="1797703"/>
                    <a:pt x="3778623" y="1761565"/>
                  </a:cubicBezTo>
                  <a:cubicBezTo>
                    <a:pt x="3778623" y="1600138"/>
                    <a:pt x="3772343" y="1438739"/>
                    <a:pt x="3765176" y="1277471"/>
                  </a:cubicBezTo>
                  <a:cubicBezTo>
                    <a:pt x="3763374" y="1236921"/>
                    <a:pt x="3755768" y="1196835"/>
                    <a:pt x="3751729" y="1156447"/>
                  </a:cubicBezTo>
                  <a:cubicBezTo>
                    <a:pt x="3746803" y="1107184"/>
                    <a:pt x="3743749" y="1057736"/>
                    <a:pt x="3738282" y="1008530"/>
                  </a:cubicBezTo>
                  <a:cubicBezTo>
                    <a:pt x="3732646" y="957807"/>
                    <a:pt x="3723088" y="897863"/>
                    <a:pt x="3711388" y="847165"/>
                  </a:cubicBezTo>
                  <a:cubicBezTo>
                    <a:pt x="3703077" y="811149"/>
                    <a:pt x="3696183" y="774654"/>
                    <a:pt x="3684494" y="739588"/>
                  </a:cubicBezTo>
                  <a:cubicBezTo>
                    <a:pt x="3680012" y="726141"/>
                    <a:pt x="3674485" y="712998"/>
                    <a:pt x="3671047" y="699247"/>
                  </a:cubicBezTo>
                  <a:cubicBezTo>
                    <a:pt x="3665504" y="677074"/>
                    <a:pt x="3662558" y="654323"/>
                    <a:pt x="3657600" y="632012"/>
                  </a:cubicBezTo>
                  <a:cubicBezTo>
                    <a:pt x="3636580" y="537423"/>
                    <a:pt x="3653169" y="616503"/>
                    <a:pt x="3630706" y="537883"/>
                  </a:cubicBezTo>
                  <a:cubicBezTo>
                    <a:pt x="3617557" y="491862"/>
                    <a:pt x="3612925" y="439420"/>
                    <a:pt x="3576917" y="403412"/>
                  </a:cubicBezTo>
                  <a:cubicBezTo>
                    <a:pt x="3565489" y="391984"/>
                    <a:pt x="3550023" y="385483"/>
                    <a:pt x="3536576" y="376518"/>
                  </a:cubicBezTo>
                  <a:cubicBezTo>
                    <a:pt x="3490471" y="307360"/>
                    <a:pt x="3533376" y="360512"/>
                    <a:pt x="3469341" y="309283"/>
                  </a:cubicBezTo>
                  <a:cubicBezTo>
                    <a:pt x="3459441" y="301363"/>
                    <a:pt x="3452590" y="289995"/>
                    <a:pt x="3442447" y="282388"/>
                  </a:cubicBezTo>
                  <a:cubicBezTo>
                    <a:pt x="3416589" y="262994"/>
                    <a:pt x="3384621" y="251455"/>
                    <a:pt x="3361765" y="228600"/>
                  </a:cubicBezTo>
                  <a:cubicBezTo>
                    <a:pt x="3329907" y="196743"/>
                    <a:pt x="3299801" y="163122"/>
                    <a:pt x="3254188" y="147918"/>
                  </a:cubicBezTo>
                  <a:cubicBezTo>
                    <a:pt x="3240741" y="143436"/>
                    <a:pt x="3226525" y="140810"/>
                    <a:pt x="3213847" y="134471"/>
                  </a:cubicBezTo>
                  <a:cubicBezTo>
                    <a:pt x="3199392" y="127243"/>
                    <a:pt x="3188274" y="114141"/>
                    <a:pt x="3173506" y="107577"/>
                  </a:cubicBezTo>
                  <a:cubicBezTo>
                    <a:pt x="3147600" y="96063"/>
                    <a:pt x="3119717" y="89648"/>
                    <a:pt x="3092823" y="80683"/>
                  </a:cubicBezTo>
                  <a:cubicBezTo>
                    <a:pt x="3034854" y="61360"/>
                    <a:pt x="3020764" y="55512"/>
                    <a:pt x="2944906" y="40341"/>
                  </a:cubicBezTo>
                  <a:cubicBezTo>
                    <a:pt x="2922494" y="35859"/>
                    <a:pt x="2900325" y="29915"/>
                    <a:pt x="2877670" y="26894"/>
                  </a:cubicBezTo>
                  <a:cubicBezTo>
                    <a:pt x="2754883" y="10522"/>
                    <a:pt x="2622986" y="6768"/>
                    <a:pt x="2501153" y="0"/>
                  </a:cubicBezTo>
                  <a:lnTo>
                    <a:pt x="1761565" y="13447"/>
                  </a:lnTo>
                  <a:cubicBezTo>
                    <a:pt x="1689736" y="15470"/>
                    <a:pt x="1617796" y="18657"/>
                    <a:pt x="1546412" y="26894"/>
                  </a:cubicBezTo>
                  <a:cubicBezTo>
                    <a:pt x="1529498" y="28846"/>
                    <a:pt x="1401432" y="54251"/>
                    <a:pt x="1358153" y="67235"/>
                  </a:cubicBezTo>
                  <a:cubicBezTo>
                    <a:pt x="1330999" y="75381"/>
                    <a:pt x="1304364" y="85165"/>
                    <a:pt x="1277470" y="94130"/>
                  </a:cubicBezTo>
                  <a:lnTo>
                    <a:pt x="1196788" y="121024"/>
                  </a:lnTo>
                  <a:cubicBezTo>
                    <a:pt x="1183341" y="125506"/>
                    <a:pt x="1168241" y="126608"/>
                    <a:pt x="1156447" y="134471"/>
                  </a:cubicBezTo>
                  <a:cubicBezTo>
                    <a:pt x="1104312" y="169228"/>
                    <a:pt x="1131438" y="156254"/>
                    <a:pt x="1075765" y="174812"/>
                  </a:cubicBezTo>
                  <a:cubicBezTo>
                    <a:pt x="1023232" y="227343"/>
                    <a:pt x="1078355" y="180240"/>
                    <a:pt x="1008529" y="215153"/>
                  </a:cubicBezTo>
                  <a:cubicBezTo>
                    <a:pt x="972989" y="232923"/>
                    <a:pt x="918480" y="282993"/>
                    <a:pt x="900953" y="309283"/>
                  </a:cubicBezTo>
                  <a:lnTo>
                    <a:pt x="847165" y="389965"/>
                  </a:lnTo>
                  <a:lnTo>
                    <a:pt x="820270" y="430306"/>
                  </a:lnTo>
                  <a:cubicBezTo>
                    <a:pt x="815788" y="443753"/>
                    <a:pt x="813707" y="458256"/>
                    <a:pt x="806823" y="470647"/>
                  </a:cubicBezTo>
                  <a:cubicBezTo>
                    <a:pt x="791126" y="498902"/>
                    <a:pt x="763256" y="520666"/>
                    <a:pt x="753035" y="551330"/>
                  </a:cubicBezTo>
                  <a:cubicBezTo>
                    <a:pt x="744070" y="578224"/>
                    <a:pt x="741866" y="608424"/>
                    <a:pt x="726141" y="632012"/>
                  </a:cubicBezTo>
                  <a:cubicBezTo>
                    <a:pt x="717176" y="645459"/>
                    <a:pt x="705811" y="657585"/>
                    <a:pt x="699247" y="672353"/>
                  </a:cubicBezTo>
                  <a:cubicBezTo>
                    <a:pt x="687733" y="698258"/>
                    <a:pt x="681318" y="726141"/>
                    <a:pt x="672353" y="753035"/>
                  </a:cubicBezTo>
                  <a:cubicBezTo>
                    <a:pt x="667871" y="766482"/>
                    <a:pt x="666769" y="781583"/>
                    <a:pt x="658906" y="793377"/>
                  </a:cubicBezTo>
                  <a:cubicBezTo>
                    <a:pt x="616287" y="857305"/>
                    <a:pt x="637122" y="818387"/>
                    <a:pt x="605117" y="914400"/>
                  </a:cubicBezTo>
                  <a:cubicBezTo>
                    <a:pt x="600635" y="927847"/>
                    <a:pt x="599532" y="942947"/>
                    <a:pt x="591670" y="954741"/>
                  </a:cubicBezTo>
                  <a:cubicBezTo>
                    <a:pt x="582705" y="968188"/>
                    <a:pt x="572004" y="980628"/>
                    <a:pt x="564776" y="995083"/>
                  </a:cubicBezTo>
                  <a:cubicBezTo>
                    <a:pt x="554029" y="1016578"/>
                    <a:pt x="543627" y="1069105"/>
                    <a:pt x="537882" y="1089212"/>
                  </a:cubicBezTo>
                  <a:cubicBezTo>
                    <a:pt x="533988" y="1102841"/>
                    <a:pt x="528329" y="1115924"/>
                    <a:pt x="524435" y="1129553"/>
                  </a:cubicBezTo>
                  <a:cubicBezTo>
                    <a:pt x="519358" y="1147323"/>
                    <a:pt x="516298" y="1165639"/>
                    <a:pt x="510988" y="1183341"/>
                  </a:cubicBezTo>
                  <a:cubicBezTo>
                    <a:pt x="502842" y="1210495"/>
                    <a:pt x="493059" y="1237130"/>
                    <a:pt x="484094" y="1264024"/>
                  </a:cubicBezTo>
                  <a:cubicBezTo>
                    <a:pt x="479612" y="1277471"/>
                    <a:pt x="474085" y="1290614"/>
                    <a:pt x="470647" y="1304365"/>
                  </a:cubicBezTo>
                  <a:cubicBezTo>
                    <a:pt x="461682" y="1340224"/>
                    <a:pt x="455441" y="1376875"/>
                    <a:pt x="443753" y="1411941"/>
                  </a:cubicBezTo>
                  <a:cubicBezTo>
                    <a:pt x="439271" y="1425388"/>
                    <a:pt x="434036" y="1438608"/>
                    <a:pt x="430306" y="1452283"/>
                  </a:cubicBezTo>
                  <a:cubicBezTo>
                    <a:pt x="420581" y="1487943"/>
                    <a:pt x="415100" y="1524794"/>
                    <a:pt x="403412" y="1559859"/>
                  </a:cubicBezTo>
                  <a:cubicBezTo>
                    <a:pt x="398930" y="1573306"/>
                    <a:pt x="393859" y="1586571"/>
                    <a:pt x="389965" y="1600200"/>
                  </a:cubicBezTo>
                  <a:cubicBezTo>
                    <a:pt x="380570" y="1633083"/>
                    <a:pt x="365597" y="1710710"/>
                    <a:pt x="349623" y="1734671"/>
                  </a:cubicBezTo>
                  <a:cubicBezTo>
                    <a:pt x="340658" y="1748118"/>
                    <a:pt x="334157" y="1763584"/>
                    <a:pt x="322729" y="1775012"/>
                  </a:cubicBezTo>
                  <a:cubicBezTo>
                    <a:pt x="311301" y="1786440"/>
                    <a:pt x="295835" y="1792941"/>
                    <a:pt x="282388" y="1801906"/>
                  </a:cubicBezTo>
                  <a:cubicBezTo>
                    <a:pt x="273423" y="1815353"/>
                    <a:pt x="268114" y="1832151"/>
                    <a:pt x="255494" y="1842247"/>
                  </a:cubicBezTo>
                  <a:cubicBezTo>
                    <a:pt x="244426" y="1851102"/>
                    <a:pt x="227831" y="1849355"/>
                    <a:pt x="215153" y="1855694"/>
                  </a:cubicBezTo>
                  <a:cubicBezTo>
                    <a:pt x="200698" y="1862922"/>
                    <a:pt x="187432" y="1872492"/>
                    <a:pt x="174812" y="1882588"/>
                  </a:cubicBezTo>
                  <a:cubicBezTo>
                    <a:pt x="164912" y="1890508"/>
                    <a:pt x="158789" y="1902960"/>
                    <a:pt x="147917" y="1909483"/>
                  </a:cubicBezTo>
                  <a:cubicBezTo>
                    <a:pt x="70658" y="1955839"/>
                    <a:pt x="131420" y="1899086"/>
                    <a:pt x="107576" y="190948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Freeform 163">
              <a:extLst>
                <a:ext uri="{FF2B5EF4-FFF2-40B4-BE49-F238E27FC236}">
                  <a16:creationId xmlns:a16="http://schemas.microsoft.com/office/drawing/2014/main" id="{AF38B2AA-1CFC-0898-1E1E-2B56D1399E55}"/>
                </a:ext>
              </a:extLst>
            </p:cNvPr>
            <p:cNvSpPr/>
            <p:nvPr/>
          </p:nvSpPr>
          <p:spPr>
            <a:xfrm>
              <a:off x="5402271" y="190839"/>
              <a:ext cx="5144802" cy="3388658"/>
            </a:xfrm>
            <a:custGeom>
              <a:avLst/>
              <a:gdLst>
                <a:gd name="connsiteX0" fmla="*/ 478673 w 5144802"/>
                <a:gd name="connsiteY0" fmla="*/ 40341 h 3388658"/>
                <a:gd name="connsiteX1" fmla="*/ 384543 w 5144802"/>
                <a:gd name="connsiteY1" fmla="*/ 53788 h 3388658"/>
                <a:gd name="connsiteX2" fmla="*/ 263520 w 5144802"/>
                <a:gd name="connsiteY2" fmla="*/ 107576 h 3388658"/>
                <a:gd name="connsiteX3" fmla="*/ 196285 w 5144802"/>
                <a:gd name="connsiteY3" fmla="*/ 188258 h 3388658"/>
                <a:gd name="connsiteX4" fmla="*/ 169390 w 5144802"/>
                <a:gd name="connsiteY4" fmla="*/ 215153 h 3388658"/>
                <a:gd name="connsiteX5" fmla="*/ 142496 w 5144802"/>
                <a:gd name="connsiteY5" fmla="*/ 255494 h 3388658"/>
                <a:gd name="connsiteX6" fmla="*/ 48367 w 5144802"/>
                <a:gd name="connsiteY6" fmla="*/ 376517 h 3388658"/>
                <a:gd name="connsiteX7" fmla="*/ 21473 w 5144802"/>
                <a:gd name="connsiteY7" fmla="*/ 416858 h 3388658"/>
                <a:gd name="connsiteX8" fmla="*/ 21473 w 5144802"/>
                <a:gd name="connsiteY8" fmla="*/ 658905 h 3388658"/>
                <a:gd name="connsiteX9" fmla="*/ 75261 w 5144802"/>
                <a:gd name="connsiteY9" fmla="*/ 847164 h 3388658"/>
                <a:gd name="connsiteX10" fmla="*/ 102155 w 5144802"/>
                <a:gd name="connsiteY10" fmla="*/ 887505 h 3388658"/>
                <a:gd name="connsiteX11" fmla="*/ 182837 w 5144802"/>
                <a:gd name="connsiteY11" fmla="*/ 1048870 h 3388658"/>
                <a:gd name="connsiteX12" fmla="*/ 209732 w 5144802"/>
                <a:gd name="connsiteY12" fmla="*/ 1089211 h 3388658"/>
                <a:gd name="connsiteX13" fmla="*/ 236626 w 5144802"/>
                <a:gd name="connsiteY13" fmla="*/ 1169894 h 3388658"/>
                <a:gd name="connsiteX14" fmla="*/ 263520 w 5144802"/>
                <a:gd name="connsiteY14" fmla="*/ 1210235 h 3388658"/>
                <a:gd name="connsiteX15" fmla="*/ 290414 w 5144802"/>
                <a:gd name="connsiteY15" fmla="*/ 1290917 h 3388658"/>
                <a:gd name="connsiteX16" fmla="*/ 317308 w 5144802"/>
                <a:gd name="connsiteY16" fmla="*/ 1344705 h 3388658"/>
                <a:gd name="connsiteX17" fmla="*/ 357649 w 5144802"/>
                <a:gd name="connsiteY17" fmla="*/ 1438835 h 3388658"/>
                <a:gd name="connsiteX18" fmla="*/ 411437 w 5144802"/>
                <a:gd name="connsiteY18" fmla="*/ 1519517 h 3388658"/>
                <a:gd name="connsiteX19" fmla="*/ 438332 w 5144802"/>
                <a:gd name="connsiteY19" fmla="*/ 1559858 h 3388658"/>
                <a:gd name="connsiteX20" fmla="*/ 465226 w 5144802"/>
                <a:gd name="connsiteY20" fmla="*/ 1613647 h 3388658"/>
                <a:gd name="connsiteX21" fmla="*/ 519014 w 5144802"/>
                <a:gd name="connsiteY21" fmla="*/ 1667435 h 3388658"/>
                <a:gd name="connsiteX22" fmla="*/ 559355 w 5144802"/>
                <a:gd name="connsiteY22" fmla="*/ 1721223 h 3388658"/>
                <a:gd name="connsiteX23" fmla="*/ 653485 w 5144802"/>
                <a:gd name="connsiteY23" fmla="*/ 1815353 h 3388658"/>
                <a:gd name="connsiteX24" fmla="*/ 707273 w 5144802"/>
                <a:gd name="connsiteY24" fmla="*/ 1869141 h 3388658"/>
                <a:gd name="connsiteX25" fmla="*/ 747614 w 5144802"/>
                <a:gd name="connsiteY25" fmla="*/ 1909482 h 3388658"/>
                <a:gd name="connsiteX26" fmla="*/ 787955 w 5144802"/>
                <a:gd name="connsiteY26" fmla="*/ 1936376 h 3388658"/>
                <a:gd name="connsiteX27" fmla="*/ 868637 w 5144802"/>
                <a:gd name="connsiteY27" fmla="*/ 2030505 h 3388658"/>
                <a:gd name="connsiteX28" fmla="*/ 908979 w 5144802"/>
                <a:gd name="connsiteY28" fmla="*/ 2057400 h 3388658"/>
                <a:gd name="connsiteX29" fmla="*/ 989661 w 5144802"/>
                <a:gd name="connsiteY29" fmla="*/ 2138082 h 3388658"/>
                <a:gd name="connsiteX30" fmla="*/ 1124132 w 5144802"/>
                <a:gd name="connsiteY30" fmla="*/ 2245658 h 3388658"/>
                <a:gd name="connsiteX31" fmla="*/ 1191367 w 5144802"/>
                <a:gd name="connsiteY31" fmla="*/ 2312894 h 3388658"/>
                <a:gd name="connsiteX32" fmla="*/ 1272049 w 5144802"/>
                <a:gd name="connsiteY32" fmla="*/ 2366682 h 3388658"/>
                <a:gd name="connsiteX33" fmla="*/ 1312390 w 5144802"/>
                <a:gd name="connsiteY33" fmla="*/ 2393576 h 3388658"/>
                <a:gd name="connsiteX34" fmla="*/ 1339285 w 5144802"/>
                <a:gd name="connsiteY34" fmla="*/ 2420470 h 3388658"/>
                <a:gd name="connsiteX35" fmla="*/ 1379626 w 5144802"/>
                <a:gd name="connsiteY35" fmla="*/ 2447364 h 3388658"/>
                <a:gd name="connsiteX36" fmla="*/ 1419967 w 5144802"/>
                <a:gd name="connsiteY36" fmla="*/ 2487705 h 3388658"/>
                <a:gd name="connsiteX37" fmla="*/ 1514096 w 5144802"/>
                <a:gd name="connsiteY37" fmla="*/ 2554941 h 3388658"/>
                <a:gd name="connsiteX38" fmla="*/ 1581332 w 5144802"/>
                <a:gd name="connsiteY38" fmla="*/ 2622176 h 3388658"/>
                <a:gd name="connsiteX39" fmla="*/ 1662014 w 5144802"/>
                <a:gd name="connsiteY39" fmla="*/ 2689411 h 3388658"/>
                <a:gd name="connsiteX40" fmla="*/ 1742696 w 5144802"/>
                <a:gd name="connsiteY40" fmla="*/ 2743200 h 3388658"/>
                <a:gd name="connsiteX41" fmla="*/ 1783037 w 5144802"/>
                <a:gd name="connsiteY41" fmla="*/ 2770094 h 3388658"/>
                <a:gd name="connsiteX42" fmla="*/ 1823379 w 5144802"/>
                <a:gd name="connsiteY42" fmla="*/ 2783541 h 3388658"/>
                <a:gd name="connsiteX43" fmla="*/ 1917508 w 5144802"/>
                <a:gd name="connsiteY43" fmla="*/ 2837329 h 3388658"/>
                <a:gd name="connsiteX44" fmla="*/ 1957849 w 5144802"/>
                <a:gd name="connsiteY44" fmla="*/ 2864223 h 3388658"/>
                <a:gd name="connsiteX45" fmla="*/ 2011637 w 5144802"/>
                <a:gd name="connsiteY45" fmla="*/ 2877670 h 3388658"/>
                <a:gd name="connsiteX46" fmla="*/ 2159555 w 5144802"/>
                <a:gd name="connsiteY46" fmla="*/ 2944905 h 3388658"/>
                <a:gd name="connsiteX47" fmla="*/ 2199896 w 5144802"/>
                <a:gd name="connsiteY47" fmla="*/ 2971800 h 3388658"/>
                <a:gd name="connsiteX48" fmla="*/ 2294026 w 5144802"/>
                <a:gd name="connsiteY48" fmla="*/ 2998694 h 3388658"/>
                <a:gd name="connsiteX49" fmla="*/ 2361261 w 5144802"/>
                <a:gd name="connsiteY49" fmla="*/ 3025588 h 3388658"/>
                <a:gd name="connsiteX50" fmla="*/ 2455390 w 5144802"/>
                <a:gd name="connsiteY50" fmla="*/ 3052482 h 3388658"/>
                <a:gd name="connsiteX51" fmla="*/ 2522626 w 5144802"/>
                <a:gd name="connsiteY51" fmla="*/ 3079376 h 3388658"/>
                <a:gd name="connsiteX52" fmla="*/ 2603308 w 5144802"/>
                <a:gd name="connsiteY52" fmla="*/ 3106270 h 3388658"/>
                <a:gd name="connsiteX53" fmla="*/ 2657096 w 5144802"/>
                <a:gd name="connsiteY53" fmla="*/ 3133164 h 3388658"/>
                <a:gd name="connsiteX54" fmla="*/ 2751226 w 5144802"/>
                <a:gd name="connsiteY54" fmla="*/ 3160058 h 3388658"/>
                <a:gd name="connsiteX55" fmla="*/ 2818461 w 5144802"/>
                <a:gd name="connsiteY55" fmla="*/ 3186953 h 3388658"/>
                <a:gd name="connsiteX56" fmla="*/ 2926037 w 5144802"/>
                <a:gd name="connsiteY56" fmla="*/ 3213847 h 3388658"/>
                <a:gd name="connsiteX57" fmla="*/ 3006720 w 5144802"/>
                <a:gd name="connsiteY57" fmla="*/ 3240741 h 3388658"/>
                <a:gd name="connsiteX58" fmla="*/ 3073955 w 5144802"/>
                <a:gd name="connsiteY58" fmla="*/ 3267635 h 3388658"/>
                <a:gd name="connsiteX59" fmla="*/ 3194979 w 5144802"/>
                <a:gd name="connsiteY59" fmla="*/ 3294529 h 3388658"/>
                <a:gd name="connsiteX60" fmla="*/ 3275661 w 5144802"/>
                <a:gd name="connsiteY60" fmla="*/ 3321423 h 3388658"/>
                <a:gd name="connsiteX61" fmla="*/ 3316002 w 5144802"/>
                <a:gd name="connsiteY61" fmla="*/ 3334870 h 3388658"/>
                <a:gd name="connsiteX62" fmla="*/ 3356343 w 5144802"/>
                <a:gd name="connsiteY62" fmla="*/ 3348317 h 3388658"/>
                <a:gd name="connsiteX63" fmla="*/ 3410132 w 5144802"/>
                <a:gd name="connsiteY63" fmla="*/ 3361764 h 3388658"/>
                <a:gd name="connsiteX64" fmla="*/ 3544602 w 5144802"/>
                <a:gd name="connsiteY64" fmla="*/ 3388658 h 3388658"/>
                <a:gd name="connsiteX65" fmla="*/ 3894226 w 5144802"/>
                <a:gd name="connsiteY65" fmla="*/ 3375211 h 3388658"/>
                <a:gd name="connsiteX66" fmla="*/ 3948014 w 5144802"/>
                <a:gd name="connsiteY66" fmla="*/ 3361764 h 3388658"/>
                <a:gd name="connsiteX67" fmla="*/ 4028696 w 5144802"/>
                <a:gd name="connsiteY67" fmla="*/ 3348317 h 3388658"/>
                <a:gd name="connsiteX68" fmla="*/ 4109379 w 5144802"/>
                <a:gd name="connsiteY68" fmla="*/ 3321423 h 3388658"/>
                <a:gd name="connsiteX69" fmla="*/ 4149720 w 5144802"/>
                <a:gd name="connsiteY69" fmla="*/ 3307976 h 3388658"/>
                <a:gd name="connsiteX70" fmla="*/ 4203508 w 5144802"/>
                <a:gd name="connsiteY70" fmla="*/ 3281082 h 3388658"/>
                <a:gd name="connsiteX71" fmla="*/ 4270743 w 5144802"/>
                <a:gd name="connsiteY71" fmla="*/ 3254188 h 3388658"/>
                <a:gd name="connsiteX72" fmla="*/ 4337979 w 5144802"/>
                <a:gd name="connsiteY72" fmla="*/ 3200400 h 3388658"/>
                <a:gd name="connsiteX73" fmla="*/ 4378320 w 5144802"/>
                <a:gd name="connsiteY73" fmla="*/ 3173505 h 3388658"/>
                <a:gd name="connsiteX74" fmla="*/ 4418661 w 5144802"/>
                <a:gd name="connsiteY74" fmla="*/ 3133164 h 3388658"/>
                <a:gd name="connsiteX75" fmla="*/ 4553132 w 5144802"/>
                <a:gd name="connsiteY75" fmla="*/ 3025588 h 3388658"/>
                <a:gd name="connsiteX76" fmla="*/ 4606920 w 5144802"/>
                <a:gd name="connsiteY76" fmla="*/ 2971800 h 3388658"/>
                <a:gd name="connsiteX77" fmla="*/ 4660708 w 5144802"/>
                <a:gd name="connsiteY77" fmla="*/ 2931458 h 3388658"/>
                <a:gd name="connsiteX78" fmla="*/ 4741390 w 5144802"/>
                <a:gd name="connsiteY78" fmla="*/ 2837329 h 3388658"/>
                <a:gd name="connsiteX79" fmla="*/ 4768285 w 5144802"/>
                <a:gd name="connsiteY79" fmla="*/ 2810435 h 3388658"/>
                <a:gd name="connsiteX80" fmla="*/ 4795179 w 5144802"/>
                <a:gd name="connsiteY80" fmla="*/ 2770094 h 3388658"/>
                <a:gd name="connsiteX81" fmla="*/ 4835520 w 5144802"/>
                <a:gd name="connsiteY81" fmla="*/ 2716305 h 3388658"/>
                <a:gd name="connsiteX82" fmla="*/ 4889308 w 5144802"/>
                <a:gd name="connsiteY82" fmla="*/ 2635623 h 3388658"/>
                <a:gd name="connsiteX83" fmla="*/ 5010332 w 5144802"/>
                <a:gd name="connsiteY83" fmla="*/ 2474258 h 3388658"/>
                <a:gd name="connsiteX84" fmla="*/ 5037226 w 5144802"/>
                <a:gd name="connsiteY84" fmla="*/ 2420470 h 3388658"/>
                <a:gd name="connsiteX85" fmla="*/ 5077567 w 5144802"/>
                <a:gd name="connsiteY85" fmla="*/ 2339788 h 3388658"/>
                <a:gd name="connsiteX86" fmla="*/ 5091014 w 5144802"/>
                <a:gd name="connsiteY86" fmla="*/ 2286000 h 3388658"/>
                <a:gd name="connsiteX87" fmla="*/ 5117908 w 5144802"/>
                <a:gd name="connsiteY87" fmla="*/ 2205317 h 3388658"/>
                <a:gd name="connsiteX88" fmla="*/ 5144802 w 5144802"/>
                <a:gd name="connsiteY88" fmla="*/ 2070847 h 3388658"/>
                <a:gd name="connsiteX89" fmla="*/ 5131355 w 5144802"/>
                <a:gd name="connsiteY89" fmla="*/ 1788458 h 3388658"/>
                <a:gd name="connsiteX90" fmla="*/ 5104461 w 5144802"/>
                <a:gd name="connsiteY90" fmla="*/ 1653988 h 3388658"/>
                <a:gd name="connsiteX91" fmla="*/ 5064120 w 5144802"/>
                <a:gd name="connsiteY91" fmla="*/ 1519517 h 3388658"/>
                <a:gd name="connsiteX92" fmla="*/ 5050673 w 5144802"/>
                <a:gd name="connsiteY92" fmla="*/ 1479176 h 3388658"/>
                <a:gd name="connsiteX93" fmla="*/ 4996885 w 5144802"/>
                <a:gd name="connsiteY93" fmla="*/ 1371600 h 3388658"/>
                <a:gd name="connsiteX94" fmla="*/ 4983437 w 5144802"/>
                <a:gd name="connsiteY94" fmla="*/ 1331258 h 3388658"/>
                <a:gd name="connsiteX95" fmla="*/ 4943096 w 5144802"/>
                <a:gd name="connsiteY95" fmla="*/ 1264023 h 3388658"/>
                <a:gd name="connsiteX96" fmla="*/ 4916202 w 5144802"/>
                <a:gd name="connsiteY96" fmla="*/ 1223682 h 3388658"/>
                <a:gd name="connsiteX97" fmla="*/ 4902755 w 5144802"/>
                <a:gd name="connsiteY97" fmla="*/ 1183341 h 3388658"/>
                <a:gd name="connsiteX98" fmla="*/ 4822073 w 5144802"/>
                <a:gd name="connsiteY98" fmla="*/ 1048870 h 3388658"/>
                <a:gd name="connsiteX99" fmla="*/ 4795179 w 5144802"/>
                <a:gd name="connsiteY99" fmla="*/ 1008529 h 3388658"/>
                <a:gd name="connsiteX100" fmla="*/ 4768285 w 5144802"/>
                <a:gd name="connsiteY100" fmla="*/ 968188 h 3388658"/>
                <a:gd name="connsiteX101" fmla="*/ 4701049 w 5144802"/>
                <a:gd name="connsiteY101" fmla="*/ 900953 h 3388658"/>
                <a:gd name="connsiteX102" fmla="*/ 4674155 w 5144802"/>
                <a:gd name="connsiteY102" fmla="*/ 860611 h 3388658"/>
                <a:gd name="connsiteX103" fmla="*/ 4593473 w 5144802"/>
                <a:gd name="connsiteY103" fmla="*/ 779929 h 3388658"/>
                <a:gd name="connsiteX104" fmla="*/ 4553132 w 5144802"/>
                <a:gd name="connsiteY104" fmla="*/ 739588 h 3388658"/>
                <a:gd name="connsiteX105" fmla="*/ 4485896 w 5144802"/>
                <a:gd name="connsiteY105" fmla="*/ 672353 h 3388658"/>
                <a:gd name="connsiteX106" fmla="*/ 4418661 w 5144802"/>
                <a:gd name="connsiteY106" fmla="*/ 605117 h 3388658"/>
                <a:gd name="connsiteX107" fmla="*/ 4378320 w 5144802"/>
                <a:gd name="connsiteY107" fmla="*/ 578223 h 3388658"/>
                <a:gd name="connsiteX108" fmla="*/ 4337979 w 5144802"/>
                <a:gd name="connsiteY108" fmla="*/ 537882 h 3388658"/>
                <a:gd name="connsiteX109" fmla="*/ 4284190 w 5144802"/>
                <a:gd name="connsiteY109" fmla="*/ 510988 h 3388658"/>
                <a:gd name="connsiteX110" fmla="*/ 4149720 w 5144802"/>
                <a:gd name="connsiteY110" fmla="*/ 443753 h 3388658"/>
                <a:gd name="connsiteX111" fmla="*/ 4095932 w 5144802"/>
                <a:gd name="connsiteY111" fmla="*/ 416858 h 3388658"/>
                <a:gd name="connsiteX112" fmla="*/ 4055590 w 5144802"/>
                <a:gd name="connsiteY112" fmla="*/ 403411 h 3388658"/>
                <a:gd name="connsiteX113" fmla="*/ 4015249 w 5144802"/>
                <a:gd name="connsiteY113" fmla="*/ 376517 h 3388658"/>
                <a:gd name="connsiteX114" fmla="*/ 3880779 w 5144802"/>
                <a:gd name="connsiteY114" fmla="*/ 336176 h 3388658"/>
                <a:gd name="connsiteX115" fmla="*/ 3759755 w 5144802"/>
                <a:gd name="connsiteY115" fmla="*/ 295835 h 3388658"/>
                <a:gd name="connsiteX116" fmla="*/ 3719414 w 5144802"/>
                <a:gd name="connsiteY116" fmla="*/ 282388 h 3388658"/>
                <a:gd name="connsiteX117" fmla="*/ 3679073 w 5144802"/>
                <a:gd name="connsiteY117" fmla="*/ 268941 h 3388658"/>
                <a:gd name="connsiteX118" fmla="*/ 3625285 w 5144802"/>
                <a:gd name="connsiteY118" fmla="*/ 255494 h 3388658"/>
                <a:gd name="connsiteX119" fmla="*/ 3490814 w 5144802"/>
                <a:gd name="connsiteY119" fmla="*/ 215153 h 3388658"/>
                <a:gd name="connsiteX120" fmla="*/ 3316002 w 5144802"/>
                <a:gd name="connsiteY120" fmla="*/ 174811 h 3388658"/>
                <a:gd name="connsiteX121" fmla="*/ 3127743 w 5144802"/>
                <a:gd name="connsiteY121" fmla="*/ 134470 h 3388658"/>
                <a:gd name="connsiteX122" fmla="*/ 3033614 w 5144802"/>
                <a:gd name="connsiteY122" fmla="*/ 121023 h 3388658"/>
                <a:gd name="connsiteX123" fmla="*/ 2926037 w 5144802"/>
                <a:gd name="connsiteY123" fmla="*/ 107576 h 3388658"/>
                <a:gd name="connsiteX124" fmla="*/ 2562967 w 5144802"/>
                <a:gd name="connsiteY124" fmla="*/ 80682 h 3388658"/>
                <a:gd name="connsiteX125" fmla="*/ 1514096 w 5144802"/>
                <a:gd name="connsiteY125" fmla="*/ 40341 h 3388658"/>
                <a:gd name="connsiteX126" fmla="*/ 801402 w 5144802"/>
                <a:gd name="connsiteY126" fmla="*/ 0 h 3388658"/>
                <a:gd name="connsiteX127" fmla="*/ 519014 w 5144802"/>
                <a:gd name="connsiteY127" fmla="*/ 13447 h 3388658"/>
                <a:gd name="connsiteX128" fmla="*/ 478673 w 5144802"/>
                <a:gd name="connsiteY128" fmla="*/ 40341 h 33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44802" h="3388658">
                  <a:moveTo>
                    <a:pt x="478673" y="40341"/>
                  </a:moveTo>
                  <a:cubicBezTo>
                    <a:pt x="456261" y="47064"/>
                    <a:pt x="415427" y="46661"/>
                    <a:pt x="384543" y="53788"/>
                  </a:cubicBezTo>
                  <a:cubicBezTo>
                    <a:pt x="335889" y="65016"/>
                    <a:pt x="300449" y="76802"/>
                    <a:pt x="263520" y="107576"/>
                  </a:cubicBezTo>
                  <a:cubicBezTo>
                    <a:pt x="206023" y="155490"/>
                    <a:pt x="238596" y="135370"/>
                    <a:pt x="196285" y="188258"/>
                  </a:cubicBezTo>
                  <a:cubicBezTo>
                    <a:pt x="188365" y="198158"/>
                    <a:pt x="177310" y="205253"/>
                    <a:pt x="169390" y="215153"/>
                  </a:cubicBezTo>
                  <a:cubicBezTo>
                    <a:pt x="159294" y="227773"/>
                    <a:pt x="152842" y="243079"/>
                    <a:pt x="142496" y="255494"/>
                  </a:cubicBezTo>
                  <a:cubicBezTo>
                    <a:pt x="37168" y="381887"/>
                    <a:pt x="184313" y="172599"/>
                    <a:pt x="48367" y="376517"/>
                  </a:cubicBezTo>
                  <a:lnTo>
                    <a:pt x="21473" y="416858"/>
                  </a:lnTo>
                  <a:cubicBezTo>
                    <a:pt x="-11201" y="514883"/>
                    <a:pt x="-2810" y="472736"/>
                    <a:pt x="21473" y="658905"/>
                  </a:cubicBezTo>
                  <a:cubicBezTo>
                    <a:pt x="22927" y="670052"/>
                    <a:pt x="61463" y="826467"/>
                    <a:pt x="75261" y="847164"/>
                  </a:cubicBezTo>
                  <a:lnTo>
                    <a:pt x="102155" y="887505"/>
                  </a:lnTo>
                  <a:cubicBezTo>
                    <a:pt x="139269" y="998850"/>
                    <a:pt x="113325" y="944603"/>
                    <a:pt x="182837" y="1048870"/>
                  </a:cubicBezTo>
                  <a:lnTo>
                    <a:pt x="209732" y="1089211"/>
                  </a:lnTo>
                  <a:cubicBezTo>
                    <a:pt x="218697" y="1116105"/>
                    <a:pt x="220901" y="1146306"/>
                    <a:pt x="236626" y="1169894"/>
                  </a:cubicBezTo>
                  <a:cubicBezTo>
                    <a:pt x="245591" y="1183341"/>
                    <a:pt x="256956" y="1195467"/>
                    <a:pt x="263520" y="1210235"/>
                  </a:cubicBezTo>
                  <a:cubicBezTo>
                    <a:pt x="275034" y="1236140"/>
                    <a:pt x="277736" y="1265561"/>
                    <a:pt x="290414" y="1290917"/>
                  </a:cubicBezTo>
                  <a:cubicBezTo>
                    <a:pt x="299379" y="1308846"/>
                    <a:pt x="309412" y="1326280"/>
                    <a:pt x="317308" y="1344705"/>
                  </a:cubicBezTo>
                  <a:cubicBezTo>
                    <a:pt x="345131" y="1409626"/>
                    <a:pt x="313050" y="1364503"/>
                    <a:pt x="357649" y="1438835"/>
                  </a:cubicBezTo>
                  <a:cubicBezTo>
                    <a:pt x="374279" y="1466551"/>
                    <a:pt x="393508" y="1492623"/>
                    <a:pt x="411437" y="1519517"/>
                  </a:cubicBezTo>
                  <a:cubicBezTo>
                    <a:pt x="420402" y="1532964"/>
                    <a:pt x="431104" y="1545403"/>
                    <a:pt x="438332" y="1559858"/>
                  </a:cubicBezTo>
                  <a:cubicBezTo>
                    <a:pt x="447297" y="1577788"/>
                    <a:pt x="453199" y="1597610"/>
                    <a:pt x="465226" y="1613647"/>
                  </a:cubicBezTo>
                  <a:cubicBezTo>
                    <a:pt x="480439" y="1633932"/>
                    <a:pt x="502317" y="1648353"/>
                    <a:pt x="519014" y="1667435"/>
                  </a:cubicBezTo>
                  <a:cubicBezTo>
                    <a:pt x="533772" y="1684301"/>
                    <a:pt x="544279" y="1704640"/>
                    <a:pt x="559355" y="1721223"/>
                  </a:cubicBezTo>
                  <a:cubicBezTo>
                    <a:pt x="589204" y="1754057"/>
                    <a:pt x="622108" y="1783976"/>
                    <a:pt x="653485" y="1815353"/>
                  </a:cubicBezTo>
                  <a:lnTo>
                    <a:pt x="707273" y="1869141"/>
                  </a:lnTo>
                  <a:cubicBezTo>
                    <a:pt x="720720" y="1882588"/>
                    <a:pt x="731791" y="1898933"/>
                    <a:pt x="747614" y="1909482"/>
                  </a:cubicBezTo>
                  <a:lnTo>
                    <a:pt x="787955" y="1936376"/>
                  </a:lnTo>
                  <a:cubicBezTo>
                    <a:pt x="819677" y="1983959"/>
                    <a:pt x="817914" y="1987028"/>
                    <a:pt x="868637" y="2030505"/>
                  </a:cubicBezTo>
                  <a:cubicBezTo>
                    <a:pt x="880908" y="2041023"/>
                    <a:pt x="896900" y="2046663"/>
                    <a:pt x="908979" y="2057400"/>
                  </a:cubicBezTo>
                  <a:cubicBezTo>
                    <a:pt x="937406" y="2082668"/>
                    <a:pt x="959961" y="2114323"/>
                    <a:pt x="989661" y="2138082"/>
                  </a:cubicBezTo>
                  <a:cubicBezTo>
                    <a:pt x="1034485" y="2173941"/>
                    <a:pt x="1083543" y="2205068"/>
                    <a:pt x="1124132" y="2245658"/>
                  </a:cubicBezTo>
                  <a:cubicBezTo>
                    <a:pt x="1146544" y="2268070"/>
                    <a:pt x="1164995" y="2295313"/>
                    <a:pt x="1191367" y="2312894"/>
                  </a:cubicBezTo>
                  <a:lnTo>
                    <a:pt x="1272049" y="2366682"/>
                  </a:lnTo>
                  <a:cubicBezTo>
                    <a:pt x="1285496" y="2375647"/>
                    <a:pt x="1300962" y="2382148"/>
                    <a:pt x="1312390" y="2393576"/>
                  </a:cubicBezTo>
                  <a:cubicBezTo>
                    <a:pt x="1321355" y="2402541"/>
                    <a:pt x="1329385" y="2412550"/>
                    <a:pt x="1339285" y="2420470"/>
                  </a:cubicBezTo>
                  <a:cubicBezTo>
                    <a:pt x="1351905" y="2430566"/>
                    <a:pt x="1367211" y="2437018"/>
                    <a:pt x="1379626" y="2447364"/>
                  </a:cubicBezTo>
                  <a:cubicBezTo>
                    <a:pt x="1394235" y="2459538"/>
                    <a:pt x="1405358" y="2475531"/>
                    <a:pt x="1419967" y="2487705"/>
                  </a:cubicBezTo>
                  <a:cubicBezTo>
                    <a:pt x="1535657" y="2584114"/>
                    <a:pt x="1368749" y="2425745"/>
                    <a:pt x="1514096" y="2554941"/>
                  </a:cubicBezTo>
                  <a:cubicBezTo>
                    <a:pt x="1537785" y="2575998"/>
                    <a:pt x="1554960" y="2604595"/>
                    <a:pt x="1581332" y="2622176"/>
                  </a:cubicBezTo>
                  <a:cubicBezTo>
                    <a:pt x="1725476" y="2718272"/>
                    <a:pt x="1506719" y="2568625"/>
                    <a:pt x="1662014" y="2689411"/>
                  </a:cubicBezTo>
                  <a:cubicBezTo>
                    <a:pt x="1687528" y="2709255"/>
                    <a:pt x="1715802" y="2725270"/>
                    <a:pt x="1742696" y="2743200"/>
                  </a:cubicBezTo>
                  <a:cubicBezTo>
                    <a:pt x="1756143" y="2752165"/>
                    <a:pt x="1767705" y="2764983"/>
                    <a:pt x="1783037" y="2770094"/>
                  </a:cubicBezTo>
                  <a:lnTo>
                    <a:pt x="1823379" y="2783541"/>
                  </a:lnTo>
                  <a:cubicBezTo>
                    <a:pt x="1921663" y="2849064"/>
                    <a:pt x="1798083" y="2769086"/>
                    <a:pt x="1917508" y="2837329"/>
                  </a:cubicBezTo>
                  <a:cubicBezTo>
                    <a:pt x="1931540" y="2845347"/>
                    <a:pt x="1942994" y="2857857"/>
                    <a:pt x="1957849" y="2864223"/>
                  </a:cubicBezTo>
                  <a:cubicBezTo>
                    <a:pt x="1974836" y="2871503"/>
                    <a:pt x="1994577" y="2870562"/>
                    <a:pt x="2011637" y="2877670"/>
                  </a:cubicBezTo>
                  <a:cubicBezTo>
                    <a:pt x="2252148" y="2977882"/>
                    <a:pt x="2038663" y="2904608"/>
                    <a:pt x="2159555" y="2944905"/>
                  </a:cubicBezTo>
                  <a:cubicBezTo>
                    <a:pt x="2173002" y="2953870"/>
                    <a:pt x="2185441" y="2964572"/>
                    <a:pt x="2199896" y="2971800"/>
                  </a:cubicBezTo>
                  <a:cubicBezTo>
                    <a:pt x="2225795" y="2984750"/>
                    <a:pt x="2268177" y="2990078"/>
                    <a:pt x="2294026" y="2998694"/>
                  </a:cubicBezTo>
                  <a:cubicBezTo>
                    <a:pt x="2316925" y="3006327"/>
                    <a:pt x="2338362" y="3017955"/>
                    <a:pt x="2361261" y="3025588"/>
                  </a:cubicBezTo>
                  <a:cubicBezTo>
                    <a:pt x="2488432" y="3067978"/>
                    <a:pt x="2351781" y="3013629"/>
                    <a:pt x="2455390" y="3052482"/>
                  </a:cubicBezTo>
                  <a:cubicBezTo>
                    <a:pt x="2477992" y="3060957"/>
                    <a:pt x="2499941" y="3071127"/>
                    <a:pt x="2522626" y="3079376"/>
                  </a:cubicBezTo>
                  <a:cubicBezTo>
                    <a:pt x="2549268" y="3089064"/>
                    <a:pt x="2577952" y="3093592"/>
                    <a:pt x="2603308" y="3106270"/>
                  </a:cubicBezTo>
                  <a:cubicBezTo>
                    <a:pt x="2621237" y="3115235"/>
                    <a:pt x="2638671" y="3125268"/>
                    <a:pt x="2657096" y="3133164"/>
                  </a:cubicBezTo>
                  <a:cubicBezTo>
                    <a:pt x="2702426" y="3152591"/>
                    <a:pt x="2700042" y="3142996"/>
                    <a:pt x="2751226" y="3160058"/>
                  </a:cubicBezTo>
                  <a:cubicBezTo>
                    <a:pt x="2774125" y="3167691"/>
                    <a:pt x="2795390" y="3179854"/>
                    <a:pt x="2818461" y="3186953"/>
                  </a:cubicBezTo>
                  <a:cubicBezTo>
                    <a:pt x="2853789" y="3197823"/>
                    <a:pt x="2890971" y="3202159"/>
                    <a:pt x="2926037" y="3213847"/>
                  </a:cubicBezTo>
                  <a:cubicBezTo>
                    <a:pt x="2952931" y="3222812"/>
                    <a:pt x="2980399" y="3230212"/>
                    <a:pt x="3006720" y="3240741"/>
                  </a:cubicBezTo>
                  <a:cubicBezTo>
                    <a:pt x="3029132" y="3249706"/>
                    <a:pt x="3051056" y="3260002"/>
                    <a:pt x="3073955" y="3267635"/>
                  </a:cubicBezTo>
                  <a:cubicBezTo>
                    <a:pt x="3128296" y="3285749"/>
                    <a:pt x="3136359" y="3278542"/>
                    <a:pt x="3194979" y="3294529"/>
                  </a:cubicBezTo>
                  <a:cubicBezTo>
                    <a:pt x="3222329" y="3301988"/>
                    <a:pt x="3248767" y="3312458"/>
                    <a:pt x="3275661" y="3321423"/>
                  </a:cubicBezTo>
                  <a:lnTo>
                    <a:pt x="3316002" y="3334870"/>
                  </a:lnTo>
                  <a:cubicBezTo>
                    <a:pt x="3329449" y="3339352"/>
                    <a:pt x="3342592" y="3344879"/>
                    <a:pt x="3356343" y="3348317"/>
                  </a:cubicBezTo>
                  <a:cubicBezTo>
                    <a:pt x="3374273" y="3352799"/>
                    <a:pt x="3392061" y="3357892"/>
                    <a:pt x="3410132" y="3361764"/>
                  </a:cubicBezTo>
                  <a:cubicBezTo>
                    <a:pt x="3454828" y="3371342"/>
                    <a:pt x="3544602" y="3388658"/>
                    <a:pt x="3544602" y="3388658"/>
                  </a:cubicBezTo>
                  <a:cubicBezTo>
                    <a:pt x="3661143" y="3384176"/>
                    <a:pt x="3777857" y="3382969"/>
                    <a:pt x="3894226" y="3375211"/>
                  </a:cubicBezTo>
                  <a:cubicBezTo>
                    <a:pt x="3912666" y="3373982"/>
                    <a:pt x="3929892" y="3365388"/>
                    <a:pt x="3948014" y="3361764"/>
                  </a:cubicBezTo>
                  <a:cubicBezTo>
                    <a:pt x="3974750" y="3356417"/>
                    <a:pt x="4002245" y="3354930"/>
                    <a:pt x="4028696" y="3348317"/>
                  </a:cubicBezTo>
                  <a:cubicBezTo>
                    <a:pt x="4056199" y="3341441"/>
                    <a:pt x="4082485" y="3330388"/>
                    <a:pt x="4109379" y="3321423"/>
                  </a:cubicBezTo>
                  <a:cubicBezTo>
                    <a:pt x="4122826" y="3316941"/>
                    <a:pt x="4137042" y="3314315"/>
                    <a:pt x="4149720" y="3307976"/>
                  </a:cubicBezTo>
                  <a:cubicBezTo>
                    <a:pt x="4167649" y="3299011"/>
                    <a:pt x="4185190" y="3289223"/>
                    <a:pt x="4203508" y="3281082"/>
                  </a:cubicBezTo>
                  <a:cubicBezTo>
                    <a:pt x="4225566" y="3271279"/>
                    <a:pt x="4250045" y="3266607"/>
                    <a:pt x="4270743" y="3254188"/>
                  </a:cubicBezTo>
                  <a:cubicBezTo>
                    <a:pt x="4295354" y="3239421"/>
                    <a:pt x="4315018" y="3217621"/>
                    <a:pt x="4337979" y="3200400"/>
                  </a:cubicBezTo>
                  <a:cubicBezTo>
                    <a:pt x="4350908" y="3190703"/>
                    <a:pt x="4365904" y="3183851"/>
                    <a:pt x="4378320" y="3173505"/>
                  </a:cubicBezTo>
                  <a:cubicBezTo>
                    <a:pt x="4392929" y="3161331"/>
                    <a:pt x="4404144" y="3145448"/>
                    <a:pt x="4418661" y="3133164"/>
                  </a:cubicBezTo>
                  <a:cubicBezTo>
                    <a:pt x="4462481" y="3096086"/>
                    <a:pt x="4512543" y="3066177"/>
                    <a:pt x="4553132" y="3025588"/>
                  </a:cubicBezTo>
                  <a:cubicBezTo>
                    <a:pt x="4571061" y="3007659"/>
                    <a:pt x="4587838" y="2988497"/>
                    <a:pt x="4606920" y="2971800"/>
                  </a:cubicBezTo>
                  <a:cubicBezTo>
                    <a:pt x="4623787" y="2957042"/>
                    <a:pt x="4643692" y="2946044"/>
                    <a:pt x="4660708" y="2931458"/>
                  </a:cubicBezTo>
                  <a:cubicBezTo>
                    <a:pt x="4710565" y="2888723"/>
                    <a:pt x="4697100" y="2890476"/>
                    <a:pt x="4741390" y="2837329"/>
                  </a:cubicBezTo>
                  <a:cubicBezTo>
                    <a:pt x="4749506" y="2827589"/>
                    <a:pt x="4760365" y="2820335"/>
                    <a:pt x="4768285" y="2810435"/>
                  </a:cubicBezTo>
                  <a:cubicBezTo>
                    <a:pt x="4778381" y="2797815"/>
                    <a:pt x="4785786" y="2783245"/>
                    <a:pt x="4795179" y="2770094"/>
                  </a:cubicBezTo>
                  <a:cubicBezTo>
                    <a:pt x="4808206" y="2751857"/>
                    <a:pt x="4822668" y="2734666"/>
                    <a:pt x="4835520" y="2716305"/>
                  </a:cubicBezTo>
                  <a:cubicBezTo>
                    <a:pt x="4854056" y="2689825"/>
                    <a:pt x="4869116" y="2660863"/>
                    <a:pt x="4889308" y="2635623"/>
                  </a:cubicBezTo>
                  <a:cubicBezTo>
                    <a:pt x="4933869" y="2579922"/>
                    <a:pt x="4971171" y="2535796"/>
                    <a:pt x="5010332" y="2474258"/>
                  </a:cubicBezTo>
                  <a:cubicBezTo>
                    <a:pt x="5021094" y="2457346"/>
                    <a:pt x="5027281" y="2437874"/>
                    <a:pt x="5037226" y="2420470"/>
                  </a:cubicBezTo>
                  <a:cubicBezTo>
                    <a:pt x="5070902" y="2361536"/>
                    <a:pt x="5059957" y="2401424"/>
                    <a:pt x="5077567" y="2339788"/>
                  </a:cubicBezTo>
                  <a:cubicBezTo>
                    <a:pt x="5082644" y="2322018"/>
                    <a:pt x="5085704" y="2303702"/>
                    <a:pt x="5091014" y="2286000"/>
                  </a:cubicBezTo>
                  <a:cubicBezTo>
                    <a:pt x="5099160" y="2258846"/>
                    <a:pt x="5112348" y="2233116"/>
                    <a:pt x="5117908" y="2205317"/>
                  </a:cubicBezTo>
                  <a:lnTo>
                    <a:pt x="5144802" y="2070847"/>
                  </a:lnTo>
                  <a:cubicBezTo>
                    <a:pt x="5140320" y="1976717"/>
                    <a:pt x="5140432" y="1882256"/>
                    <a:pt x="5131355" y="1788458"/>
                  </a:cubicBezTo>
                  <a:cubicBezTo>
                    <a:pt x="5126952" y="1742960"/>
                    <a:pt x="5115548" y="1698334"/>
                    <a:pt x="5104461" y="1653988"/>
                  </a:cubicBezTo>
                  <a:cubicBezTo>
                    <a:pt x="5084139" y="1572698"/>
                    <a:pt x="5096858" y="1617731"/>
                    <a:pt x="5064120" y="1519517"/>
                  </a:cubicBezTo>
                  <a:cubicBezTo>
                    <a:pt x="5059638" y="1506070"/>
                    <a:pt x="5057012" y="1491854"/>
                    <a:pt x="5050673" y="1479176"/>
                  </a:cubicBezTo>
                  <a:cubicBezTo>
                    <a:pt x="5032744" y="1443317"/>
                    <a:pt x="5009564" y="1409634"/>
                    <a:pt x="4996885" y="1371600"/>
                  </a:cubicBezTo>
                  <a:cubicBezTo>
                    <a:pt x="4992402" y="1358153"/>
                    <a:pt x="4989776" y="1343936"/>
                    <a:pt x="4983437" y="1331258"/>
                  </a:cubicBezTo>
                  <a:cubicBezTo>
                    <a:pt x="4971748" y="1307881"/>
                    <a:pt x="4956948" y="1286187"/>
                    <a:pt x="4943096" y="1264023"/>
                  </a:cubicBezTo>
                  <a:cubicBezTo>
                    <a:pt x="4934531" y="1250318"/>
                    <a:pt x="4923430" y="1238137"/>
                    <a:pt x="4916202" y="1223682"/>
                  </a:cubicBezTo>
                  <a:cubicBezTo>
                    <a:pt x="4909863" y="1211004"/>
                    <a:pt x="4908339" y="1196369"/>
                    <a:pt x="4902755" y="1183341"/>
                  </a:cubicBezTo>
                  <a:cubicBezTo>
                    <a:pt x="4877946" y="1125453"/>
                    <a:pt x="4860310" y="1106225"/>
                    <a:pt x="4822073" y="1048870"/>
                  </a:cubicBezTo>
                  <a:lnTo>
                    <a:pt x="4795179" y="1008529"/>
                  </a:lnTo>
                  <a:cubicBezTo>
                    <a:pt x="4786214" y="995082"/>
                    <a:pt x="4779713" y="979616"/>
                    <a:pt x="4768285" y="968188"/>
                  </a:cubicBezTo>
                  <a:cubicBezTo>
                    <a:pt x="4745873" y="945776"/>
                    <a:pt x="4718630" y="927325"/>
                    <a:pt x="4701049" y="900953"/>
                  </a:cubicBezTo>
                  <a:cubicBezTo>
                    <a:pt x="4692084" y="887506"/>
                    <a:pt x="4684892" y="872690"/>
                    <a:pt x="4674155" y="860611"/>
                  </a:cubicBezTo>
                  <a:cubicBezTo>
                    <a:pt x="4648887" y="832184"/>
                    <a:pt x="4620367" y="806823"/>
                    <a:pt x="4593473" y="779929"/>
                  </a:cubicBezTo>
                  <a:cubicBezTo>
                    <a:pt x="4580026" y="766482"/>
                    <a:pt x="4563681" y="755411"/>
                    <a:pt x="4553132" y="739588"/>
                  </a:cubicBezTo>
                  <a:cubicBezTo>
                    <a:pt x="4499340" y="658903"/>
                    <a:pt x="4557616" y="735109"/>
                    <a:pt x="4485896" y="672353"/>
                  </a:cubicBezTo>
                  <a:cubicBezTo>
                    <a:pt x="4462043" y="651481"/>
                    <a:pt x="4445033" y="622698"/>
                    <a:pt x="4418661" y="605117"/>
                  </a:cubicBezTo>
                  <a:cubicBezTo>
                    <a:pt x="4405214" y="596152"/>
                    <a:pt x="4390735" y="588569"/>
                    <a:pt x="4378320" y="578223"/>
                  </a:cubicBezTo>
                  <a:cubicBezTo>
                    <a:pt x="4363711" y="566049"/>
                    <a:pt x="4353454" y="548935"/>
                    <a:pt x="4337979" y="537882"/>
                  </a:cubicBezTo>
                  <a:cubicBezTo>
                    <a:pt x="4321667" y="526231"/>
                    <a:pt x="4301379" y="521301"/>
                    <a:pt x="4284190" y="510988"/>
                  </a:cubicBezTo>
                  <a:cubicBezTo>
                    <a:pt x="4169832" y="442374"/>
                    <a:pt x="4245328" y="467655"/>
                    <a:pt x="4149720" y="443753"/>
                  </a:cubicBezTo>
                  <a:cubicBezTo>
                    <a:pt x="4131791" y="434788"/>
                    <a:pt x="4114357" y="424755"/>
                    <a:pt x="4095932" y="416858"/>
                  </a:cubicBezTo>
                  <a:cubicBezTo>
                    <a:pt x="4082903" y="411274"/>
                    <a:pt x="4068268" y="409750"/>
                    <a:pt x="4055590" y="403411"/>
                  </a:cubicBezTo>
                  <a:cubicBezTo>
                    <a:pt x="4041135" y="396184"/>
                    <a:pt x="4030017" y="383081"/>
                    <a:pt x="4015249" y="376517"/>
                  </a:cubicBezTo>
                  <a:cubicBezTo>
                    <a:pt x="3949422" y="347261"/>
                    <a:pt x="3940955" y="354229"/>
                    <a:pt x="3880779" y="336176"/>
                  </a:cubicBezTo>
                  <a:cubicBezTo>
                    <a:pt x="3880767" y="336173"/>
                    <a:pt x="3779932" y="302561"/>
                    <a:pt x="3759755" y="295835"/>
                  </a:cubicBezTo>
                  <a:lnTo>
                    <a:pt x="3719414" y="282388"/>
                  </a:lnTo>
                  <a:cubicBezTo>
                    <a:pt x="3705967" y="277906"/>
                    <a:pt x="3692824" y="272379"/>
                    <a:pt x="3679073" y="268941"/>
                  </a:cubicBezTo>
                  <a:cubicBezTo>
                    <a:pt x="3661144" y="264459"/>
                    <a:pt x="3642589" y="261983"/>
                    <a:pt x="3625285" y="255494"/>
                  </a:cubicBezTo>
                  <a:cubicBezTo>
                    <a:pt x="3500205" y="208590"/>
                    <a:pt x="3655065" y="242528"/>
                    <a:pt x="3490814" y="215153"/>
                  </a:cubicBezTo>
                  <a:cubicBezTo>
                    <a:pt x="3379511" y="178049"/>
                    <a:pt x="3553371" y="234153"/>
                    <a:pt x="3316002" y="174811"/>
                  </a:cubicBezTo>
                  <a:cubicBezTo>
                    <a:pt x="3250770" y="158503"/>
                    <a:pt x="3198955" y="144643"/>
                    <a:pt x="3127743" y="134470"/>
                  </a:cubicBezTo>
                  <a:lnTo>
                    <a:pt x="3033614" y="121023"/>
                  </a:lnTo>
                  <a:cubicBezTo>
                    <a:pt x="2997793" y="116247"/>
                    <a:pt x="2961996" y="111172"/>
                    <a:pt x="2926037" y="107576"/>
                  </a:cubicBezTo>
                  <a:cubicBezTo>
                    <a:pt x="2781628" y="93135"/>
                    <a:pt x="2713524" y="91974"/>
                    <a:pt x="2562967" y="80682"/>
                  </a:cubicBezTo>
                  <a:cubicBezTo>
                    <a:pt x="1938897" y="33877"/>
                    <a:pt x="2447071" y="57944"/>
                    <a:pt x="1514096" y="40341"/>
                  </a:cubicBezTo>
                  <a:lnTo>
                    <a:pt x="801402" y="0"/>
                  </a:lnTo>
                  <a:cubicBezTo>
                    <a:pt x="707273" y="4482"/>
                    <a:pt x="612950" y="5932"/>
                    <a:pt x="519014" y="13447"/>
                  </a:cubicBezTo>
                  <a:cubicBezTo>
                    <a:pt x="470152" y="17356"/>
                    <a:pt x="501085" y="33618"/>
                    <a:pt x="478673" y="40341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947520CF-2798-B656-487A-B811083BE1AE}"/>
                </a:ext>
              </a:extLst>
            </p:cNvPr>
            <p:cNvSpPr/>
            <p:nvPr/>
          </p:nvSpPr>
          <p:spPr>
            <a:xfrm>
              <a:off x="2622176" y="833718"/>
              <a:ext cx="3052483" cy="2487706"/>
            </a:xfrm>
            <a:custGeom>
              <a:avLst/>
              <a:gdLst>
                <a:gd name="connsiteX0" fmla="*/ 753036 w 3052483"/>
                <a:gd name="connsiteY0" fmla="*/ 26894 h 2487706"/>
                <a:gd name="connsiteX1" fmla="*/ 578224 w 3052483"/>
                <a:gd name="connsiteY1" fmla="*/ 121023 h 2487706"/>
                <a:gd name="connsiteX2" fmla="*/ 537883 w 3052483"/>
                <a:gd name="connsiteY2" fmla="*/ 161364 h 2487706"/>
                <a:gd name="connsiteX3" fmla="*/ 416859 w 3052483"/>
                <a:gd name="connsiteY3" fmla="*/ 268941 h 2487706"/>
                <a:gd name="connsiteX4" fmla="*/ 376518 w 3052483"/>
                <a:gd name="connsiteY4" fmla="*/ 309282 h 2487706"/>
                <a:gd name="connsiteX5" fmla="*/ 349624 w 3052483"/>
                <a:gd name="connsiteY5" fmla="*/ 349623 h 2487706"/>
                <a:gd name="connsiteX6" fmla="*/ 268942 w 3052483"/>
                <a:gd name="connsiteY6" fmla="*/ 430306 h 2487706"/>
                <a:gd name="connsiteX7" fmla="*/ 188259 w 3052483"/>
                <a:gd name="connsiteY7" fmla="*/ 551329 h 2487706"/>
                <a:gd name="connsiteX8" fmla="*/ 161365 w 3052483"/>
                <a:gd name="connsiteY8" fmla="*/ 591670 h 2487706"/>
                <a:gd name="connsiteX9" fmla="*/ 121024 w 3052483"/>
                <a:gd name="connsiteY9" fmla="*/ 672353 h 2487706"/>
                <a:gd name="connsiteX10" fmla="*/ 107577 w 3052483"/>
                <a:gd name="connsiteY10" fmla="*/ 712694 h 2487706"/>
                <a:gd name="connsiteX11" fmla="*/ 80683 w 3052483"/>
                <a:gd name="connsiteY11" fmla="*/ 753035 h 2487706"/>
                <a:gd name="connsiteX12" fmla="*/ 53789 w 3052483"/>
                <a:gd name="connsiteY12" fmla="*/ 833717 h 2487706"/>
                <a:gd name="connsiteX13" fmla="*/ 26895 w 3052483"/>
                <a:gd name="connsiteY13" fmla="*/ 914400 h 2487706"/>
                <a:gd name="connsiteX14" fmla="*/ 13448 w 3052483"/>
                <a:gd name="connsiteY14" fmla="*/ 981635 h 2487706"/>
                <a:gd name="connsiteX15" fmla="*/ 0 w 3052483"/>
                <a:gd name="connsiteY15" fmla="*/ 1169894 h 2487706"/>
                <a:gd name="connsiteX16" fmla="*/ 13448 w 3052483"/>
                <a:gd name="connsiteY16" fmla="*/ 1385047 h 2487706"/>
                <a:gd name="connsiteX17" fmla="*/ 40342 w 3052483"/>
                <a:gd name="connsiteY17" fmla="*/ 1640541 h 2487706"/>
                <a:gd name="connsiteX18" fmla="*/ 67236 w 3052483"/>
                <a:gd name="connsiteY18" fmla="*/ 1788458 h 2487706"/>
                <a:gd name="connsiteX19" fmla="*/ 121024 w 3052483"/>
                <a:gd name="connsiteY19" fmla="*/ 1909482 h 2487706"/>
                <a:gd name="connsiteX20" fmla="*/ 161365 w 3052483"/>
                <a:gd name="connsiteY20" fmla="*/ 1936376 h 2487706"/>
                <a:gd name="connsiteX21" fmla="*/ 188259 w 3052483"/>
                <a:gd name="connsiteY21" fmla="*/ 1976717 h 2487706"/>
                <a:gd name="connsiteX22" fmla="*/ 336177 w 3052483"/>
                <a:gd name="connsiteY22" fmla="*/ 2097741 h 2487706"/>
                <a:gd name="connsiteX23" fmla="*/ 416859 w 3052483"/>
                <a:gd name="connsiteY23" fmla="*/ 2124635 h 2487706"/>
                <a:gd name="connsiteX24" fmla="*/ 457200 w 3052483"/>
                <a:gd name="connsiteY24" fmla="*/ 2151529 h 2487706"/>
                <a:gd name="connsiteX25" fmla="*/ 510989 w 3052483"/>
                <a:gd name="connsiteY25" fmla="*/ 2164976 h 2487706"/>
                <a:gd name="connsiteX26" fmla="*/ 591671 w 3052483"/>
                <a:gd name="connsiteY26" fmla="*/ 2191870 h 2487706"/>
                <a:gd name="connsiteX27" fmla="*/ 632012 w 3052483"/>
                <a:gd name="connsiteY27" fmla="*/ 2205317 h 2487706"/>
                <a:gd name="connsiteX28" fmla="*/ 672353 w 3052483"/>
                <a:gd name="connsiteY28" fmla="*/ 2218764 h 2487706"/>
                <a:gd name="connsiteX29" fmla="*/ 726142 w 3052483"/>
                <a:gd name="connsiteY29" fmla="*/ 2232211 h 2487706"/>
                <a:gd name="connsiteX30" fmla="*/ 806824 w 3052483"/>
                <a:gd name="connsiteY30" fmla="*/ 2259106 h 2487706"/>
                <a:gd name="connsiteX31" fmla="*/ 847165 w 3052483"/>
                <a:gd name="connsiteY31" fmla="*/ 2272553 h 2487706"/>
                <a:gd name="connsiteX32" fmla="*/ 914400 w 3052483"/>
                <a:gd name="connsiteY32" fmla="*/ 2286000 h 2487706"/>
                <a:gd name="connsiteX33" fmla="*/ 995083 w 3052483"/>
                <a:gd name="connsiteY33" fmla="*/ 2312894 h 2487706"/>
                <a:gd name="connsiteX34" fmla="*/ 1089212 w 3052483"/>
                <a:gd name="connsiteY34" fmla="*/ 2339788 h 2487706"/>
                <a:gd name="connsiteX35" fmla="*/ 1169895 w 3052483"/>
                <a:gd name="connsiteY35" fmla="*/ 2353235 h 2487706"/>
                <a:gd name="connsiteX36" fmla="*/ 1223683 w 3052483"/>
                <a:gd name="connsiteY36" fmla="*/ 2366682 h 2487706"/>
                <a:gd name="connsiteX37" fmla="*/ 1290918 w 3052483"/>
                <a:gd name="connsiteY37" fmla="*/ 2380129 h 2487706"/>
                <a:gd name="connsiteX38" fmla="*/ 1344706 w 3052483"/>
                <a:gd name="connsiteY38" fmla="*/ 2393576 h 2487706"/>
                <a:gd name="connsiteX39" fmla="*/ 1425389 w 3052483"/>
                <a:gd name="connsiteY39" fmla="*/ 2407023 h 2487706"/>
                <a:gd name="connsiteX40" fmla="*/ 1559859 w 3052483"/>
                <a:gd name="connsiteY40" fmla="*/ 2433917 h 2487706"/>
                <a:gd name="connsiteX41" fmla="*/ 1694330 w 3052483"/>
                <a:gd name="connsiteY41" fmla="*/ 2447364 h 2487706"/>
                <a:gd name="connsiteX42" fmla="*/ 1775012 w 3052483"/>
                <a:gd name="connsiteY42" fmla="*/ 2460811 h 2487706"/>
                <a:gd name="connsiteX43" fmla="*/ 2030506 w 3052483"/>
                <a:gd name="connsiteY43" fmla="*/ 2487706 h 2487706"/>
                <a:gd name="connsiteX44" fmla="*/ 2393577 w 3052483"/>
                <a:gd name="connsiteY44" fmla="*/ 2460811 h 2487706"/>
                <a:gd name="connsiteX45" fmla="*/ 2474259 w 3052483"/>
                <a:gd name="connsiteY45" fmla="*/ 2433917 h 2487706"/>
                <a:gd name="connsiteX46" fmla="*/ 2514600 w 3052483"/>
                <a:gd name="connsiteY46" fmla="*/ 2420470 h 2487706"/>
                <a:gd name="connsiteX47" fmla="*/ 2541495 w 3052483"/>
                <a:gd name="connsiteY47" fmla="*/ 2393576 h 2487706"/>
                <a:gd name="connsiteX48" fmla="*/ 2622177 w 3052483"/>
                <a:gd name="connsiteY48" fmla="*/ 2366682 h 2487706"/>
                <a:gd name="connsiteX49" fmla="*/ 2662518 w 3052483"/>
                <a:gd name="connsiteY49" fmla="*/ 2353235 h 2487706"/>
                <a:gd name="connsiteX50" fmla="*/ 2743200 w 3052483"/>
                <a:gd name="connsiteY50" fmla="*/ 2312894 h 2487706"/>
                <a:gd name="connsiteX51" fmla="*/ 2770095 w 3052483"/>
                <a:gd name="connsiteY51" fmla="*/ 2286000 h 2487706"/>
                <a:gd name="connsiteX52" fmla="*/ 2823883 w 3052483"/>
                <a:gd name="connsiteY52" fmla="*/ 2245658 h 2487706"/>
                <a:gd name="connsiteX53" fmla="*/ 2904565 w 3052483"/>
                <a:gd name="connsiteY53" fmla="*/ 2124635 h 2487706"/>
                <a:gd name="connsiteX54" fmla="*/ 2958353 w 3052483"/>
                <a:gd name="connsiteY54" fmla="*/ 2043953 h 2487706"/>
                <a:gd name="connsiteX55" fmla="*/ 2985248 w 3052483"/>
                <a:gd name="connsiteY55" fmla="*/ 2003611 h 2487706"/>
                <a:gd name="connsiteX56" fmla="*/ 2998695 w 3052483"/>
                <a:gd name="connsiteY56" fmla="*/ 1949823 h 2487706"/>
                <a:gd name="connsiteX57" fmla="*/ 3025589 w 3052483"/>
                <a:gd name="connsiteY57" fmla="*/ 1855694 h 2487706"/>
                <a:gd name="connsiteX58" fmla="*/ 3052483 w 3052483"/>
                <a:gd name="connsiteY58" fmla="*/ 1627094 h 2487706"/>
                <a:gd name="connsiteX59" fmla="*/ 3025589 w 3052483"/>
                <a:gd name="connsiteY59" fmla="*/ 1223682 h 2487706"/>
                <a:gd name="connsiteX60" fmla="*/ 3012142 w 3052483"/>
                <a:gd name="connsiteY60" fmla="*/ 1143000 h 2487706"/>
                <a:gd name="connsiteX61" fmla="*/ 2971800 w 3052483"/>
                <a:gd name="connsiteY61" fmla="*/ 914400 h 2487706"/>
                <a:gd name="connsiteX62" fmla="*/ 2958353 w 3052483"/>
                <a:gd name="connsiteY62" fmla="*/ 860611 h 2487706"/>
                <a:gd name="connsiteX63" fmla="*/ 2918012 w 3052483"/>
                <a:gd name="connsiteY63" fmla="*/ 739588 h 2487706"/>
                <a:gd name="connsiteX64" fmla="*/ 2904565 w 3052483"/>
                <a:gd name="connsiteY64" fmla="*/ 699247 h 2487706"/>
                <a:gd name="connsiteX65" fmla="*/ 2877671 w 3052483"/>
                <a:gd name="connsiteY65" fmla="*/ 645458 h 2487706"/>
                <a:gd name="connsiteX66" fmla="*/ 2796989 w 3052483"/>
                <a:gd name="connsiteY66" fmla="*/ 484094 h 2487706"/>
                <a:gd name="connsiteX67" fmla="*/ 2770095 w 3052483"/>
                <a:gd name="connsiteY67" fmla="*/ 443753 h 2487706"/>
                <a:gd name="connsiteX68" fmla="*/ 2702859 w 3052483"/>
                <a:gd name="connsiteY68" fmla="*/ 376517 h 2487706"/>
                <a:gd name="connsiteX69" fmla="*/ 2662518 w 3052483"/>
                <a:gd name="connsiteY69" fmla="*/ 336176 h 2487706"/>
                <a:gd name="connsiteX70" fmla="*/ 2581836 w 3052483"/>
                <a:gd name="connsiteY70" fmla="*/ 282388 h 2487706"/>
                <a:gd name="connsiteX71" fmla="*/ 2528048 w 3052483"/>
                <a:gd name="connsiteY71" fmla="*/ 242047 h 2487706"/>
                <a:gd name="connsiteX72" fmla="*/ 2474259 w 3052483"/>
                <a:gd name="connsiteY72" fmla="*/ 215153 h 2487706"/>
                <a:gd name="connsiteX73" fmla="*/ 2407024 w 3052483"/>
                <a:gd name="connsiteY73" fmla="*/ 161364 h 2487706"/>
                <a:gd name="connsiteX74" fmla="*/ 2326342 w 3052483"/>
                <a:gd name="connsiteY74" fmla="*/ 134470 h 2487706"/>
                <a:gd name="connsiteX75" fmla="*/ 2286000 w 3052483"/>
                <a:gd name="connsiteY75" fmla="*/ 121023 h 2487706"/>
                <a:gd name="connsiteX76" fmla="*/ 2245659 w 3052483"/>
                <a:gd name="connsiteY76" fmla="*/ 94129 h 2487706"/>
                <a:gd name="connsiteX77" fmla="*/ 2164977 w 3052483"/>
                <a:gd name="connsiteY77" fmla="*/ 67235 h 2487706"/>
                <a:gd name="connsiteX78" fmla="*/ 2124636 w 3052483"/>
                <a:gd name="connsiteY78" fmla="*/ 53788 h 2487706"/>
                <a:gd name="connsiteX79" fmla="*/ 2030506 w 3052483"/>
                <a:gd name="connsiteY79" fmla="*/ 40341 h 2487706"/>
                <a:gd name="connsiteX80" fmla="*/ 1976718 w 3052483"/>
                <a:gd name="connsiteY80" fmla="*/ 26894 h 2487706"/>
                <a:gd name="connsiteX81" fmla="*/ 1801906 w 3052483"/>
                <a:gd name="connsiteY81" fmla="*/ 0 h 2487706"/>
                <a:gd name="connsiteX82" fmla="*/ 753036 w 3052483"/>
                <a:gd name="connsiteY82" fmla="*/ 26894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52483" h="2487706">
                  <a:moveTo>
                    <a:pt x="753036" y="26894"/>
                  </a:moveTo>
                  <a:cubicBezTo>
                    <a:pt x="696401" y="51166"/>
                    <a:pt x="623677" y="75570"/>
                    <a:pt x="578224" y="121023"/>
                  </a:cubicBezTo>
                  <a:cubicBezTo>
                    <a:pt x="564777" y="134470"/>
                    <a:pt x="552322" y="148988"/>
                    <a:pt x="537883" y="161364"/>
                  </a:cubicBezTo>
                  <a:cubicBezTo>
                    <a:pt x="399380" y="280083"/>
                    <a:pt x="583890" y="101912"/>
                    <a:pt x="416859" y="268941"/>
                  </a:cubicBezTo>
                  <a:cubicBezTo>
                    <a:pt x="403412" y="282388"/>
                    <a:pt x="387067" y="293459"/>
                    <a:pt x="376518" y="309282"/>
                  </a:cubicBezTo>
                  <a:cubicBezTo>
                    <a:pt x="367553" y="322729"/>
                    <a:pt x="360361" y="337544"/>
                    <a:pt x="349624" y="349623"/>
                  </a:cubicBezTo>
                  <a:cubicBezTo>
                    <a:pt x="324356" y="378050"/>
                    <a:pt x="290040" y="398660"/>
                    <a:pt x="268942" y="430306"/>
                  </a:cubicBezTo>
                  <a:lnTo>
                    <a:pt x="188259" y="551329"/>
                  </a:lnTo>
                  <a:cubicBezTo>
                    <a:pt x="179294" y="564776"/>
                    <a:pt x="166476" y="576338"/>
                    <a:pt x="161365" y="591670"/>
                  </a:cubicBezTo>
                  <a:cubicBezTo>
                    <a:pt x="127566" y="693067"/>
                    <a:pt x="173159" y="568083"/>
                    <a:pt x="121024" y="672353"/>
                  </a:cubicBezTo>
                  <a:cubicBezTo>
                    <a:pt x="114685" y="685031"/>
                    <a:pt x="113916" y="700016"/>
                    <a:pt x="107577" y="712694"/>
                  </a:cubicBezTo>
                  <a:cubicBezTo>
                    <a:pt x="100349" y="727149"/>
                    <a:pt x="87247" y="738267"/>
                    <a:pt x="80683" y="753035"/>
                  </a:cubicBezTo>
                  <a:cubicBezTo>
                    <a:pt x="69169" y="778940"/>
                    <a:pt x="62754" y="806823"/>
                    <a:pt x="53789" y="833717"/>
                  </a:cubicBezTo>
                  <a:cubicBezTo>
                    <a:pt x="53788" y="833721"/>
                    <a:pt x="26896" y="914397"/>
                    <a:pt x="26895" y="914400"/>
                  </a:cubicBezTo>
                  <a:lnTo>
                    <a:pt x="13448" y="981635"/>
                  </a:lnTo>
                  <a:cubicBezTo>
                    <a:pt x="8965" y="1044388"/>
                    <a:pt x="0" y="1106981"/>
                    <a:pt x="0" y="1169894"/>
                  </a:cubicBezTo>
                  <a:cubicBezTo>
                    <a:pt x="0" y="1241752"/>
                    <a:pt x="8140" y="1313386"/>
                    <a:pt x="13448" y="1385047"/>
                  </a:cubicBezTo>
                  <a:cubicBezTo>
                    <a:pt x="20965" y="1486519"/>
                    <a:pt x="27471" y="1544009"/>
                    <a:pt x="40342" y="1640541"/>
                  </a:cubicBezTo>
                  <a:cubicBezTo>
                    <a:pt x="48676" y="1703048"/>
                    <a:pt x="50607" y="1733028"/>
                    <a:pt x="67236" y="1788458"/>
                  </a:cubicBezTo>
                  <a:cubicBezTo>
                    <a:pt x="78649" y="1826501"/>
                    <a:pt x="90144" y="1878602"/>
                    <a:pt x="121024" y="1909482"/>
                  </a:cubicBezTo>
                  <a:cubicBezTo>
                    <a:pt x="132452" y="1920910"/>
                    <a:pt x="147918" y="1927411"/>
                    <a:pt x="161365" y="1936376"/>
                  </a:cubicBezTo>
                  <a:cubicBezTo>
                    <a:pt x="170330" y="1949823"/>
                    <a:pt x="177617" y="1964554"/>
                    <a:pt x="188259" y="1976717"/>
                  </a:cubicBezTo>
                  <a:cubicBezTo>
                    <a:pt x="219226" y="2012108"/>
                    <a:pt x="289417" y="2082154"/>
                    <a:pt x="336177" y="2097741"/>
                  </a:cubicBezTo>
                  <a:cubicBezTo>
                    <a:pt x="363071" y="2106706"/>
                    <a:pt x="393271" y="2108910"/>
                    <a:pt x="416859" y="2124635"/>
                  </a:cubicBezTo>
                  <a:cubicBezTo>
                    <a:pt x="430306" y="2133600"/>
                    <a:pt x="442345" y="2145163"/>
                    <a:pt x="457200" y="2151529"/>
                  </a:cubicBezTo>
                  <a:cubicBezTo>
                    <a:pt x="474187" y="2158809"/>
                    <a:pt x="493287" y="2159665"/>
                    <a:pt x="510989" y="2164976"/>
                  </a:cubicBezTo>
                  <a:cubicBezTo>
                    <a:pt x="538142" y="2173122"/>
                    <a:pt x="564777" y="2182905"/>
                    <a:pt x="591671" y="2191870"/>
                  </a:cubicBezTo>
                  <a:lnTo>
                    <a:pt x="632012" y="2205317"/>
                  </a:lnTo>
                  <a:cubicBezTo>
                    <a:pt x="645459" y="2209799"/>
                    <a:pt x="658602" y="2215326"/>
                    <a:pt x="672353" y="2218764"/>
                  </a:cubicBezTo>
                  <a:cubicBezTo>
                    <a:pt x="690283" y="2223246"/>
                    <a:pt x="708440" y="2226900"/>
                    <a:pt x="726142" y="2232211"/>
                  </a:cubicBezTo>
                  <a:cubicBezTo>
                    <a:pt x="753295" y="2240357"/>
                    <a:pt x="779930" y="2250141"/>
                    <a:pt x="806824" y="2259106"/>
                  </a:cubicBezTo>
                  <a:cubicBezTo>
                    <a:pt x="820271" y="2263588"/>
                    <a:pt x="833266" y="2269773"/>
                    <a:pt x="847165" y="2272553"/>
                  </a:cubicBezTo>
                  <a:cubicBezTo>
                    <a:pt x="869577" y="2277035"/>
                    <a:pt x="892350" y="2279986"/>
                    <a:pt x="914400" y="2286000"/>
                  </a:cubicBezTo>
                  <a:cubicBezTo>
                    <a:pt x="941750" y="2293459"/>
                    <a:pt x="968189" y="2303929"/>
                    <a:pt x="995083" y="2312894"/>
                  </a:cubicBezTo>
                  <a:cubicBezTo>
                    <a:pt x="1033532" y="2325710"/>
                    <a:pt x="1046999" y="2331346"/>
                    <a:pt x="1089212" y="2339788"/>
                  </a:cubicBezTo>
                  <a:cubicBezTo>
                    <a:pt x="1115948" y="2345135"/>
                    <a:pt x="1143159" y="2347888"/>
                    <a:pt x="1169895" y="2353235"/>
                  </a:cubicBezTo>
                  <a:cubicBezTo>
                    <a:pt x="1188017" y="2356859"/>
                    <a:pt x="1205642" y="2362673"/>
                    <a:pt x="1223683" y="2366682"/>
                  </a:cubicBezTo>
                  <a:cubicBezTo>
                    <a:pt x="1245994" y="2371640"/>
                    <a:pt x="1268607" y="2375171"/>
                    <a:pt x="1290918" y="2380129"/>
                  </a:cubicBezTo>
                  <a:cubicBezTo>
                    <a:pt x="1308959" y="2384138"/>
                    <a:pt x="1326584" y="2389952"/>
                    <a:pt x="1344706" y="2393576"/>
                  </a:cubicBezTo>
                  <a:cubicBezTo>
                    <a:pt x="1371442" y="2398923"/>
                    <a:pt x="1398653" y="2401676"/>
                    <a:pt x="1425389" y="2407023"/>
                  </a:cubicBezTo>
                  <a:cubicBezTo>
                    <a:pt x="1521874" y="2426320"/>
                    <a:pt x="1436979" y="2418557"/>
                    <a:pt x="1559859" y="2433917"/>
                  </a:cubicBezTo>
                  <a:cubicBezTo>
                    <a:pt x="1604558" y="2439504"/>
                    <a:pt x="1649631" y="2441777"/>
                    <a:pt x="1694330" y="2447364"/>
                  </a:cubicBezTo>
                  <a:cubicBezTo>
                    <a:pt x="1721384" y="2450746"/>
                    <a:pt x="1747941" y="2457562"/>
                    <a:pt x="1775012" y="2460811"/>
                  </a:cubicBezTo>
                  <a:cubicBezTo>
                    <a:pt x="1860037" y="2471014"/>
                    <a:pt x="2030506" y="2487706"/>
                    <a:pt x="2030506" y="2487706"/>
                  </a:cubicBezTo>
                  <a:cubicBezTo>
                    <a:pt x="2071558" y="2485545"/>
                    <a:pt x="2307537" y="2479248"/>
                    <a:pt x="2393577" y="2460811"/>
                  </a:cubicBezTo>
                  <a:cubicBezTo>
                    <a:pt x="2421296" y="2454871"/>
                    <a:pt x="2447365" y="2442882"/>
                    <a:pt x="2474259" y="2433917"/>
                  </a:cubicBezTo>
                  <a:lnTo>
                    <a:pt x="2514600" y="2420470"/>
                  </a:lnTo>
                  <a:cubicBezTo>
                    <a:pt x="2523565" y="2411505"/>
                    <a:pt x="2530155" y="2399246"/>
                    <a:pt x="2541495" y="2393576"/>
                  </a:cubicBezTo>
                  <a:cubicBezTo>
                    <a:pt x="2566851" y="2380898"/>
                    <a:pt x="2595283" y="2375647"/>
                    <a:pt x="2622177" y="2366682"/>
                  </a:cubicBezTo>
                  <a:cubicBezTo>
                    <a:pt x="2635624" y="2362200"/>
                    <a:pt x="2650724" y="2361098"/>
                    <a:pt x="2662518" y="2353235"/>
                  </a:cubicBezTo>
                  <a:cubicBezTo>
                    <a:pt x="2714653" y="2318478"/>
                    <a:pt x="2687527" y="2331452"/>
                    <a:pt x="2743200" y="2312894"/>
                  </a:cubicBezTo>
                  <a:cubicBezTo>
                    <a:pt x="2752165" y="2303929"/>
                    <a:pt x="2760355" y="2294116"/>
                    <a:pt x="2770095" y="2286000"/>
                  </a:cubicBezTo>
                  <a:cubicBezTo>
                    <a:pt x="2787312" y="2271652"/>
                    <a:pt x="2808993" y="2262409"/>
                    <a:pt x="2823883" y="2245658"/>
                  </a:cubicBezTo>
                  <a:lnTo>
                    <a:pt x="2904565" y="2124635"/>
                  </a:lnTo>
                  <a:lnTo>
                    <a:pt x="2958353" y="2043953"/>
                  </a:lnTo>
                  <a:lnTo>
                    <a:pt x="2985248" y="2003611"/>
                  </a:lnTo>
                  <a:cubicBezTo>
                    <a:pt x="2989730" y="1985682"/>
                    <a:pt x="2993618" y="1967593"/>
                    <a:pt x="2998695" y="1949823"/>
                  </a:cubicBezTo>
                  <a:cubicBezTo>
                    <a:pt x="3015783" y="1890015"/>
                    <a:pt x="3011577" y="1925755"/>
                    <a:pt x="3025589" y="1855694"/>
                  </a:cubicBezTo>
                  <a:cubicBezTo>
                    <a:pt x="3043577" y="1765752"/>
                    <a:pt x="3043101" y="1730301"/>
                    <a:pt x="3052483" y="1627094"/>
                  </a:cubicBezTo>
                  <a:cubicBezTo>
                    <a:pt x="3045116" y="1487114"/>
                    <a:pt x="3041717" y="1360771"/>
                    <a:pt x="3025589" y="1223682"/>
                  </a:cubicBezTo>
                  <a:cubicBezTo>
                    <a:pt x="3022403" y="1196604"/>
                    <a:pt x="3016288" y="1169948"/>
                    <a:pt x="3012142" y="1143000"/>
                  </a:cubicBezTo>
                  <a:cubicBezTo>
                    <a:pt x="2997429" y="1047366"/>
                    <a:pt x="2997414" y="1016857"/>
                    <a:pt x="2971800" y="914400"/>
                  </a:cubicBezTo>
                  <a:cubicBezTo>
                    <a:pt x="2967318" y="896470"/>
                    <a:pt x="2963664" y="878313"/>
                    <a:pt x="2958353" y="860611"/>
                  </a:cubicBezTo>
                  <a:lnTo>
                    <a:pt x="2918012" y="739588"/>
                  </a:lnTo>
                  <a:cubicBezTo>
                    <a:pt x="2913530" y="726141"/>
                    <a:pt x="2910904" y="711925"/>
                    <a:pt x="2904565" y="699247"/>
                  </a:cubicBezTo>
                  <a:cubicBezTo>
                    <a:pt x="2895600" y="681317"/>
                    <a:pt x="2885116" y="664070"/>
                    <a:pt x="2877671" y="645458"/>
                  </a:cubicBezTo>
                  <a:cubicBezTo>
                    <a:pt x="2821999" y="506277"/>
                    <a:pt x="2887660" y="620100"/>
                    <a:pt x="2796989" y="484094"/>
                  </a:cubicBezTo>
                  <a:cubicBezTo>
                    <a:pt x="2788024" y="470647"/>
                    <a:pt x="2781523" y="455181"/>
                    <a:pt x="2770095" y="443753"/>
                  </a:cubicBezTo>
                  <a:lnTo>
                    <a:pt x="2702859" y="376517"/>
                  </a:lnTo>
                  <a:cubicBezTo>
                    <a:pt x="2689412" y="363070"/>
                    <a:pt x="2678341" y="346725"/>
                    <a:pt x="2662518" y="336176"/>
                  </a:cubicBezTo>
                  <a:cubicBezTo>
                    <a:pt x="2635624" y="318247"/>
                    <a:pt x="2607694" y="301782"/>
                    <a:pt x="2581836" y="282388"/>
                  </a:cubicBezTo>
                  <a:cubicBezTo>
                    <a:pt x="2563907" y="268941"/>
                    <a:pt x="2547053" y="253925"/>
                    <a:pt x="2528048" y="242047"/>
                  </a:cubicBezTo>
                  <a:cubicBezTo>
                    <a:pt x="2511049" y="231423"/>
                    <a:pt x="2492189" y="224118"/>
                    <a:pt x="2474259" y="215153"/>
                  </a:cubicBezTo>
                  <a:cubicBezTo>
                    <a:pt x="2451905" y="192798"/>
                    <a:pt x="2437559" y="174935"/>
                    <a:pt x="2407024" y="161364"/>
                  </a:cubicBezTo>
                  <a:cubicBezTo>
                    <a:pt x="2381119" y="149850"/>
                    <a:pt x="2353236" y="143435"/>
                    <a:pt x="2326342" y="134470"/>
                  </a:cubicBezTo>
                  <a:lnTo>
                    <a:pt x="2286000" y="121023"/>
                  </a:lnTo>
                  <a:cubicBezTo>
                    <a:pt x="2272553" y="112058"/>
                    <a:pt x="2260427" y="100693"/>
                    <a:pt x="2245659" y="94129"/>
                  </a:cubicBezTo>
                  <a:cubicBezTo>
                    <a:pt x="2219754" y="82615"/>
                    <a:pt x="2191871" y="76200"/>
                    <a:pt x="2164977" y="67235"/>
                  </a:cubicBezTo>
                  <a:cubicBezTo>
                    <a:pt x="2151530" y="62753"/>
                    <a:pt x="2138668" y="55793"/>
                    <a:pt x="2124636" y="53788"/>
                  </a:cubicBezTo>
                  <a:cubicBezTo>
                    <a:pt x="2093259" y="49306"/>
                    <a:pt x="2061690" y="46011"/>
                    <a:pt x="2030506" y="40341"/>
                  </a:cubicBezTo>
                  <a:cubicBezTo>
                    <a:pt x="2012323" y="37035"/>
                    <a:pt x="1994840" y="30518"/>
                    <a:pt x="1976718" y="26894"/>
                  </a:cubicBezTo>
                  <a:cubicBezTo>
                    <a:pt x="1930072" y="17565"/>
                    <a:pt x="1847116" y="6459"/>
                    <a:pt x="1801906" y="0"/>
                  </a:cubicBezTo>
                  <a:lnTo>
                    <a:pt x="753036" y="26894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13C81537-B069-89A3-2A2E-7AE6890F765A}"/>
                </a:ext>
              </a:extLst>
            </p:cNvPr>
            <p:cNvSpPr/>
            <p:nvPr/>
          </p:nvSpPr>
          <p:spPr>
            <a:xfrm>
              <a:off x="484094" y="443753"/>
              <a:ext cx="2232212" cy="3160059"/>
            </a:xfrm>
            <a:custGeom>
              <a:avLst/>
              <a:gdLst>
                <a:gd name="connsiteX0" fmla="*/ 1008530 w 2232212"/>
                <a:gd name="connsiteY0" fmla="*/ 94129 h 3160059"/>
                <a:gd name="connsiteX1" fmla="*/ 806824 w 2232212"/>
                <a:gd name="connsiteY1" fmla="*/ 228600 h 3160059"/>
                <a:gd name="connsiteX2" fmla="*/ 726141 w 2232212"/>
                <a:gd name="connsiteY2" fmla="*/ 309282 h 3160059"/>
                <a:gd name="connsiteX3" fmla="*/ 658906 w 2232212"/>
                <a:gd name="connsiteY3" fmla="*/ 376518 h 3160059"/>
                <a:gd name="connsiteX4" fmla="*/ 632012 w 2232212"/>
                <a:gd name="connsiteY4" fmla="*/ 416859 h 3160059"/>
                <a:gd name="connsiteX5" fmla="*/ 591671 w 2232212"/>
                <a:gd name="connsiteY5" fmla="*/ 443753 h 3160059"/>
                <a:gd name="connsiteX6" fmla="*/ 578224 w 2232212"/>
                <a:gd name="connsiteY6" fmla="*/ 484094 h 3160059"/>
                <a:gd name="connsiteX7" fmla="*/ 510988 w 2232212"/>
                <a:gd name="connsiteY7" fmla="*/ 591671 h 3160059"/>
                <a:gd name="connsiteX8" fmla="*/ 497541 w 2232212"/>
                <a:gd name="connsiteY8" fmla="*/ 632012 h 3160059"/>
                <a:gd name="connsiteX9" fmla="*/ 470647 w 2232212"/>
                <a:gd name="connsiteY9" fmla="*/ 672353 h 3160059"/>
                <a:gd name="connsiteX10" fmla="*/ 457200 w 2232212"/>
                <a:gd name="connsiteY10" fmla="*/ 712694 h 3160059"/>
                <a:gd name="connsiteX11" fmla="*/ 430306 w 2232212"/>
                <a:gd name="connsiteY11" fmla="*/ 753035 h 3160059"/>
                <a:gd name="connsiteX12" fmla="*/ 416859 w 2232212"/>
                <a:gd name="connsiteY12" fmla="*/ 793376 h 3160059"/>
                <a:gd name="connsiteX13" fmla="*/ 389965 w 2232212"/>
                <a:gd name="connsiteY13" fmla="*/ 833718 h 3160059"/>
                <a:gd name="connsiteX14" fmla="*/ 376518 w 2232212"/>
                <a:gd name="connsiteY14" fmla="*/ 874059 h 3160059"/>
                <a:gd name="connsiteX15" fmla="*/ 349624 w 2232212"/>
                <a:gd name="connsiteY15" fmla="*/ 927847 h 3160059"/>
                <a:gd name="connsiteX16" fmla="*/ 322730 w 2232212"/>
                <a:gd name="connsiteY16" fmla="*/ 968188 h 3160059"/>
                <a:gd name="connsiteX17" fmla="*/ 295835 w 2232212"/>
                <a:gd name="connsiteY17" fmla="*/ 1048871 h 3160059"/>
                <a:gd name="connsiteX18" fmla="*/ 282388 w 2232212"/>
                <a:gd name="connsiteY18" fmla="*/ 1089212 h 3160059"/>
                <a:gd name="connsiteX19" fmla="*/ 268941 w 2232212"/>
                <a:gd name="connsiteY19" fmla="*/ 1129553 h 3160059"/>
                <a:gd name="connsiteX20" fmla="*/ 255494 w 2232212"/>
                <a:gd name="connsiteY20" fmla="*/ 1183341 h 3160059"/>
                <a:gd name="connsiteX21" fmla="*/ 242047 w 2232212"/>
                <a:gd name="connsiteY21" fmla="*/ 1250576 h 3160059"/>
                <a:gd name="connsiteX22" fmla="*/ 228600 w 2232212"/>
                <a:gd name="connsiteY22" fmla="*/ 1304365 h 3160059"/>
                <a:gd name="connsiteX23" fmla="*/ 215153 w 2232212"/>
                <a:gd name="connsiteY23" fmla="*/ 1371600 h 3160059"/>
                <a:gd name="connsiteX24" fmla="*/ 188259 w 2232212"/>
                <a:gd name="connsiteY24" fmla="*/ 1465729 h 3160059"/>
                <a:gd name="connsiteX25" fmla="*/ 161365 w 2232212"/>
                <a:gd name="connsiteY25" fmla="*/ 1640541 h 3160059"/>
                <a:gd name="connsiteX26" fmla="*/ 147918 w 2232212"/>
                <a:gd name="connsiteY26" fmla="*/ 1707776 h 3160059"/>
                <a:gd name="connsiteX27" fmla="*/ 121024 w 2232212"/>
                <a:gd name="connsiteY27" fmla="*/ 1855694 h 3160059"/>
                <a:gd name="connsiteX28" fmla="*/ 107577 w 2232212"/>
                <a:gd name="connsiteY28" fmla="*/ 1896035 h 3160059"/>
                <a:gd name="connsiteX29" fmla="*/ 80682 w 2232212"/>
                <a:gd name="connsiteY29" fmla="*/ 2003612 h 3160059"/>
                <a:gd name="connsiteX30" fmla="*/ 53788 w 2232212"/>
                <a:gd name="connsiteY30" fmla="*/ 2097741 h 3160059"/>
                <a:gd name="connsiteX31" fmla="*/ 26894 w 2232212"/>
                <a:gd name="connsiteY31" fmla="*/ 2245659 h 3160059"/>
                <a:gd name="connsiteX32" fmla="*/ 13447 w 2232212"/>
                <a:gd name="connsiteY32" fmla="*/ 2312894 h 3160059"/>
                <a:gd name="connsiteX33" fmla="*/ 0 w 2232212"/>
                <a:gd name="connsiteY33" fmla="*/ 2528047 h 3160059"/>
                <a:gd name="connsiteX34" fmla="*/ 26894 w 2232212"/>
                <a:gd name="connsiteY34" fmla="*/ 2796988 h 3160059"/>
                <a:gd name="connsiteX35" fmla="*/ 53788 w 2232212"/>
                <a:gd name="connsiteY35" fmla="*/ 2877671 h 3160059"/>
                <a:gd name="connsiteX36" fmla="*/ 67235 w 2232212"/>
                <a:gd name="connsiteY36" fmla="*/ 2918012 h 3160059"/>
                <a:gd name="connsiteX37" fmla="*/ 80682 w 2232212"/>
                <a:gd name="connsiteY37" fmla="*/ 2958353 h 3160059"/>
                <a:gd name="connsiteX38" fmla="*/ 174812 w 2232212"/>
                <a:gd name="connsiteY38" fmla="*/ 3079376 h 3160059"/>
                <a:gd name="connsiteX39" fmla="*/ 215153 w 2232212"/>
                <a:gd name="connsiteY39" fmla="*/ 3106271 h 3160059"/>
                <a:gd name="connsiteX40" fmla="*/ 336177 w 2232212"/>
                <a:gd name="connsiteY40" fmla="*/ 3146612 h 3160059"/>
                <a:gd name="connsiteX41" fmla="*/ 376518 w 2232212"/>
                <a:gd name="connsiteY41" fmla="*/ 3160059 h 3160059"/>
                <a:gd name="connsiteX42" fmla="*/ 632012 w 2232212"/>
                <a:gd name="connsiteY42" fmla="*/ 3146612 h 3160059"/>
                <a:gd name="connsiteX43" fmla="*/ 981635 w 2232212"/>
                <a:gd name="connsiteY43" fmla="*/ 3119718 h 3160059"/>
                <a:gd name="connsiteX44" fmla="*/ 1062318 w 2232212"/>
                <a:gd name="connsiteY44" fmla="*/ 3065929 h 3160059"/>
                <a:gd name="connsiteX45" fmla="*/ 1102659 w 2232212"/>
                <a:gd name="connsiteY45" fmla="*/ 3025588 h 3160059"/>
                <a:gd name="connsiteX46" fmla="*/ 1183341 w 2232212"/>
                <a:gd name="connsiteY46" fmla="*/ 2971800 h 3160059"/>
                <a:gd name="connsiteX47" fmla="*/ 1223682 w 2232212"/>
                <a:gd name="connsiteY47" fmla="*/ 2944906 h 3160059"/>
                <a:gd name="connsiteX48" fmla="*/ 1250577 w 2232212"/>
                <a:gd name="connsiteY48" fmla="*/ 2918012 h 3160059"/>
                <a:gd name="connsiteX49" fmla="*/ 1290918 w 2232212"/>
                <a:gd name="connsiteY49" fmla="*/ 2891118 h 3160059"/>
                <a:gd name="connsiteX50" fmla="*/ 1358153 w 2232212"/>
                <a:gd name="connsiteY50" fmla="*/ 2823882 h 3160059"/>
                <a:gd name="connsiteX51" fmla="*/ 1411941 w 2232212"/>
                <a:gd name="connsiteY51" fmla="*/ 2743200 h 3160059"/>
                <a:gd name="connsiteX52" fmla="*/ 1479177 w 2232212"/>
                <a:gd name="connsiteY52" fmla="*/ 2689412 h 3160059"/>
                <a:gd name="connsiteX53" fmla="*/ 1506071 w 2232212"/>
                <a:gd name="connsiteY53" fmla="*/ 2649071 h 3160059"/>
                <a:gd name="connsiteX54" fmla="*/ 1573306 w 2232212"/>
                <a:gd name="connsiteY54" fmla="*/ 2581835 h 3160059"/>
                <a:gd name="connsiteX55" fmla="*/ 1600200 w 2232212"/>
                <a:gd name="connsiteY55" fmla="*/ 2528047 h 3160059"/>
                <a:gd name="connsiteX56" fmla="*/ 1613647 w 2232212"/>
                <a:gd name="connsiteY56" fmla="*/ 2487706 h 3160059"/>
                <a:gd name="connsiteX57" fmla="*/ 1640541 w 2232212"/>
                <a:gd name="connsiteY57" fmla="*/ 2447365 h 3160059"/>
                <a:gd name="connsiteX58" fmla="*/ 1694330 w 2232212"/>
                <a:gd name="connsiteY58" fmla="*/ 2339788 h 3160059"/>
                <a:gd name="connsiteX59" fmla="*/ 1734671 w 2232212"/>
                <a:gd name="connsiteY59" fmla="*/ 2259106 h 3160059"/>
                <a:gd name="connsiteX60" fmla="*/ 1748118 w 2232212"/>
                <a:gd name="connsiteY60" fmla="*/ 2218765 h 3160059"/>
                <a:gd name="connsiteX61" fmla="*/ 1775012 w 2232212"/>
                <a:gd name="connsiteY61" fmla="*/ 2178423 h 3160059"/>
                <a:gd name="connsiteX62" fmla="*/ 1788459 w 2232212"/>
                <a:gd name="connsiteY62" fmla="*/ 2138082 h 3160059"/>
                <a:gd name="connsiteX63" fmla="*/ 1842247 w 2232212"/>
                <a:gd name="connsiteY63" fmla="*/ 2057400 h 3160059"/>
                <a:gd name="connsiteX64" fmla="*/ 1882588 w 2232212"/>
                <a:gd name="connsiteY64" fmla="*/ 1976718 h 3160059"/>
                <a:gd name="connsiteX65" fmla="*/ 1896035 w 2232212"/>
                <a:gd name="connsiteY65" fmla="*/ 1936376 h 3160059"/>
                <a:gd name="connsiteX66" fmla="*/ 1922930 w 2232212"/>
                <a:gd name="connsiteY66" fmla="*/ 1909482 h 3160059"/>
                <a:gd name="connsiteX67" fmla="*/ 1949824 w 2232212"/>
                <a:gd name="connsiteY67" fmla="*/ 1828800 h 3160059"/>
                <a:gd name="connsiteX68" fmla="*/ 1976718 w 2232212"/>
                <a:gd name="connsiteY68" fmla="*/ 1788459 h 3160059"/>
                <a:gd name="connsiteX69" fmla="*/ 2003612 w 2232212"/>
                <a:gd name="connsiteY69" fmla="*/ 1707776 h 3160059"/>
                <a:gd name="connsiteX70" fmla="*/ 2017059 w 2232212"/>
                <a:gd name="connsiteY70" fmla="*/ 1667435 h 3160059"/>
                <a:gd name="connsiteX71" fmla="*/ 2030506 w 2232212"/>
                <a:gd name="connsiteY71" fmla="*/ 1613647 h 3160059"/>
                <a:gd name="connsiteX72" fmla="*/ 2057400 w 2232212"/>
                <a:gd name="connsiteY72" fmla="*/ 1573306 h 3160059"/>
                <a:gd name="connsiteX73" fmla="*/ 2070847 w 2232212"/>
                <a:gd name="connsiteY73" fmla="*/ 1532965 h 3160059"/>
                <a:gd name="connsiteX74" fmla="*/ 2097741 w 2232212"/>
                <a:gd name="connsiteY74" fmla="*/ 1398494 h 3160059"/>
                <a:gd name="connsiteX75" fmla="*/ 2124635 w 2232212"/>
                <a:gd name="connsiteY75" fmla="*/ 1290918 h 3160059"/>
                <a:gd name="connsiteX76" fmla="*/ 2138082 w 2232212"/>
                <a:gd name="connsiteY76" fmla="*/ 1196788 h 3160059"/>
                <a:gd name="connsiteX77" fmla="*/ 2178424 w 2232212"/>
                <a:gd name="connsiteY77" fmla="*/ 1048871 h 3160059"/>
                <a:gd name="connsiteX78" fmla="*/ 2218765 w 2232212"/>
                <a:gd name="connsiteY78" fmla="*/ 779929 h 3160059"/>
                <a:gd name="connsiteX79" fmla="*/ 2232212 w 2232212"/>
                <a:gd name="connsiteY79" fmla="*/ 632012 h 3160059"/>
                <a:gd name="connsiteX80" fmla="*/ 2218765 w 2232212"/>
                <a:gd name="connsiteY80" fmla="*/ 309282 h 3160059"/>
                <a:gd name="connsiteX81" fmla="*/ 2164977 w 2232212"/>
                <a:gd name="connsiteY81" fmla="*/ 188259 h 3160059"/>
                <a:gd name="connsiteX82" fmla="*/ 2138082 w 2232212"/>
                <a:gd name="connsiteY82" fmla="*/ 161365 h 3160059"/>
                <a:gd name="connsiteX83" fmla="*/ 2097741 w 2232212"/>
                <a:gd name="connsiteY83" fmla="*/ 134471 h 3160059"/>
                <a:gd name="connsiteX84" fmla="*/ 2070847 w 2232212"/>
                <a:gd name="connsiteY84" fmla="*/ 107576 h 3160059"/>
                <a:gd name="connsiteX85" fmla="*/ 2030506 w 2232212"/>
                <a:gd name="connsiteY85" fmla="*/ 94129 h 3160059"/>
                <a:gd name="connsiteX86" fmla="*/ 1990165 w 2232212"/>
                <a:gd name="connsiteY86" fmla="*/ 67235 h 3160059"/>
                <a:gd name="connsiteX87" fmla="*/ 1909482 w 2232212"/>
                <a:gd name="connsiteY87" fmla="*/ 40341 h 3160059"/>
                <a:gd name="connsiteX88" fmla="*/ 1869141 w 2232212"/>
                <a:gd name="connsiteY88" fmla="*/ 26894 h 3160059"/>
                <a:gd name="connsiteX89" fmla="*/ 1748118 w 2232212"/>
                <a:gd name="connsiteY89" fmla="*/ 0 h 3160059"/>
                <a:gd name="connsiteX90" fmla="*/ 1304365 w 2232212"/>
                <a:gd name="connsiteY90" fmla="*/ 13447 h 3160059"/>
                <a:gd name="connsiteX91" fmla="*/ 1048871 w 2232212"/>
                <a:gd name="connsiteY91" fmla="*/ 40341 h 3160059"/>
                <a:gd name="connsiteX92" fmla="*/ 968188 w 2232212"/>
                <a:gd name="connsiteY92" fmla="*/ 67235 h 3160059"/>
                <a:gd name="connsiteX93" fmla="*/ 941294 w 2232212"/>
                <a:gd name="connsiteY93" fmla="*/ 107576 h 3160059"/>
                <a:gd name="connsiteX94" fmla="*/ 914400 w 2232212"/>
                <a:gd name="connsiteY94" fmla="*/ 134471 h 3160059"/>
                <a:gd name="connsiteX95" fmla="*/ 887506 w 2232212"/>
                <a:gd name="connsiteY95" fmla="*/ 174812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32212" h="3160059">
                  <a:moveTo>
                    <a:pt x="1008530" y="94129"/>
                  </a:moveTo>
                  <a:cubicBezTo>
                    <a:pt x="964362" y="119368"/>
                    <a:pt x="833071" y="189230"/>
                    <a:pt x="806824" y="228600"/>
                  </a:cubicBezTo>
                  <a:cubicBezTo>
                    <a:pt x="756563" y="303992"/>
                    <a:pt x="808024" y="236497"/>
                    <a:pt x="726141" y="309282"/>
                  </a:cubicBezTo>
                  <a:cubicBezTo>
                    <a:pt x="702452" y="330339"/>
                    <a:pt x="676487" y="350146"/>
                    <a:pt x="658906" y="376518"/>
                  </a:cubicBezTo>
                  <a:cubicBezTo>
                    <a:pt x="649941" y="389965"/>
                    <a:pt x="643440" y="405431"/>
                    <a:pt x="632012" y="416859"/>
                  </a:cubicBezTo>
                  <a:cubicBezTo>
                    <a:pt x="620584" y="428287"/>
                    <a:pt x="605118" y="434788"/>
                    <a:pt x="591671" y="443753"/>
                  </a:cubicBezTo>
                  <a:cubicBezTo>
                    <a:pt x="587189" y="457200"/>
                    <a:pt x="585257" y="471787"/>
                    <a:pt x="578224" y="484094"/>
                  </a:cubicBezTo>
                  <a:cubicBezTo>
                    <a:pt x="512033" y="599926"/>
                    <a:pt x="560267" y="476685"/>
                    <a:pt x="510988" y="591671"/>
                  </a:cubicBezTo>
                  <a:cubicBezTo>
                    <a:pt x="505404" y="604699"/>
                    <a:pt x="503880" y="619334"/>
                    <a:pt x="497541" y="632012"/>
                  </a:cubicBezTo>
                  <a:cubicBezTo>
                    <a:pt x="490313" y="646467"/>
                    <a:pt x="477875" y="657898"/>
                    <a:pt x="470647" y="672353"/>
                  </a:cubicBezTo>
                  <a:cubicBezTo>
                    <a:pt x="464308" y="685031"/>
                    <a:pt x="463539" y="700016"/>
                    <a:pt x="457200" y="712694"/>
                  </a:cubicBezTo>
                  <a:cubicBezTo>
                    <a:pt x="449972" y="727149"/>
                    <a:pt x="437534" y="738580"/>
                    <a:pt x="430306" y="753035"/>
                  </a:cubicBezTo>
                  <a:cubicBezTo>
                    <a:pt x="423967" y="765713"/>
                    <a:pt x="423198" y="780698"/>
                    <a:pt x="416859" y="793376"/>
                  </a:cubicBezTo>
                  <a:cubicBezTo>
                    <a:pt x="409631" y="807831"/>
                    <a:pt x="397193" y="819263"/>
                    <a:pt x="389965" y="833718"/>
                  </a:cubicBezTo>
                  <a:cubicBezTo>
                    <a:pt x="383626" y="846396"/>
                    <a:pt x="382102" y="861031"/>
                    <a:pt x="376518" y="874059"/>
                  </a:cubicBezTo>
                  <a:cubicBezTo>
                    <a:pt x="368622" y="892484"/>
                    <a:pt x="359569" y="910443"/>
                    <a:pt x="349624" y="927847"/>
                  </a:cubicBezTo>
                  <a:cubicBezTo>
                    <a:pt x="341606" y="941879"/>
                    <a:pt x="329294" y="953420"/>
                    <a:pt x="322730" y="968188"/>
                  </a:cubicBezTo>
                  <a:cubicBezTo>
                    <a:pt x="311216" y="994094"/>
                    <a:pt x="304800" y="1021977"/>
                    <a:pt x="295835" y="1048871"/>
                  </a:cubicBezTo>
                  <a:lnTo>
                    <a:pt x="282388" y="1089212"/>
                  </a:lnTo>
                  <a:cubicBezTo>
                    <a:pt x="277906" y="1102659"/>
                    <a:pt x="272379" y="1115802"/>
                    <a:pt x="268941" y="1129553"/>
                  </a:cubicBezTo>
                  <a:cubicBezTo>
                    <a:pt x="264459" y="1147482"/>
                    <a:pt x="259503" y="1165300"/>
                    <a:pt x="255494" y="1183341"/>
                  </a:cubicBezTo>
                  <a:cubicBezTo>
                    <a:pt x="250536" y="1205652"/>
                    <a:pt x="247005" y="1228265"/>
                    <a:pt x="242047" y="1250576"/>
                  </a:cubicBezTo>
                  <a:cubicBezTo>
                    <a:pt x="238038" y="1268617"/>
                    <a:pt x="232609" y="1286324"/>
                    <a:pt x="228600" y="1304365"/>
                  </a:cubicBezTo>
                  <a:cubicBezTo>
                    <a:pt x="223642" y="1326676"/>
                    <a:pt x="220111" y="1349289"/>
                    <a:pt x="215153" y="1371600"/>
                  </a:cubicBezTo>
                  <a:cubicBezTo>
                    <a:pt x="203896" y="1422254"/>
                    <a:pt x="203234" y="1420805"/>
                    <a:pt x="188259" y="1465729"/>
                  </a:cubicBezTo>
                  <a:cubicBezTo>
                    <a:pt x="178186" y="1536244"/>
                    <a:pt x="173804" y="1572128"/>
                    <a:pt x="161365" y="1640541"/>
                  </a:cubicBezTo>
                  <a:cubicBezTo>
                    <a:pt x="157276" y="1663028"/>
                    <a:pt x="152006" y="1685289"/>
                    <a:pt x="147918" y="1707776"/>
                  </a:cubicBezTo>
                  <a:cubicBezTo>
                    <a:pt x="139925" y="1751737"/>
                    <a:pt x="132097" y="1811404"/>
                    <a:pt x="121024" y="1855694"/>
                  </a:cubicBezTo>
                  <a:cubicBezTo>
                    <a:pt x="117586" y="1869445"/>
                    <a:pt x="111307" y="1882360"/>
                    <a:pt x="107577" y="1896035"/>
                  </a:cubicBezTo>
                  <a:cubicBezTo>
                    <a:pt x="97851" y="1931695"/>
                    <a:pt x="92371" y="1968546"/>
                    <a:pt x="80682" y="2003612"/>
                  </a:cubicBezTo>
                  <a:cubicBezTo>
                    <a:pt x="65707" y="2048536"/>
                    <a:pt x="65045" y="2047087"/>
                    <a:pt x="53788" y="2097741"/>
                  </a:cubicBezTo>
                  <a:cubicBezTo>
                    <a:pt x="37179" y="2172480"/>
                    <a:pt x="41491" y="2165374"/>
                    <a:pt x="26894" y="2245659"/>
                  </a:cubicBezTo>
                  <a:cubicBezTo>
                    <a:pt x="22806" y="2268146"/>
                    <a:pt x="17929" y="2290482"/>
                    <a:pt x="13447" y="2312894"/>
                  </a:cubicBezTo>
                  <a:cubicBezTo>
                    <a:pt x="8965" y="2384612"/>
                    <a:pt x="0" y="2456189"/>
                    <a:pt x="0" y="2528047"/>
                  </a:cubicBezTo>
                  <a:cubicBezTo>
                    <a:pt x="0" y="2558896"/>
                    <a:pt x="13793" y="2740216"/>
                    <a:pt x="26894" y="2796988"/>
                  </a:cubicBezTo>
                  <a:cubicBezTo>
                    <a:pt x="33269" y="2824611"/>
                    <a:pt x="44823" y="2850777"/>
                    <a:pt x="53788" y="2877671"/>
                  </a:cubicBezTo>
                  <a:lnTo>
                    <a:pt x="67235" y="2918012"/>
                  </a:lnTo>
                  <a:cubicBezTo>
                    <a:pt x="71717" y="2931459"/>
                    <a:pt x="72819" y="2946559"/>
                    <a:pt x="80682" y="2958353"/>
                  </a:cubicBezTo>
                  <a:cubicBezTo>
                    <a:pt x="118167" y="3014579"/>
                    <a:pt x="127414" y="3039877"/>
                    <a:pt x="174812" y="3079376"/>
                  </a:cubicBezTo>
                  <a:cubicBezTo>
                    <a:pt x="187228" y="3089722"/>
                    <a:pt x="200385" y="3099707"/>
                    <a:pt x="215153" y="3106271"/>
                  </a:cubicBezTo>
                  <a:cubicBezTo>
                    <a:pt x="215161" y="3106275"/>
                    <a:pt x="316002" y="3139887"/>
                    <a:pt x="336177" y="3146612"/>
                  </a:cubicBezTo>
                  <a:lnTo>
                    <a:pt x="376518" y="3160059"/>
                  </a:lnTo>
                  <a:lnTo>
                    <a:pt x="632012" y="3146612"/>
                  </a:lnTo>
                  <a:cubicBezTo>
                    <a:pt x="951504" y="3131027"/>
                    <a:pt x="831108" y="3157350"/>
                    <a:pt x="981635" y="3119718"/>
                  </a:cubicBezTo>
                  <a:cubicBezTo>
                    <a:pt x="1008529" y="3101788"/>
                    <a:pt x="1039462" y="3088785"/>
                    <a:pt x="1062318" y="3065929"/>
                  </a:cubicBezTo>
                  <a:cubicBezTo>
                    <a:pt x="1075765" y="3052482"/>
                    <a:pt x="1087648" y="3037263"/>
                    <a:pt x="1102659" y="3025588"/>
                  </a:cubicBezTo>
                  <a:cubicBezTo>
                    <a:pt x="1128173" y="3005744"/>
                    <a:pt x="1156447" y="2989729"/>
                    <a:pt x="1183341" y="2971800"/>
                  </a:cubicBezTo>
                  <a:cubicBezTo>
                    <a:pt x="1196788" y="2962835"/>
                    <a:pt x="1212254" y="2956334"/>
                    <a:pt x="1223682" y="2944906"/>
                  </a:cubicBezTo>
                  <a:cubicBezTo>
                    <a:pt x="1232647" y="2935941"/>
                    <a:pt x="1240677" y="2925932"/>
                    <a:pt x="1250577" y="2918012"/>
                  </a:cubicBezTo>
                  <a:cubicBezTo>
                    <a:pt x="1263197" y="2907916"/>
                    <a:pt x="1278755" y="2901760"/>
                    <a:pt x="1290918" y="2891118"/>
                  </a:cubicBezTo>
                  <a:cubicBezTo>
                    <a:pt x="1314771" y="2870246"/>
                    <a:pt x="1340572" y="2850254"/>
                    <a:pt x="1358153" y="2823882"/>
                  </a:cubicBezTo>
                  <a:cubicBezTo>
                    <a:pt x="1376082" y="2796988"/>
                    <a:pt x="1385047" y="2761129"/>
                    <a:pt x="1411941" y="2743200"/>
                  </a:cubicBezTo>
                  <a:cubicBezTo>
                    <a:pt x="1441893" y="2723232"/>
                    <a:pt x="1457280" y="2716783"/>
                    <a:pt x="1479177" y="2689412"/>
                  </a:cubicBezTo>
                  <a:cubicBezTo>
                    <a:pt x="1489273" y="2676792"/>
                    <a:pt x="1495429" y="2661234"/>
                    <a:pt x="1506071" y="2649071"/>
                  </a:cubicBezTo>
                  <a:cubicBezTo>
                    <a:pt x="1526942" y="2625218"/>
                    <a:pt x="1559132" y="2610184"/>
                    <a:pt x="1573306" y="2581835"/>
                  </a:cubicBezTo>
                  <a:cubicBezTo>
                    <a:pt x="1582271" y="2563906"/>
                    <a:pt x="1592304" y="2546472"/>
                    <a:pt x="1600200" y="2528047"/>
                  </a:cubicBezTo>
                  <a:cubicBezTo>
                    <a:pt x="1605784" y="2515019"/>
                    <a:pt x="1607308" y="2500384"/>
                    <a:pt x="1613647" y="2487706"/>
                  </a:cubicBezTo>
                  <a:cubicBezTo>
                    <a:pt x="1620875" y="2473251"/>
                    <a:pt x="1631576" y="2460812"/>
                    <a:pt x="1640541" y="2447365"/>
                  </a:cubicBezTo>
                  <a:cubicBezTo>
                    <a:pt x="1671444" y="2354654"/>
                    <a:pt x="1647389" y="2386727"/>
                    <a:pt x="1694330" y="2339788"/>
                  </a:cubicBezTo>
                  <a:cubicBezTo>
                    <a:pt x="1728129" y="2238390"/>
                    <a:pt x="1682536" y="2363376"/>
                    <a:pt x="1734671" y="2259106"/>
                  </a:cubicBezTo>
                  <a:cubicBezTo>
                    <a:pt x="1741010" y="2246428"/>
                    <a:pt x="1741779" y="2231443"/>
                    <a:pt x="1748118" y="2218765"/>
                  </a:cubicBezTo>
                  <a:cubicBezTo>
                    <a:pt x="1755346" y="2204310"/>
                    <a:pt x="1767784" y="2192878"/>
                    <a:pt x="1775012" y="2178423"/>
                  </a:cubicBezTo>
                  <a:cubicBezTo>
                    <a:pt x="1781351" y="2165745"/>
                    <a:pt x="1781575" y="2150473"/>
                    <a:pt x="1788459" y="2138082"/>
                  </a:cubicBezTo>
                  <a:cubicBezTo>
                    <a:pt x="1804156" y="2109827"/>
                    <a:pt x="1832026" y="2088064"/>
                    <a:pt x="1842247" y="2057400"/>
                  </a:cubicBezTo>
                  <a:cubicBezTo>
                    <a:pt x="1860805" y="2001727"/>
                    <a:pt x="1847831" y="2028853"/>
                    <a:pt x="1882588" y="1976718"/>
                  </a:cubicBezTo>
                  <a:cubicBezTo>
                    <a:pt x="1887070" y="1963271"/>
                    <a:pt x="1888742" y="1948531"/>
                    <a:pt x="1896035" y="1936376"/>
                  </a:cubicBezTo>
                  <a:cubicBezTo>
                    <a:pt x="1902558" y="1925505"/>
                    <a:pt x="1917260" y="1920822"/>
                    <a:pt x="1922930" y="1909482"/>
                  </a:cubicBezTo>
                  <a:cubicBezTo>
                    <a:pt x="1935608" y="1884126"/>
                    <a:pt x="1934099" y="1852388"/>
                    <a:pt x="1949824" y="1828800"/>
                  </a:cubicBezTo>
                  <a:cubicBezTo>
                    <a:pt x="1958789" y="1815353"/>
                    <a:pt x="1970154" y="1803227"/>
                    <a:pt x="1976718" y="1788459"/>
                  </a:cubicBezTo>
                  <a:cubicBezTo>
                    <a:pt x="1988232" y="1762553"/>
                    <a:pt x="1994647" y="1734670"/>
                    <a:pt x="2003612" y="1707776"/>
                  </a:cubicBezTo>
                  <a:cubicBezTo>
                    <a:pt x="2008094" y="1694329"/>
                    <a:pt x="2013621" y="1681186"/>
                    <a:pt x="2017059" y="1667435"/>
                  </a:cubicBezTo>
                  <a:cubicBezTo>
                    <a:pt x="2021541" y="1649506"/>
                    <a:pt x="2023226" y="1630634"/>
                    <a:pt x="2030506" y="1613647"/>
                  </a:cubicBezTo>
                  <a:cubicBezTo>
                    <a:pt x="2036872" y="1598792"/>
                    <a:pt x="2050172" y="1587761"/>
                    <a:pt x="2057400" y="1573306"/>
                  </a:cubicBezTo>
                  <a:cubicBezTo>
                    <a:pt x="2063739" y="1560628"/>
                    <a:pt x="2067660" y="1546776"/>
                    <a:pt x="2070847" y="1532965"/>
                  </a:cubicBezTo>
                  <a:cubicBezTo>
                    <a:pt x="2081126" y="1488424"/>
                    <a:pt x="2088776" y="1443318"/>
                    <a:pt x="2097741" y="1398494"/>
                  </a:cubicBezTo>
                  <a:cubicBezTo>
                    <a:pt x="2113968" y="1317360"/>
                    <a:pt x="2103961" y="1352941"/>
                    <a:pt x="2124635" y="1290918"/>
                  </a:cubicBezTo>
                  <a:cubicBezTo>
                    <a:pt x="2129117" y="1259541"/>
                    <a:pt x="2130955" y="1227672"/>
                    <a:pt x="2138082" y="1196788"/>
                  </a:cubicBezTo>
                  <a:cubicBezTo>
                    <a:pt x="2201096" y="923733"/>
                    <a:pt x="2136125" y="1281519"/>
                    <a:pt x="2178424" y="1048871"/>
                  </a:cubicBezTo>
                  <a:cubicBezTo>
                    <a:pt x="2190503" y="982435"/>
                    <a:pt x="2215424" y="816683"/>
                    <a:pt x="2218765" y="779929"/>
                  </a:cubicBezTo>
                  <a:lnTo>
                    <a:pt x="2232212" y="632012"/>
                  </a:lnTo>
                  <a:cubicBezTo>
                    <a:pt x="2227730" y="524435"/>
                    <a:pt x="2229479" y="416418"/>
                    <a:pt x="2218765" y="309282"/>
                  </a:cubicBezTo>
                  <a:cubicBezTo>
                    <a:pt x="2214500" y="266634"/>
                    <a:pt x="2191782" y="221765"/>
                    <a:pt x="2164977" y="188259"/>
                  </a:cubicBezTo>
                  <a:cubicBezTo>
                    <a:pt x="2157057" y="178359"/>
                    <a:pt x="2147982" y="169285"/>
                    <a:pt x="2138082" y="161365"/>
                  </a:cubicBezTo>
                  <a:cubicBezTo>
                    <a:pt x="2125462" y="151269"/>
                    <a:pt x="2110361" y="144567"/>
                    <a:pt x="2097741" y="134471"/>
                  </a:cubicBezTo>
                  <a:cubicBezTo>
                    <a:pt x="2087841" y="126551"/>
                    <a:pt x="2081718" y="114099"/>
                    <a:pt x="2070847" y="107576"/>
                  </a:cubicBezTo>
                  <a:cubicBezTo>
                    <a:pt x="2058693" y="100283"/>
                    <a:pt x="2043184" y="100468"/>
                    <a:pt x="2030506" y="94129"/>
                  </a:cubicBezTo>
                  <a:cubicBezTo>
                    <a:pt x="2016051" y="86901"/>
                    <a:pt x="2004933" y="73799"/>
                    <a:pt x="1990165" y="67235"/>
                  </a:cubicBezTo>
                  <a:cubicBezTo>
                    <a:pt x="1964259" y="55721"/>
                    <a:pt x="1936376" y="49306"/>
                    <a:pt x="1909482" y="40341"/>
                  </a:cubicBezTo>
                  <a:cubicBezTo>
                    <a:pt x="1896035" y="35859"/>
                    <a:pt x="1882892" y="30332"/>
                    <a:pt x="1869141" y="26894"/>
                  </a:cubicBezTo>
                  <a:cubicBezTo>
                    <a:pt x="1793180" y="7904"/>
                    <a:pt x="1833475" y="17071"/>
                    <a:pt x="1748118" y="0"/>
                  </a:cubicBezTo>
                  <a:lnTo>
                    <a:pt x="1304365" y="13447"/>
                  </a:lnTo>
                  <a:cubicBezTo>
                    <a:pt x="1231916" y="16530"/>
                    <a:pt x="1127443" y="18912"/>
                    <a:pt x="1048871" y="40341"/>
                  </a:cubicBezTo>
                  <a:cubicBezTo>
                    <a:pt x="1021521" y="47800"/>
                    <a:pt x="968188" y="67235"/>
                    <a:pt x="968188" y="67235"/>
                  </a:cubicBezTo>
                  <a:cubicBezTo>
                    <a:pt x="959223" y="80682"/>
                    <a:pt x="951390" y="94956"/>
                    <a:pt x="941294" y="107576"/>
                  </a:cubicBezTo>
                  <a:cubicBezTo>
                    <a:pt x="933374" y="117476"/>
                    <a:pt x="922320" y="124571"/>
                    <a:pt x="914400" y="134471"/>
                  </a:cubicBezTo>
                  <a:cubicBezTo>
                    <a:pt x="904304" y="147091"/>
                    <a:pt x="887506" y="174812"/>
                    <a:pt x="887506" y="174812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EED95930-4986-5E23-669F-05A669787D95}"/>
                </a:ext>
              </a:extLst>
            </p:cNvPr>
            <p:cNvGrpSpPr/>
            <p:nvPr/>
          </p:nvGrpSpPr>
          <p:grpSpPr>
            <a:xfrm>
              <a:off x="3682219" y="2218377"/>
              <a:ext cx="684764" cy="692559"/>
              <a:chOff x="3682219" y="2218377"/>
              <a:chExt cx="684764" cy="692559"/>
            </a:xfrm>
          </p:grpSpPr>
          <p:pic>
            <p:nvPicPr>
              <p:cNvPr id="299" name="Graphic 298" descr="Man with solid fill">
                <a:extLst>
                  <a:ext uri="{FF2B5EF4-FFF2-40B4-BE49-F238E27FC236}">
                    <a16:creationId xmlns:a16="http://schemas.microsoft.com/office/drawing/2014/main" id="{B6D5D105-1918-2728-88B3-A0D59B4F24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586A40B3-47DE-AC80-B150-E8425C162CA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6CBDF6C1-37E6-14EC-F093-6A5ED8F2803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02" name="Rectangle 301">
                  <a:extLst>
                    <a:ext uri="{FF2B5EF4-FFF2-40B4-BE49-F238E27FC236}">
                      <a16:creationId xmlns:a16="http://schemas.microsoft.com/office/drawing/2014/main" id="{B075F759-05B6-ED4D-FE6B-B9F4DB92B49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3" name="Rectangle 302">
                  <a:extLst>
                    <a:ext uri="{FF2B5EF4-FFF2-40B4-BE49-F238E27FC236}">
                      <a16:creationId xmlns:a16="http://schemas.microsoft.com/office/drawing/2014/main" id="{404C34E3-0C9E-C788-0407-ACF7238202F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4" name="Rectangle 303">
                  <a:extLst>
                    <a:ext uri="{FF2B5EF4-FFF2-40B4-BE49-F238E27FC236}">
                      <a16:creationId xmlns:a16="http://schemas.microsoft.com/office/drawing/2014/main" id="{8D823155-6341-1EF2-6261-E1A1AD85E7A3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B2F1A730-64BB-EA72-EEF6-B086DA22275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689C0D97-7D60-E0D8-49A8-FB8BFBBDBE97}"/>
                </a:ext>
              </a:extLst>
            </p:cNvPr>
            <p:cNvGrpSpPr/>
            <p:nvPr/>
          </p:nvGrpSpPr>
          <p:grpSpPr>
            <a:xfrm>
              <a:off x="2759366" y="2028627"/>
              <a:ext cx="684764" cy="692559"/>
              <a:chOff x="3682219" y="2218377"/>
              <a:chExt cx="684764" cy="692559"/>
            </a:xfrm>
          </p:grpSpPr>
          <p:pic>
            <p:nvPicPr>
              <p:cNvPr id="292" name="Graphic 291" descr="Man with solid fill">
                <a:extLst>
                  <a:ext uri="{FF2B5EF4-FFF2-40B4-BE49-F238E27FC236}">
                    <a16:creationId xmlns:a16="http://schemas.microsoft.com/office/drawing/2014/main" id="{F3ECDB8F-F896-ED01-A361-BD458285FD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5BDFC62-5D8A-7C13-FCEE-3FB7EA8705A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4" name="Group 293">
                <a:extLst>
                  <a:ext uri="{FF2B5EF4-FFF2-40B4-BE49-F238E27FC236}">
                    <a16:creationId xmlns:a16="http://schemas.microsoft.com/office/drawing/2014/main" id="{6A5A2884-D988-92E4-21A3-A90BE346D36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95" name="Rectangle 294">
                  <a:extLst>
                    <a:ext uri="{FF2B5EF4-FFF2-40B4-BE49-F238E27FC236}">
                      <a16:creationId xmlns:a16="http://schemas.microsoft.com/office/drawing/2014/main" id="{CE1FB1C4-79E2-936C-538B-7A3F67EA2BB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6" name="Rectangle 295">
                  <a:extLst>
                    <a:ext uri="{FF2B5EF4-FFF2-40B4-BE49-F238E27FC236}">
                      <a16:creationId xmlns:a16="http://schemas.microsoft.com/office/drawing/2014/main" id="{A18E5B9A-131A-F9FA-08CF-3FA1BD0C9CF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7" name="Rectangle 296">
                  <a:extLst>
                    <a:ext uri="{FF2B5EF4-FFF2-40B4-BE49-F238E27FC236}">
                      <a16:creationId xmlns:a16="http://schemas.microsoft.com/office/drawing/2014/main" id="{F07E35EE-689B-8643-7C33-4D3DF72A992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8" name="Rectangle 297">
                  <a:extLst>
                    <a:ext uri="{FF2B5EF4-FFF2-40B4-BE49-F238E27FC236}">
                      <a16:creationId xmlns:a16="http://schemas.microsoft.com/office/drawing/2014/main" id="{072DCDAD-609B-097F-8417-776BA14FEB9B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9FCB0418-1F21-97C9-27F8-A4BAA59A79CF}"/>
                </a:ext>
              </a:extLst>
            </p:cNvPr>
            <p:cNvGrpSpPr/>
            <p:nvPr/>
          </p:nvGrpSpPr>
          <p:grpSpPr>
            <a:xfrm>
              <a:off x="3303707" y="1182660"/>
              <a:ext cx="684764" cy="692559"/>
              <a:chOff x="3682219" y="2218377"/>
              <a:chExt cx="684764" cy="692559"/>
            </a:xfrm>
          </p:grpSpPr>
          <p:pic>
            <p:nvPicPr>
              <p:cNvPr id="285" name="Graphic 284" descr="Man with solid fill">
                <a:extLst>
                  <a:ext uri="{FF2B5EF4-FFF2-40B4-BE49-F238E27FC236}">
                    <a16:creationId xmlns:a16="http://schemas.microsoft.com/office/drawing/2014/main" id="{C546D1FB-7F38-D18E-35AF-4C48BA3102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B21DC581-FA20-96FF-F8A6-C73EC64A3E2D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7" name="Group 286">
                <a:extLst>
                  <a:ext uri="{FF2B5EF4-FFF2-40B4-BE49-F238E27FC236}">
                    <a16:creationId xmlns:a16="http://schemas.microsoft.com/office/drawing/2014/main" id="{A877E8BC-EC4E-4C34-B804-B9E1E3E6D6B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0950A5DD-3950-6743-4C72-2A944170C6CD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4D647209-7847-7095-4262-C29AE947951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0" name="Rectangle 289">
                  <a:extLst>
                    <a:ext uri="{FF2B5EF4-FFF2-40B4-BE49-F238E27FC236}">
                      <a16:creationId xmlns:a16="http://schemas.microsoft.com/office/drawing/2014/main" id="{5CC57EC9-1744-C467-96F9-9987A83DC88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1" name="Rectangle 290">
                  <a:extLst>
                    <a:ext uri="{FF2B5EF4-FFF2-40B4-BE49-F238E27FC236}">
                      <a16:creationId xmlns:a16="http://schemas.microsoft.com/office/drawing/2014/main" id="{0282C5FB-D12C-E2FC-22BF-268DE997AF6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5FF7D259-97A5-BB95-6457-34AABA4E918D}"/>
                </a:ext>
              </a:extLst>
            </p:cNvPr>
            <p:cNvGrpSpPr/>
            <p:nvPr/>
          </p:nvGrpSpPr>
          <p:grpSpPr>
            <a:xfrm>
              <a:off x="4210226" y="1286379"/>
              <a:ext cx="684764" cy="692559"/>
              <a:chOff x="3682219" y="2218377"/>
              <a:chExt cx="684764" cy="692559"/>
            </a:xfrm>
          </p:grpSpPr>
          <p:pic>
            <p:nvPicPr>
              <p:cNvPr id="278" name="Graphic 277" descr="Man with solid fill">
                <a:extLst>
                  <a:ext uri="{FF2B5EF4-FFF2-40B4-BE49-F238E27FC236}">
                    <a16:creationId xmlns:a16="http://schemas.microsoft.com/office/drawing/2014/main" id="{CED4ACB3-C283-C538-24E5-92599F0F66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7EB21313-85D3-B96E-EA40-7B5F7F6E8AD7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0" name="Group 279">
                <a:extLst>
                  <a:ext uri="{FF2B5EF4-FFF2-40B4-BE49-F238E27FC236}">
                    <a16:creationId xmlns:a16="http://schemas.microsoft.com/office/drawing/2014/main" id="{7385BD16-07CB-8401-2360-4A48C4227D13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265053C-ECAD-1A9E-1ABA-84B395E29239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565D833D-7DBE-B2D8-C83E-361E5F5BC805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3" name="Rectangle 282">
                  <a:extLst>
                    <a:ext uri="{FF2B5EF4-FFF2-40B4-BE49-F238E27FC236}">
                      <a16:creationId xmlns:a16="http://schemas.microsoft.com/office/drawing/2014/main" id="{D7CD7376-7DE7-10C4-345F-3D243D55FB9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4" name="Rectangle 283">
                  <a:extLst>
                    <a:ext uri="{FF2B5EF4-FFF2-40B4-BE49-F238E27FC236}">
                      <a16:creationId xmlns:a16="http://schemas.microsoft.com/office/drawing/2014/main" id="{45857DC6-50A7-4875-4212-89F78D932E5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1" name="Group 170">
              <a:extLst>
                <a:ext uri="{FF2B5EF4-FFF2-40B4-BE49-F238E27FC236}">
                  <a16:creationId xmlns:a16="http://schemas.microsoft.com/office/drawing/2014/main" id="{6F3A52C6-132D-0488-019B-D994E3BA6707}"/>
                </a:ext>
              </a:extLst>
            </p:cNvPr>
            <p:cNvGrpSpPr/>
            <p:nvPr/>
          </p:nvGrpSpPr>
          <p:grpSpPr>
            <a:xfrm>
              <a:off x="4668408" y="2270072"/>
              <a:ext cx="684764" cy="692559"/>
              <a:chOff x="3682219" y="2218377"/>
              <a:chExt cx="684764" cy="692559"/>
            </a:xfrm>
          </p:grpSpPr>
          <p:pic>
            <p:nvPicPr>
              <p:cNvPr id="271" name="Graphic 270" descr="Man with solid fill">
                <a:extLst>
                  <a:ext uri="{FF2B5EF4-FFF2-40B4-BE49-F238E27FC236}">
                    <a16:creationId xmlns:a16="http://schemas.microsoft.com/office/drawing/2014/main" id="{CD9A51C9-E1CC-60A9-46B6-A3184E52BF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72" name="Rectangle 271">
                <a:extLst>
                  <a:ext uri="{FF2B5EF4-FFF2-40B4-BE49-F238E27FC236}">
                    <a16:creationId xmlns:a16="http://schemas.microsoft.com/office/drawing/2014/main" id="{16E47194-7517-E114-9B33-526DA894B438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7EB94148-432C-4F79-4E24-19E315F4DD60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74" name="Rectangle 273">
                  <a:extLst>
                    <a:ext uri="{FF2B5EF4-FFF2-40B4-BE49-F238E27FC236}">
                      <a16:creationId xmlns:a16="http://schemas.microsoft.com/office/drawing/2014/main" id="{73AECFD4-AA7C-E46C-A894-B5211F428B1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5" name="Rectangle 274">
                  <a:extLst>
                    <a:ext uri="{FF2B5EF4-FFF2-40B4-BE49-F238E27FC236}">
                      <a16:creationId xmlns:a16="http://schemas.microsoft.com/office/drawing/2014/main" id="{C2CF9AD2-3B68-7C93-69E1-7B10B9FF541D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6" name="Rectangle 275">
                  <a:extLst>
                    <a:ext uri="{FF2B5EF4-FFF2-40B4-BE49-F238E27FC236}">
                      <a16:creationId xmlns:a16="http://schemas.microsoft.com/office/drawing/2014/main" id="{ADE44B51-A4A0-ED19-6DFA-6B867E8DE77F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C890AD9C-F715-D988-F5D3-BFFAD7277687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2" name="Group 171">
              <a:extLst>
                <a:ext uri="{FF2B5EF4-FFF2-40B4-BE49-F238E27FC236}">
                  <a16:creationId xmlns:a16="http://schemas.microsoft.com/office/drawing/2014/main" id="{165C062A-15A1-4B9A-5418-8B7DA4D978E0}"/>
                </a:ext>
              </a:extLst>
            </p:cNvPr>
            <p:cNvGrpSpPr/>
            <p:nvPr/>
          </p:nvGrpSpPr>
          <p:grpSpPr>
            <a:xfrm>
              <a:off x="7174510" y="779948"/>
              <a:ext cx="684764" cy="692559"/>
              <a:chOff x="3682219" y="2218377"/>
              <a:chExt cx="684764" cy="692559"/>
            </a:xfrm>
          </p:grpSpPr>
          <p:pic>
            <p:nvPicPr>
              <p:cNvPr id="264" name="Graphic 263" descr="Man with solid fill">
                <a:extLst>
                  <a:ext uri="{FF2B5EF4-FFF2-40B4-BE49-F238E27FC236}">
                    <a16:creationId xmlns:a16="http://schemas.microsoft.com/office/drawing/2014/main" id="{E81CF688-DC1F-6B9B-CE16-57CE8DDDB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C7248E17-116B-A7C0-4A0D-81AD21950763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66" name="Group 265">
                <a:extLst>
                  <a:ext uri="{FF2B5EF4-FFF2-40B4-BE49-F238E27FC236}">
                    <a16:creationId xmlns:a16="http://schemas.microsoft.com/office/drawing/2014/main" id="{3C518C16-5427-B472-479D-F32BAE53660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67" name="Rectangle 266">
                  <a:extLst>
                    <a:ext uri="{FF2B5EF4-FFF2-40B4-BE49-F238E27FC236}">
                      <a16:creationId xmlns:a16="http://schemas.microsoft.com/office/drawing/2014/main" id="{5656BC48-6786-DED7-108F-4ED4F6F083F7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8" name="Rectangle 267">
                  <a:extLst>
                    <a:ext uri="{FF2B5EF4-FFF2-40B4-BE49-F238E27FC236}">
                      <a16:creationId xmlns:a16="http://schemas.microsoft.com/office/drawing/2014/main" id="{3CAF2696-2A68-E80B-5B78-36BD833487B8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9" name="Rectangle 268">
                  <a:extLst>
                    <a:ext uri="{FF2B5EF4-FFF2-40B4-BE49-F238E27FC236}">
                      <a16:creationId xmlns:a16="http://schemas.microsoft.com/office/drawing/2014/main" id="{5193AA6E-399F-2148-89BF-1C45C5B48CD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0" name="Rectangle 269">
                  <a:extLst>
                    <a:ext uri="{FF2B5EF4-FFF2-40B4-BE49-F238E27FC236}">
                      <a16:creationId xmlns:a16="http://schemas.microsoft.com/office/drawing/2014/main" id="{07B6A67D-2A97-FB15-9E69-A5C12235C71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5003CB6-882F-7D21-1C1C-438778454D0E}"/>
                </a:ext>
              </a:extLst>
            </p:cNvPr>
            <p:cNvGrpSpPr/>
            <p:nvPr/>
          </p:nvGrpSpPr>
          <p:grpSpPr>
            <a:xfrm>
              <a:off x="7259790" y="2303629"/>
              <a:ext cx="684764" cy="692559"/>
              <a:chOff x="3682219" y="2218377"/>
              <a:chExt cx="684764" cy="692559"/>
            </a:xfrm>
          </p:grpSpPr>
          <p:pic>
            <p:nvPicPr>
              <p:cNvPr id="257" name="Graphic 256" descr="Man with solid fill">
                <a:extLst>
                  <a:ext uri="{FF2B5EF4-FFF2-40B4-BE49-F238E27FC236}">
                    <a16:creationId xmlns:a16="http://schemas.microsoft.com/office/drawing/2014/main" id="{04409CB7-4DEE-E718-FD69-44E98597D8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037B479D-FF73-7753-F932-D8C0C7E8E975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9" name="Group 258">
                <a:extLst>
                  <a:ext uri="{FF2B5EF4-FFF2-40B4-BE49-F238E27FC236}">
                    <a16:creationId xmlns:a16="http://schemas.microsoft.com/office/drawing/2014/main" id="{8F45431F-BC73-D443-8E89-983A615FA8A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33EE43EE-4CBC-6401-A969-BF3080A6BE5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9B545B83-E6AE-0D58-D738-915AA8FBC58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CB72D7C9-6AD2-CD27-C89D-ED825926B02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1DAC9642-A30B-99E8-0D0C-F8D58C0236B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20BC4BD8-0DB8-697D-BF72-6446B49FFFE6}"/>
                </a:ext>
              </a:extLst>
            </p:cNvPr>
            <p:cNvGrpSpPr/>
            <p:nvPr/>
          </p:nvGrpSpPr>
          <p:grpSpPr>
            <a:xfrm>
              <a:off x="6545114" y="1632562"/>
              <a:ext cx="684764" cy="692559"/>
              <a:chOff x="3682219" y="2218377"/>
              <a:chExt cx="684764" cy="692559"/>
            </a:xfrm>
          </p:grpSpPr>
          <p:pic>
            <p:nvPicPr>
              <p:cNvPr id="250" name="Graphic 249" descr="Man with solid fill">
                <a:extLst>
                  <a:ext uri="{FF2B5EF4-FFF2-40B4-BE49-F238E27FC236}">
                    <a16:creationId xmlns:a16="http://schemas.microsoft.com/office/drawing/2014/main" id="{3851F1DF-1197-2727-750B-D4B6481670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F3A3C31C-6986-1FF7-0FC9-7C5C242759D9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9ACE8D73-5D4B-B9A4-1330-1731F0A5570A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53" name="Rectangle 252">
                  <a:extLst>
                    <a:ext uri="{FF2B5EF4-FFF2-40B4-BE49-F238E27FC236}">
                      <a16:creationId xmlns:a16="http://schemas.microsoft.com/office/drawing/2014/main" id="{FB0A8D07-A052-CB62-7401-372E3E799C26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4" name="Rectangle 253">
                  <a:extLst>
                    <a:ext uri="{FF2B5EF4-FFF2-40B4-BE49-F238E27FC236}">
                      <a16:creationId xmlns:a16="http://schemas.microsoft.com/office/drawing/2014/main" id="{F0291021-396C-6E1D-DDFF-0FE146CD036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5" name="Rectangle 254">
                  <a:extLst>
                    <a:ext uri="{FF2B5EF4-FFF2-40B4-BE49-F238E27FC236}">
                      <a16:creationId xmlns:a16="http://schemas.microsoft.com/office/drawing/2014/main" id="{473FE7D5-A792-E6DA-A7E3-7ECD544D7DE9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6" name="Rectangle 255">
                  <a:extLst>
                    <a:ext uri="{FF2B5EF4-FFF2-40B4-BE49-F238E27FC236}">
                      <a16:creationId xmlns:a16="http://schemas.microsoft.com/office/drawing/2014/main" id="{8263948B-5365-87EA-3E69-9C60EE77963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40E3BFC-AACF-4E1D-70A6-355723786E7E}"/>
                </a:ext>
              </a:extLst>
            </p:cNvPr>
            <p:cNvGrpSpPr/>
            <p:nvPr/>
          </p:nvGrpSpPr>
          <p:grpSpPr>
            <a:xfrm>
              <a:off x="5812009" y="692284"/>
              <a:ext cx="684764" cy="692559"/>
              <a:chOff x="3682219" y="2218377"/>
              <a:chExt cx="684764" cy="692559"/>
            </a:xfrm>
          </p:grpSpPr>
          <p:pic>
            <p:nvPicPr>
              <p:cNvPr id="243" name="Graphic 242" descr="Man with solid fill">
                <a:extLst>
                  <a:ext uri="{FF2B5EF4-FFF2-40B4-BE49-F238E27FC236}">
                    <a16:creationId xmlns:a16="http://schemas.microsoft.com/office/drawing/2014/main" id="{6222983A-77C4-803C-0CC2-8B6A651EC0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BE6222F-7FF7-2EE1-0F42-CD43EA862CEB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45" name="Group 244">
                <a:extLst>
                  <a:ext uri="{FF2B5EF4-FFF2-40B4-BE49-F238E27FC236}">
                    <a16:creationId xmlns:a16="http://schemas.microsoft.com/office/drawing/2014/main" id="{2AE49378-13C9-C028-3D93-30FF964721AF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8AA2CE34-CFCC-4963-FB8F-9692B59A24F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2D52DF3-77A9-B9E8-4027-6A026575C94D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63E2E7A-480B-ED9E-B643-9D5141267B6E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C7F8442C-CE8E-16F5-212E-81F5F007B76B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1AA946AB-D4A8-D9D2-FCAB-7A1E4F85D1C8}"/>
                </a:ext>
              </a:extLst>
            </p:cNvPr>
            <p:cNvGrpSpPr/>
            <p:nvPr/>
          </p:nvGrpSpPr>
          <p:grpSpPr>
            <a:xfrm>
              <a:off x="1716132" y="878154"/>
              <a:ext cx="684764" cy="692559"/>
              <a:chOff x="3682219" y="2218377"/>
              <a:chExt cx="684764" cy="692559"/>
            </a:xfrm>
          </p:grpSpPr>
          <p:pic>
            <p:nvPicPr>
              <p:cNvPr id="236" name="Graphic 235" descr="Man with solid fill">
                <a:extLst>
                  <a:ext uri="{FF2B5EF4-FFF2-40B4-BE49-F238E27FC236}">
                    <a16:creationId xmlns:a16="http://schemas.microsoft.com/office/drawing/2014/main" id="{730F2C28-C0F0-0AB5-CC67-AB435FE7DE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D0F0BA0-B69D-4BCE-AEA7-259DA1F30D6F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8" name="Group 237">
                <a:extLst>
                  <a:ext uri="{FF2B5EF4-FFF2-40B4-BE49-F238E27FC236}">
                    <a16:creationId xmlns:a16="http://schemas.microsoft.com/office/drawing/2014/main" id="{EC43FC5B-4F16-E3BC-D25C-D73299B5BF1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39" name="Rectangle 238">
                  <a:extLst>
                    <a:ext uri="{FF2B5EF4-FFF2-40B4-BE49-F238E27FC236}">
                      <a16:creationId xmlns:a16="http://schemas.microsoft.com/office/drawing/2014/main" id="{C70FAF17-5831-7974-9FEE-A875B70DB75C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0" name="Rectangle 239">
                  <a:extLst>
                    <a:ext uri="{FF2B5EF4-FFF2-40B4-BE49-F238E27FC236}">
                      <a16:creationId xmlns:a16="http://schemas.microsoft.com/office/drawing/2014/main" id="{5D2074A2-114B-8B5C-DCFD-75BDAE3F167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1" name="Rectangle 240">
                  <a:extLst>
                    <a:ext uri="{FF2B5EF4-FFF2-40B4-BE49-F238E27FC236}">
                      <a16:creationId xmlns:a16="http://schemas.microsoft.com/office/drawing/2014/main" id="{C1C1BF06-6013-BD01-EF2C-A6016BCB680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2" name="Rectangle 241">
                  <a:extLst>
                    <a:ext uri="{FF2B5EF4-FFF2-40B4-BE49-F238E27FC236}">
                      <a16:creationId xmlns:a16="http://schemas.microsoft.com/office/drawing/2014/main" id="{4DC257BB-B6D7-16CC-64A9-05C9E61403F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F068072D-0E6C-9CF2-A4C6-B6615DB050C3}"/>
                </a:ext>
              </a:extLst>
            </p:cNvPr>
            <p:cNvGrpSpPr/>
            <p:nvPr/>
          </p:nvGrpSpPr>
          <p:grpSpPr>
            <a:xfrm>
              <a:off x="8887255" y="1550506"/>
              <a:ext cx="684764" cy="692559"/>
              <a:chOff x="3682219" y="2218377"/>
              <a:chExt cx="684764" cy="692559"/>
            </a:xfrm>
          </p:grpSpPr>
          <p:pic>
            <p:nvPicPr>
              <p:cNvPr id="229" name="Graphic 228" descr="Man with solid fill">
                <a:extLst>
                  <a:ext uri="{FF2B5EF4-FFF2-40B4-BE49-F238E27FC236}">
                    <a16:creationId xmlns:a16="http://schemas.microsoft.com/office/drawing/2014/main" id="{67CC1E9E-4FE1-9333-A94E-5CAD077116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30" name="Rectangle 229">
                <a:extLst>
                  <a:ext uri="{FF2B5EF4-FFF2-40B4-BE49-F238E27FC236}">
                    <a16:creationId xmlns:a16="http://schemas.microsoft.com/office/drawing/2014/main" id="{2FD7DDD9-4136-F4B6-83A1-0BD46571076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CFEA57B4-0366-F271-E003-417BE4E05100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32" name="Rectangle 231">
                  <a:extLst>
                    <a:ext uri="{FF2B5EF4-FFF2-40B4-BE49-F238E27FC236}">
                      <a16:creationId xmlns:a16="http://schemas.microsoft.com/office/drawing/2014/main" id="{B4656E8C-C731-B26C-B0E1-6FB084D68953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3" name="Rectangle 232">
                  <a:extLst>
                    <a:ext uri="{FF2B5EF4-FFF2-40B4-BE49-F238E27FC236}">
                      <a16:creationId xmlns:a16="http://schemas.microsoft.com/office/drawing/2014/main" id="{A45E883E-B7E2-8EDE-9AD1-29329781C18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4" name="Rectangle 233">
                  <a:extLst>
                    <a:ext uri="{FF2B5EF4-FFF2-40B4-BE49-F238E27FC236}">
                      <a16:creationId xmlns:a16="http://schemas.microsoft.com/office/drawing/2014/main" id="{2EE9D64E-87CF-5788-292F-3C1D0B8CAC53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5" name="Rectangle 234">
                  <a:extLst>
                    <a:ext uri="{FF2B5EF4-FFF2-40B4-BE49-F238E27FC236}">
                      <a16:creationId xmlns:a16="http://schemas.microsoft.com/office/drawing/2014/main" id="{2A7D7B52-5711-6D65-4435-C017FD33308F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8" name="Group 177">
              <a:extLst>
                <a:ext uri="{FF2B5EF4-FFF2-40B4-BE49-F238E27FC236}">
                  <a16:creationId xmlns:a16="http://schemas.microsoft.com/office/drawing/2014/main" id="{167B97E3-C135-17B7-054A-0C8153C443A9}"/>
                </a:ext>
              </a:extLst>
            </p:cNvPr>
            <p:cNvGrpSpPr/>
            <p:nvPr/>
          </p:nvGrpSpPr>
          <p:grpSpPr>
            <a:xfrm>
              <a:off x="941218" y="2505765"/>
              <a:ext cx="684764" cy="692559"/>
              <a:chOff x="3682219" y="2218377"/>
              <a:chExt cx="684764" cy="692559"/>
            </a:xfrm>
          </p:grpSpPr>
          <p:pic>
            <p:nvPicPr>
              <p:cNvPr id="222" name="Graphic 221" descr="Man with solid fill">
                <a:extLst>
                  <a:ext uri="{FF2B5EF4-FFF2-40B4-BE49-F238E27FC236}">
                    <a16:creationId xmlns:a16="http://schemas.microsoft.com/office/drawing/2014/main" id="{DFC31BD1-8A18-9164-F132-6C8A7F5126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340C681B-97EB-6867-E9B9-79D19756458C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24" name="Group 223">
                <a:extLst>
                  <a:ext uri="{FF2B5EF4-FFF2-40B4-BE49-F238E27FC236}">
                    <a16:creationId xmlns:a16="http://schemas.microsoft.com/office/drawing/2014/main" id="{B3BC3FC1-D533-9F81-ECD5-D7F70CF4CFAE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25" name="Rectangle 224">
                  <a:extLst>
                    <a:ext uri="{FF2B5EF4-FFF2-40B4-BE49-F238E27FC236}">
                      <a16:creationId xmlns:a16="http://schemas.microsoft.com/office/drawing/2014/main" id="{B0CD7801-FBEB-54AA-7344-6E3B8E73840B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6" name="Rectangle 225">
                  <a:extLst>
                    <a:ext uri="{FF2B5EF4-FFF2-40B4-BE49-F238E27FC236}">
                      <a16:creationId xmlns:a16="http://schemas.microsoft.com/office/drawing/2014/main" id="{D4CAACC4-A096-B6DE-90E4-18AD6687546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7" name="Rectangle 226">
                  <a:extLst>
                    <a:ext uri="{FF2B5EF4-FFF2-40B4-BE49-F238E27FC236}">
                      <a16:creationId xmlns:a16="http://schemas.microsoft.com/office/drawing/2014/main" id="{6A021779-07B1-7DFA-8CDA-2C391881593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8" name="Rectangle 227">
                  <a:extLst>
                    <a:ext uri="{FF2B5EF4-FFF2-40B4-BE49-F238E27FC236}">
                      <a16:creationId xmlns:a16="http://schemas.microsoft.com/office/drawing/2014/main" id="{8559E3DE-BD0C-DD55-C1B3-607045AB143A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FB9AD4CA-CF75-45D5-E3A3-BC3C8B457E23}"/>
                </a:ext>
              </a:extLst>
            </p:cNvPr>
            <p:cNvGrpSpPr/>
            <p:nvPr/>
          </p:nvGrpSpPr>
          <p:grpSpPr>
            <a:xfrm>
              <a:off x="1604438" y="1738766"/>
              <a:ext cx="684764" cy="692559"/>
              <a:chOff x="3682219" y="2218377"/>
              <a:chExt cx="684764" cy="692559"/>
            </a:xfrm>
          </p:grpSpPr>
          <p:pic>
            <p:nvPicPr>
              <p:cNvPr id="215" name="Graphic 214" descr="Man with solid fill">
                <a:extLst>
                  <a:ext uri="{FF2B5EF4-FFF2-40B4-BE49-F238E27FC236}">
                    <a16:creationId xmlns:a16="http://schemas.microsoft.com/office/drawing/2014/main" id="{9D0F13FC-3FEF-BC07-6EC6-B1CC520F3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16" name="Rectangle 215">
                <a:extLst>
                  <a:ext uri="{FF2B5EF4-FFF2-40B4-BE49-F238E27FC236}">
                    <a16:creationId xmlns:a16="http://schemas.microsoft.com/office/drawing/2014/main" id="{A5392E97-E214-B3E3-27FB-2388398CF26A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7" name="Group 216">
                <a:extLst>
                  <a:ext uri="{FF2B5EF4-FFF2-40B4-BE49-F238E27FC236}">
                    <a16:creationId xmlns:a16="http://schemas.microsoft.com/office/drawing/2014/main" id="{5B3487B4-EE5F-90E1-DADF-01A7CD6BC247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18" name="Rectangle 217">
                  <a:extLst>
                    <a:ext uri="{FF2B5EF4-FFF2-40B4-BE49-F238E27FC236}">
                      <a16:creationId xmlns:a16="http://schemas.microsoft.com/office/drawing/2014/main" id="{FEE6716E-8561-7723-D009-4897ACE6578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9" name="Rectangle 218">
                  <a:extLst>
                    <a:ext uri="{FF2B5EF4-FFF2-40B4-BE49-F238E27FC236}">
                      <a16:creationId xmlns:a16="http://schemas.microsoft.com/office/drawing/2014/main" id="{A110DF4B-C4A4-62A0-C3DB-039C3B634EDA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0" name="Rectangle 219">
                  <a:extLst>
                    <a:ext uri="{FF2B5EF4-FFF2-40B4-BE49-F238E27FC236}">
                      <a16:creationId xmlns:a16="http://schemas.microsoft.com/office/drawing/2014/main" id="{1B89C6D1-096A-3B20-4D00-F4DFF532E03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1" name="Rectangle 220">
                  <a:extLst>
                    <a:ext uri="{FF2B5EF4-FFF2-40B4-BE49-F238E27FC236}">
                      <a16:creationId xmlns:a16="http://schemas.microsoft.com/office/drawing/2014/main" id="{4F957B94-E99D-E4DB-DC66-AAEE53E4A42E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0DB1AB09-0C1A-BEED-F493-D27BDF619DD2}"/>
                </a:ext>
              </a:extLst>
            </p:cNvPr>
            <p:cNvGrpSpPr/>
            <p:nvPr/>
          </p:nvGrpSpPr>
          <p:grpSpPr>
            <a:xfrm>
              <a:off x="8486351" y="2519649"/>
              <a:ext cx="684764" cy="692559"/>
              <a:chOff x="3682219" y="2218377"/>
              <a:chExt cx="684764" cy="692559"/>
            </a:xfrm>
          </p:grpSpPr>
          <p:pic>
            <p:nvPicPr>
              <p:cNvPr id="208" name="Graphic 207" descr="Man with solid fill">
                <a:extLst>
                  <a:ext uri="{FF2B5EF4-FFF2-40B4-BE49-F238E27FC236}">
                    <a16:creationId xmlns:a16="http://schemas.microsoft.com/office/drawing/2014/main" id="{16B3B562-57AF-EC1F-2ABF-4102B851E4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B8DAD294-7D3F-ED33-4040-A0BC13627453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10" name="Group 209">
                <a:extLst>
                  <a:ext uri="{FF2B5EF4-FFF2-40B4-BE49-F238E27FC236}">
                    <a16:creationId xmlns:a16="http://schemas.microsoft.com/office/drawing/2014/main" id="{550B0F77-86E1-E83B-E8C4-ACB29C4FF27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0F209EC4-4AF3-975D-AE3B-ED276E9AAFC9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2" name="Rectangle 211">
                  <a:extLst>
                    <a:ext uri="{FF2B5EF4-FFF2-40B4-BE49-F238E27FC236}">
                      <a16:creationId xmlns:a16="http://schemas.microsoft.com/office/drawing/2014/main" id="{5D8226F4-5DD8-41A2-B8A8-1962355771E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3" name="Rectangle 212">
                  <a:extLst>
                    <a:ext uri="{FF2B5EF4-FFF2-40B4-BE49-F238E27FC236}">
                      <a16:creationId xmlns:a16="http://schemas.microsoft.com/office/drawing/2014/main" id="{48B7B486-6481-DBA4-6727-340F62B4F72A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4" name="Rectangle 213">
                  <a:extLst>
                    <a:ext uri="{FF2B5EF4-FFF2-40B4-BE49-F238E27FC236}">
                      <a16:creationId xmlns:a16="http://schemas.microsoft.com/office/drawing/2014/main" id="{2B84DCC5-A32E-ABF8-44A6-607152F3F92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DA1EB475-4A86-E7BC-BB68-2DB334D2115B}"/>
                </a:ext>
              </a:extLst>
            </p:cNvPr>
            <p:cNvGrpSpPr/>
            <p:nvPr/>
          </p:nvGrpSpPr>
          <p:grpSpPr>
            <a:xfrm>
              <a:off x="8256242" y="636106"/>
              <a:ext cx="684764" cy="692559"/>
              <a:chOff x="3682219" y="2218377"/>
              <a:chExt cx="684764" cy="692559"/>
            </a:xfrm>
          </p:grpSpPr>
          <p:pic>
            <p:nvPicPr>
              <p:cNvPr id="201" name="Graphic 200" descr="Man with solid fill">
                <a:extLst>
                  <a:ext uri="{FF2B5EF4-FFF2-40B4-BE49-F238E27FC236}">
                    <a16:creationId xmlns:a16="http://schemas.microsoft.com/office/drawing/2014/main" id="{0FD80FFB-51CF-18E3-3D24-EA42ECA95D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90F04C51-1DCE-6C59-F5A6-5B54EEF9815D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03" name="Group 202">
                <a:extLst>
                  <a:ext uri="{FF2B5EF4-FFF2-40B4-BE49-F238E27FC236}">
                    <a16:creationId xmlns:a16="http://schemas.microsoft.com/office/drawing/2014/main" id="{D90059D5-58B3-0D5B-7F0E-4613AB4B9E67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384FB14C-1830-0074-AF78-D91656192628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5" name="Rectangle 204">
                  <a:extLst>
                    <a:ext uri="{FF2B5EF4-FFF2-40B4-BE49-F238E27FC236}">
                      <a16:creationId xmlns:a16="http://schemas.microsoft.com/office/drawing/2014/main" id="{27124D96-AD5D-2507-622D-14DFCEF042E5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891BFA16-024A-02B9-3D46-B286B726E0FD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7" name="Rectangle 206">
                  <a:extLst>
                    <a:ext uri="{FF2B5EF4-FFF2-40B4-BE49-F238E27FC236}">
                      <a16:creationId xmlns:a16="http://schemas.microsoft.com/office/drawing/2014/main" id="{F385B629-462D-2AD4-161B-7C20D427339F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65F2BBCA-C287-1D64-869F-11A1242C34DE}"/>
                </a:ext>
              </a:extLst>
            </p:cNvPr>
            <p:cNvGrpSpPr/>
            <p:nvPr/>
          </p:nvGrpSpPr>
          <p:grpSpPr>
            <a:xfrm>
              <a:off x="9365555" y="2449665"/>
              <a:ext cx="684764" cy="692559"/>
              <a:chOff x="3682219" y="2218377"/>
              <a:chExt cx="684764" cy="692559"/>
            </a:xfrm>
          </p:grpSpPr>
          <p:pic>
            <p:nvPicPr>
              <p:cNvPr id="194" name="Graphic 193" descr="Man with solid fill">
                <a:extLst>
                  <a:ext uri="{FF2B5EF4-FFF2-40B4-BE49-F238E27FC236}">
                    <a16:creationId xmlns:a16="http://schemas.microsoft.com/office/drawing/2014/main" id="{4BF80F1B-520D-1914-484F-490E6B177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195" name="Rectangle 194">
                <a:extLst>
                  <a:ext uri="{FF2B5EF4-FFF2-40B4-BE49-F238E27FC236}">
                    <a16:creationId xmlns:a16="http://schemas.microsoft.com/office/drawing/2014/main" id="{244D23B0-B6CB-3BA8-CF1C-88FFA5D48596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D33EFF7B-F024-9CB4-7F40-089ED316D13E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197" name="Rectangle 196">
                  <a:extLst>
                    <a:ext uri="{FF2B5EF4-FFF2-40B4-BE49-F238E27FC236}">
                      <a16:creationId xmlns:a16="http://schemas.microsoft.com/office/drawing/2014/main" id="{9B86054A-30C1-9C5D-01D7-7EFC61D079D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FDEE64E0-F406-F517-9B23-55B72DC97099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9" name="Rectangle 198">
                  <a:extLst>
                    <a:ext uri="{FF2B5EF4-FFF2-40B4-BE49-F238E27FC236}">
                      <a16:creationId xmlns:a16="http://schemas.microsoft.com/office/drawing/2014/main" id="{FC785D69-C203-865C-7CD1-8286FCBB2139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AC67D31C-4EB4-1794-E161-8489CFC6A14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3622E511-B571-A35D-059A-AA4EB0DCEC77}"/>
                </a:ext>
              </a:extLst>
            </p:cNvPr>
            <p:cNvGrpSpPr/>
            <p:nvPr/>
          </p:nvGrpSpPr>
          <p:grpSpPr>
            <a:xfrm>
              <a:off x="7366910" y="1539051"/>
              <a:ext cx="684764" cy="692559"/>
              <a:chOff x="3682219" y="2218377"/>
              <a:chExt cx="684764" cy="692559"/>
            </a:xfrm>
          </p:grpSpPr>
          <p:pic>
            <p:nvPicPr>
              <p:cNvPr id="187" name="Graphic 186" descr="Man with solid fill">
                <a:extLst>
                  <a:ext uri="{FF2B5EF4-FFF2-40B4-BE49-F238E27FC236}">
                    <a16:creationId xmlns:a16="http://schemas.microsoft.com/office/drawing/2014/main" id="{C23C4A28-36D4-CD46-914F-C3806AF2C8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A7712979-E229-63E0-2DF9-756C033E6E81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9" name="Group 188">
                <a:extLst>
                  <a:ext uri="{FF2B5EF4-FFF2-40B4-BE49-F238E27FC236}">
                    <a16:creationId xmlns:a16="http://schemas.microsoft.com/office/drawing/2014/main" id="{9F534862-37B2-7FB4-F508-7202F6B733C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FA98ABA-1B50-0FB9-612D-B847F454FBCE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0173C956-9B02-E945-7C34-95E30230C495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Rectangle 191">
                  <a:extLst>
                    <a:ext uri="{FF2B5EF4-FFF2-40B4-BE49-F238E27FC236}">
                      <a16:creationId xmlns:a16="http://schemas.microsoft.com/office/drawing/2014/main" id="{6FCBB808-15DE-1973-BF24-4FAB2A9F0F6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3" name="Rectangle 192">
                  <a:extLst>
                    <a:ext uri="{FF2B5EF4-FFF2-40B4-BE49-F238E27FC236}">
                      <a16:creationId xmlns:a16="http://schemas.microsoft.com/office/drawing/2014/main" id="{F14E6239-67F3-5577-5C3D-66DA90C931E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4" name="Freeform 183">
              <a:extLst>
                <a:ext uri="{FF2B5EF4-FFF2-40B4-BE49-F238E27FC236}">
                  <a16:creationId xmlns:a16="http://schemas.microsoft.com/office/drawing/2014/main" id="{B5B6919D-5A7B-2C4E-E403-46DD4614A5D1}"/>
                </a:ext>
              </a:extLst>
            </p:cNvPr>
            <p:cNvSpPr/>
            <p:nvPr/>
          </p:nvSpPr>
          <p:spPr>
            <a:xfrm>
              <a:off x="8377518" y="1371600"/>
              <a:ext cx="2070847" cy="2191871"/>
            </a:xfrm>
            <a:custGeom>
              <a:avLst/>
              <a:gdLst>
                <a:gd name="connsiteX0" fmla="*/ 874058 w 2070847"/>
                <a:gd name="connsiteY0" fmla="*/ 0 h 2191871"/>
                <a:gd name="connsiteX1" fmla="*/ 699247 w 2070847"/>
                <a:gd name="connsiteY1" fmla="*/ 40341 h 2191871"/>
                <a:gd name="connsiteX2" fmla="*/ 591670 w 2070847"/>
                <a:gd name="connsiteY2" fmla="*/ 67235 h 2191871"/>
                <a:gd name="connsiteX3" fmla="*/ 510988 w 2070847"/>
                <a:gd name="connsiteY3" fmla="*/ 94129 h 2191871"/>
                <a:gd name="connsiteX4" fmla="*/ 430306 w 2070847"/>
                <a:gd name="connsiteY4" fmla="*/ 147918 h 2191871"/>
                <a:gd name="connsiteX5" fmla="*/ 363070 w 2070847"/>
                <a:gd name="connsiteY5" fmla="*/ 201706 h 2191871"/>
                <a:gd name="connsiteX6" fmla="*/ 309282 w 2070847"/>
                <a:gd name="connsiteY6" fmla="*/ 282388 h 2191871"/>
                <a:gd name="connsiteX7" fmla="*/ 282388 w 2070847"/>
                <a:gd name="connsiteY7" fmla="*/ 322729 h 2191871"/>
                <a:gd name="connsiteX8" fmla="*/ 255494 w 2070847"/>
                <a:gd name="connsiteY8" fmla="*/ 349624 h 2191871"/>
                <a:gd name="connsiteX9" fmla="*/ 107576 w 2070847"/>
                <a:gd name="connsiteY9" fmla="*/ 793376 h 2191871"/>
                <a:gd name="connsiteX10" fmla="*/ 67235 w 2070847"/>
                <a:gd name="connsiteY10" fmla="*/ 914400 h 2191871"/>
                <a:gd name="connsiteX11" fmla="*/ 53788 w 2070847"/>
                <a:gd name="connsiteY11" fmla="*/ 954741 h 2191871"/>
                <a:gd name="connsiteX12" fmla="*/ 40341 w 2070847"/>
                <a:gd name="connsiteY12" fmla="*/ 995082 h 2191871"/>
                <a:gd name="connsiteX13" fmla="*/ 13447 w 2070847"/>
                <a:gd name="connsiteY13" fmla="*/ 1143000 h 2191871"/>
                <a:gd name="connsiteX14" fmla="*/ 0 w 2070847"/>
                <a:gd name="connsiteY14" fmla="*/ 1277471 h 2191871"/>
                <a:gd name="connsiteX15" fmla="*/ 26894 w 2070847"/>
                <a:gd name="connsiteY15" fmla="*/ 1707776 h 2191871"/>
                <a:gd name="connsiteX16" fmla="*/ 67235 w 2070847"/>
                <a:gd name="connsiteY16" fmla="*/ 1869141 h 2191871"/>
                <a:gd name="connsiteX17" fmla="*/ 107576 w 2070847"/>
                <a:gd name="connsiteY17" fmla="*/ 1949824 h 2191871"/>
                <a:gd name="connsiteX18" fmla="*/ 188258 w 2070847"/>
                <a:gd name="connsiteY18" fmla="*/ 2017059 h 2191871"/>
                <a:gd name="connsiteX19" fmla="*/ 215153 w 2070847"/>
                <a:gd name="connsiteY19" fmla="*/ 2043953 h 2191871"/>
                <a:gd name="connsiteX20" fmla="*/ 295835 w 2070847"/>
                <a:gd name="connsiteY20" fmla="*/ 2070847 h 2191871"/>
                <a:gd name="connsiteX21" fmla="*/ 336176 w 2070847"/>
                <a:gd name="connsiteY21" fmla="*/ 2084294 h 2191871"/>
                <a:gd name="connsiteX22" fmla="*/ 430306 w 2070847"/>
                <a:gd name="connsiteY22" fmla="*/ 2111188 h 2191871"/>
                <a:gd name="connsiteX23" fmla="*/ 470647 w 2070847"/>
                <a:gd name="connsiteY23" fmla="*/ 2124635 h 2191871"/>
                <a:gd name="connsiteX24" fmla="*/ 618564 w 2070847"/>
                <a:gd name="connsiteY24" fmla="*/ 2151529 h 2191871"/>
                <a:gd name="connsiteX25" fmla="*/ 739588 w 2070847"/>
                <a:gd name="connsiteY25" fmla="*/ 2164976 h 2191871"/>
                <a:gd name="connsiteX26" fmla="*/ 995082 w 2070847"/>
                <a:gd name="connsiteY26" fmla="*/ 2191871 h 2191871"/>
                <a:gd name="connsiteX27" fmla="*/ 1398494 w 2070847"/>
                <a:gd name="connsiteY27" fmla="*/ 2164976 h 2191871"/>
                <a:gd name="connsiteX28" fmla="*/ 1479176 w 2070847"/>
                <a:gd name="connsiteY28" fmla="*/ 2138082 h 2191871"/>
                <a:gd name="connsiteX29" fmla="*/ 1519517 w 2070847"/>
                <a:gd name="connsiteY29" fmla="*/ 2124635 h 2191871"/>
                <a:gd name="connsiteX30" fmla="*/ 1600200 w 2070847"/>
                <a:gd name="connsiteY30" fmla="*/ 2084294 h 2191871"/>
                <a:gd name="connsiteX31" fmla="*/ 1640541 w 2070847"/>
                <a:gd name="connsiteY31" fmla="*/ 2057400 h 2191871"/>
                <a:gd name="connsiteX32" fmla="*/ 1680882 w 2070847"/>
                <a:gd name="connsiteY32" fmla="*/ 2043953 h 2191871"/>
                <a:gd name="connsiteX33" fmla="*/ 1721223 w 2070847"/>
                <a:gd name="connsiteY33" fmla="*/ 2003612 h 2191871"/>
                <a:gd name="connsiteX34" fmla="*/ 1801906 w 2070847"/>
                <a:gd name="connsiteY34" fmla="*/ 1949824 h 2191871"/>
                <a:gd name="connsiteX35" fmla="*/ 1828800 w 2070847"/>
                <a:gd name="connsiteY35" fmla="*/ 1922929 h 2191871"/>
                <a:gd name="connsiteX36" fmla="*/ 1855694 w 2070847"/>
                <a:gd name="connsiteY36" fmla="*/ 1882588 h 2191871"/>
                <a:gd name="connsiteX37" fmla="*/ 1896035 w 2070847"/>
                <a:gd name="connsiteY37" fmla="*/ 1855694 h 2191871"/>
                <a:gd name="connsiteX38" fmla="*/ 1949823 w 2070847"/>
                <a:gd name="connsiteY38" fmla="*/ 1775012 h 2191871"/>
                <a:gd name="connsiteX39" fmla="*/ 1976717 w 2070847"/>
                <a:gd name="connsiteY39" fmla="*/ 1734671 h 2191871"/>
                <a:gd name="connsiteX40" fmla="*/ 2030506 w 2070847"/>
                <a:gd name="connsiteY40" fmla="*/ 1573306 h 2191871"/>
                <a:gd name="connsiteX41" fmla="*/ 2043953 w 2070847"/>
                <a:gd name="connsiteY41" fmla="*/ 1532965 h 2191871"/>
                <a:gd name="connsiteX42" fmla="*/ 2057400 w 2070847"/>
                <a:gd name="connsiteY42" fmla="*/ 1492624 h 2191871"/>
                <a:gd name="connsiteX43" fmla="*/ 2070847 w 2070847"/>
                <a:gd name="connsiteY43" fmla="*/ 1411941 h 2191871"/>
                <a:gd name="connsiteX44" fmla="*/ 2043953 w 2070847"/>
                <a:gd name="connsiteY44" fmla="*/ 1223682 h 2191871"/>
                <a:gd name="connsiteX45" fmla="*/ 2017058 w 2070847"/>
                <a:gd name="connsiteY45" fmla="*/ 1143000 h 2191871"/>
                <a:gd name="connsiteX46" fmla="*/ 2003611 w 2070847"/>
                <a:gd name="connsiteY46" fmla="*/ 1089212 h 2191871"/>
                <a:gd name="connsiteX47" fmla="*/ 1963270 w 2070847"/>
                <a:gd name="connsiteY47" fmla="*/ 968188 h 2191871"/>
                <a:gd name="connsiteX48" fmla="*/ 1922929 w 2070847"/>
                <a:gd name="connsiteY48" fmla="*/ 847165 h 2191871"/>
                <a:gd name="connsiteX49" fmla="*/ 1909482 w 2070847"/>
                <a:gd name="connsiteY49" fmla="*/ 806824 h 2191871"/>
                <a:gd name="connsiteX50" fmla="*/ 1882588 w 2070847"/>
                <a:gd name="connsiteY50" fmla="*/ 779929 h 2191871"/>
                <a:gd name="connsiteX51" fmla="*/ 1869141 w 2070847"/>
                <a:gd name="connsiteY51" fmla="*/ 739588 h 2191871"/>
                <a:gd name="connsiteX52" fmla="*/ 1788458 w 2070847"/>
                <a:gd name="connsiteY52" fmla="*/ 632012 h 2191871"/>
                <a:gd name="connsiteX53" fmla="*/ 1775011 w 2070847"/>
                <a:gd name="connsiteY53" fmla="*/ 591671 h 2191871"/>
                <a:gd name="connsiteX54" fmla="*/ 1748117 w 2070847"/>
                <a:gd name="connsiteY54" fmla="*/ 564776 h 2191871"/>
                <a:gd name="connsiteX55" fmla="*/ 1721223 w 2070847"/>
                <a:gd name="connsiteY55" fmla="*/ 524435 h 2191871"/>
                <a:gd name="connsiteX56" fmla="*/ 1707776 w 2070847"/>
                <a:gd name="connsiteY56" fmla="*/ 484094 h 2191871"/>
                <a:gd name="connsiteX57" fmla="*/ 1613647 w 2070847"/>
                <a:gd name="connsiteY57" fmla="*/ 376518 h 2191871"/>
                <a:gd name="connsiteX58" fmla="*/ 1559858 w 2070847"/>
                <a:gd name="connsiteY58" fmla="*/ 309282 h 2191871"/>
                <a:gd name="connsiteX59" fmla="*/ 1506070 w 2070847"/>
                <a:gd name="connsiteY59" fmla="*/ 268941 h 2191871"/>
                <a:gd name="connsiteX60" fmla="*/ 1438835 w 2070847"/>
                <a:gd name="connsiteY60" fmla="*/ 215153 h 2191871"/>
                <a:gd name="connsiteX61" fmla="*/ 1411941 w 2070847"/>
                <a:gd name="connsiteY61" fmla="*/ 174812 h 2191871"/>
                <a:gd name="connsiteX62" fmla="*/ 1371600 w 2070847"/>
                <a:gd name="connsiteY62" fmla="*/ 161365 h 2191871"/>
                <a:gd name="connsiteX63" fmla="*/ 1250576 w 2070847"/>
                <a:gd name="connsiteY63" fmla="*/ 107576 h 2191871"/>
                <a:gd name="connsiteX64" fmla="*/ 1129553 w 2070847"/>
                <a:gd name="connsiteY64" fmla="*/ 67235 h 2191871"/>
                <a:gd name="connsiteX65" fmla="*/ 1089211 w 2070847"/>
                <a:gd name="connsiteY65" fmla="*/ 53788 h 2191871"/>
                <a:gd name="connsiteX66" fmla="*/ 1048870 w 2070847"/>
                <a:gd name="connsiteY66" fmla="*/ 40341 h 2191871"/>
                <a:gd name="connsiteX67" fmla="*/ 874058 w 2070847"/>
                <a:gd name="connsiteY67" fmla="*/ 13447 h 2191871"/>
                <a:gd name="connsiteX68" fmla="*/ 820270 w 2070847"/>
                <a:gd name="connsiteY68" fmla="*/ 26894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070847" h="2191871">
                  <a:moveTo>
                    <a:pt x="874058" y="0"/>
                  </a:moveTo>
                  <a:cubicBezTo>
                    <a:pt x="655554" y="31215"/>
                    <a:pt x="896141" y="-8882"/>
                    <a:pt x="699247" y="40341"/>
                  </a:cubicBezTo>
                  <a:cubicBezTo>
                    <a:pt x="663388" y="49306"/>
                    <a:pt x="626736" y="55546"/>
                    <a:pt x="591670" y="67235"/>
                  </a:cubicBezTo>
                  <a:lnTo>
                    <a:pt x="510988" y="94129"/>
                  </a:lnTo>
                  <a:cubicBezTo>
                    <a:pt x="484094" y="112059"/>
                    <a:pt x="453162" y="125063"/>
                    <a:pt x="430306" y="147918"/>
                  </a:cubicBezTo>
                  <a:cubicBezTo>
                    <a:pt x="391983" y="186240"/>
                    <a:pt x="413960" y="167779"/>
                    <a:pt x="363070" y="201706"/>
                  </a:cubicBezTo>
                  <a:lnTo>
                    <a:pt x="309282" y="282388"/>
                  </a:lnTo>
                  <a:cubicBezTo>
                    <a:pt x="300317" y="295835"/>
                    <a:pt x="293816" y="311301"/>
                    <a:pt x="282388" y="322729"/>
                  </a:cubicBezTo>
                  <a:lnTo>
                    <a:pt x="255494" y="349624"/>
                  </a:lnTo>
                  <a:lnTo>
                    <a:pt x="107576" y="793376"/>
                  </a:lnTo>
                  <a:lnTo>
                    <a:pt x="67235" y="914400"/>
                  </a:lnTo>
                  <a:lnTo>
                    <a:pt x="53788" y="954741"/>
                  </a:lnTo>
                  <a:cubicBezTo>
                    <a:pt x="49306" y="968188"/>
                    <a:pt x="43121" y="981183"/>
                    <a:pt x="40341" y="995082"/>
                  </a:cubicBezTo>
                  <a:cubicBezTo>
                    <a:pt x="31162" y="1040977"/>
                    <a:pt x="19181" y="1097124"/>
                    <a:pt x="13447" y="1143000"/>
                  </a:cubicBezTo>
                  <a:cubicBezTo>
                    <a:pt x="7860" y="1187699"/>
                    <a:pt x="4482" y="1232647"/>
                    <a:pt x="0" y="1277471"/>
                  </a:cubicBezTo>
                  <a:cubicBezTo>
                    <a:pt x="7435" y="1433609"/>
                    <a:pt x="9311" y="1558319"/>
                    <a:pt x="26894" y="1707776"/>
                  </a:cubicBezTo>
                  <a:cubicBezTo>
                    <a:pt x="36771" y="1791731"/>
                    <a:pt x="40277" y="1788266"/>
                    <a:pt x="67235" y="1869141"/>
                  </a:cubicBezTo>
                  <a:cubicBezTo>
                    <a:pt x="80712" y="1909572"/>
                    <a:pt x="78613" y="1915068"/>
                    <a:pt x="107576" y="1949824"/>
                  </a:cubicBezTo>
                  <a:cubicBezTo>
                    <a:pt x="155486" y="2007317"/>
                    <a:pt x="135373" y="1974752"/>
                    <a:pt x="188258" y="2017059"/>
                  </a:cubicBezTo>
                  <a:cubicBezTo>
                    <a:pt x="198158" y="2024979"/>
                    <a:pt x="203813" y="2038283"/>
                    <a:pt x="215153" y="2043953"/>
                  </a:cubicBezTo>
                  <a:cubicBezTo>
                    <a:pt x="240509" y="2056631"/>
                    <a:pt x="268941" y="2061882"/>
                    <a:pt x="295835" y="2070847"/>
                  </a:cubicBezTo>
                  <a:lnTo>
                    <a:pt x="336176" y="2084294"/>
                  </a:lnTo>
                  <a:cubicBezTo>
                    <a:pt x="432899" y="2116535"/>
                    <a:pt x="312112" y="2077419"/>
                    <a:pt x="430306" y="2111188"/>
                  </a:cubicBezTo>
                  <a:cubicBezTo>
                    <a:pt x="443935" y="2115082"/>
                    <a:pt x="456896" y="2121197"/>
                    <a:pt x="470647" y="2124635"/>
                  </a:cubicBezTo>
                  <a:cubicBezTo>
                    <a:pt x="499621" y="2131878"/>
                    <a:pt x="592874" y="2148104"/>
                    <a:pt x="618564" y="2151529"/>
                  </a:cubicBezTo>
                  <a:cubicBezTo>
                    <a:pt x="658798" y="2156893"/>
                    <a:pt x="699312" y="2159941"/>
                    <a:pt x="739588" y="2164976"/>
                  </a:cubicBezTo>
                  <a:cubicBezTo>
                    <a:pt x="950406" y="2191329"/>
                    <a:pt x="694409" y="2166815"/>
                    <a:pt x="995082" y="2191871"/>
                  </a:cubicBezTo>
                  <a:cubicBezTo>
                    <a:pt x="1036091" y="2190088"/>
                    <a:pt x="1294336" y="2189013"/>
                    <a:pt x="1398494" y="2164976"/>
                  </a:cubicBezTo>
                  <a:cubicBezTo>
                    <a:pt x="1426117" y="2158601"/>
                    <a:pt x="1452282" y="2147047"/>
                    <a:pt x="1479176" y="2138082"/>
                  </a:cubicBezTo>
                  <a:cubicBezTo>
                    <a:pt x="1492623" y="2133600"/>
                    <a:pt x="1507723" y="2132498"/>
                    <a:pt x="1519517" y="2124635"/>
                  </a:cubicBezTo>
                  <a:cubicBezTo>
                    <a:pt x="1571652" y="2089878"/>
                    <a:pt x="1544526" y="2102852"/>
                    <a:pt x="1600200" y="2084294"/>
                  </a:cubicBezTo>
                  <a:cubicBezTo>
                    <a:pt x="1613647" y="2075329"/>
                    <a:pt x="1626086" y="2064628"/>
                    <a:pt x="1640541" y="2057400"/>
                  </a:cubicBezTo>
                  <a:cubicBezTo>
                    <a:pt x="1653219" y="2051061"/>
                    <a:pt x="1669088" y="2051816"/>
                    <a:pt x="1680882" y="2043953"/>
                  </a:cubicBezTo>
                  <a:cubicBezTo>
                    <a:pt x="1696705" y="2033404"/>
                    <a:pt x="1706212" y="2015287"/>
                    <a:pt x="1721223" y="2003612"/>
                  </a:cubicBezTo>
                  <a:cubicBezTo>
                    <a:pt x="1746737" y="1983768"/>
                    <a:pt x="1779051" y="1972680"/>
                    <a:pt x="1801906" y="1949824"/>
                  </a:cubicBezTo>
                  <a:cubicBezTo>
                    <a:pt x="1810871" y="1940859"/>
                    <a:pt x="1820880" y="1932829"/>
                    <a:pt x="1828800" y="1922929"/>
                  </a:cubicBezTo>
                  <a:cubicBezTo>
                    <a:pt x="1838896" y="1910309"/>
                    <a:pt x="1844266" y="1894016"/>
                    <a:pt x="1855694" y="1882588"/>
                  </a:cubicBezTo>
                  <a:cubicBezTo>
                    <a:pt x="1867122" y="1871160"/>
                    <a:pt x="1882588" y="1864659"/>
                    <a:pt x="1896035" y="1855694"/>
                  </a:cubicBezTo>
                  <a:lnTo>
                    <a:pt x="1949823" y="1775012"/>
                  </a:lnTo>
                  <a:lnTo>
                    <a:pt x="1976717" y="1734671"/>
                  </a:lnTo>
                  <a:lnTo>
                    <a:pt x="2030506" y="1573306"/>
                  </a:lnTo>
                  <a:lnTo>
                    <a:pt x="2043953" y="1532965"/>
                  </a:lnTo>
                  <a:lnTo>
                    <a:pt x="2057400" y="1492624"/>
                  </a:lnTo>
                  <a:cubicBezTo>
                    <a:pt x="2061882" y="1465730"/>
                    <a:pt x="2070847" y="1439206"/>
                    <a:pt x="2070847" y="1411941"/>
                  </a:cubicBezTo>
                  <a:cubicBezTo>
                    <a:pt x="2070847" y="1377455"/>
                    <a:pt x="2056367" y="1269198"/>
                    <a:pt x="2043953" y="1223682"/>
                  </a:cubicBezTo>
                  <a:cubicBezTo>
                    <a:pt x="2036494" y="1196332"/>
                    <a:pt x="2023934" y="1170502"/>
                    <a:pt x="2017058" y="1143000"/>
                  </a:cubicBezTo>
                  <a:cubicBezTo>
                    <a:pt x="2012576" y="1125071"/>
                    <a:pt x="2008921" y="1106914"/>
                    <a:pt x="2003611" y="1089212"/>
                  </a:cubicBezTo>
                  <a:cubicBezTo>
                    <a:pt x="2003608" y="1089200"/>
                    <a:pt x="1969996" y="988365"/>
                    <a:pt x="1963270" y="968188"/>
                  </a:cubicBezTo>
                  <a:lnTo>
                    <a:pt x="1922929" y="847165"/>
                  </a:lnTo>
                  <a:cubicBezTo>
                    <a:pt x="1918447" y="833718"/>
                    <a:pt x="1919505" y="816847"/>
                    <a:pt x="1909482" y="806824"/>
                  </a:cubicBezTo>
                  <a:lnTo>
                    <a:pt x="1882588" y="779929"/>
                  </a:lnTo>
                  <a:cubicBezTo>
                    <a:pt x="1878106" y="766482"/>
                    <a:pt x="1876025" y="751979"/>
                    <a:pt x="1869141" y="739588"/>
                  </a:cubicBezTo>
                  <a:cubicBezTo>
                    <a:pt x="1831127" y="671163"/>
                    <a:pt x="1829263" y="672816"/>
                    <a:pt x="1788458" y="632012"/>
                  </a:cubicBezTo>
                  <a:cubicBezTo>
                    <a:pt x="1783976" y="618565"/>
                    <a:pt x="1782304" y="603825"/>
                    <a:pt x="1775011" y="591671"/>
                  </a:cubicBezTo>
                  <a:cubicBezTo>
                    <a:pt x="1768488" y="580799"/>
                    <a:pt x="1756037" y="574676"/>
                    <a:pt x="1748117" y="564776"/>
                  </a:cubicBezTo>
                  <a:cubicBezTo>
                    <a:pt x="1738021" y="552156"/>
                    <a:pt x="1728451" y="538890"/>
                    <a:pt x="1721223" y="524435"/>
                  </a:cubicBezTo>
                  <a:cubicBezTo>
                    <a:pt x="1714884" y="511757"/>
                    <a:pt x="1714660" y="496485"/>
                    <a:pt x="1707776" y="484094"/>
                  </a:cubicBezTo>
                  <a:cubicBezTo>
                    <a:pt x="1661634" y="401039"/>
                    <a:pt x="1672577" y="415804"/>
                    <a:pt x="1613647" y="376518"/>
                  </a:cubicBezTo>
                  <a:cubicBezTo>
                    <a:pt x="1591931" y="343943"/>
                    <a:pt x="1588603" y="333236"/>
                    <a:pt x="1559858" y="309282"/>
                  </a:cubicBezTo>
                  <a:cubicBezTo>
                    <a:pt x="1542641" y="294935"/>
                    <a:pt x="1521917" y="284788"/>
                    <a:pt x="1506070" y="268941"/>
                  </a:cubicBezTo>
                  <a:cubicBezTo>
                    <a:pt x="1445246" y="208117"/>
                    <a:pt x="1517371" y="241332"/>
                    <a:pt x="1438835" y="215153"/>
                  </a:cubicBezTo>
                  <a:cubicBezTo>
                    <a:pt x="1429870" y="201706"/>
                    <a:pt x="1424561" y="184908"/>
                    <a:pt x="1411941" y="174812"/>
                  </a:cubicBezTo>
                  <a:cubicBezTo>
                    <a:pt x="1400873" y="165957"/>
                    <a:pt x="1384278" y="167704"/>
                    <a:pt x="1371600" y="161365"/>
                  </a:cubicBezTo>
                  <a:cubicBezTo>
                    <a:pt x="1243740" y="97436"/>
                    <a:pt x="1458729" y="176962"/>
                    <a:pt x="1250576" y="107576"/>
                  </a:cubicBezTo>
                  <a:lnTo>
                    <a:pt x="1129553" y="67235"/>
                  </a:lnTo>
                  <a:lnTo>
                    <a:pt x="1089211" y="53788"/>
                  </a:lnTo>
                  <a:cubicBezTo>
                    <a:pt x="1075764" y="49306"/>
                    <a:pt x="1062769" y="43121"/>
                    <a:pt x="1048870" y="40341"/>
                  </a:cubicBezTo>
                  <a:cubicBezTo>
                    <a:pt x="946199" y="19807"/>
                    <a:pt x="1004314" y="29729"/>
                    <a:pt x="874058" y="13447"/>
                  </a:cubicBezTo>
                  <a:cubicBezTo>
                    <a:pt x="829465" y="28311"/>
                    <a:pt x="847891" y="26894"/>
                    <a:pt x="820270" y="26894"/>
                  </a:cubicBezTo>
                </a:path>
              </a:pathLst>
            </a:cu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Freeform 184">
              <a:extLst>
                <a:ext uri="{FF2B5EF4-FFF2-40B4-BE49-F238E27FC236}">
                  <a16:creationId xmlns:a16="http://schemas.microsoft.com/office/drawing/2014/main" id="{7608CAD7-011E-9399-8936-50371148E804}"/>
                </a:ext>
              </a:extLst>
            </p:cNvPr>
            <p:cNvSpPr/>
            <p:nvPr/>
          </p:nvSpPr>
          <p:spPr>
            <a:xfrm>
              <a:off x="1260053" y="276390"/>
              <a:ext cx="5557606" cy="1915481"/>
            </a:xfrm>
            <a:custGeom>
              <a:avLst/>
              <a:gdLst>
                <a:gd name="connsiteX0" fmla="*/ 165335 w 5557606"/>
                <a:gd name="connsiteY0" fmla="*/ 113575 h 1915481"/>
                <a:gd name="connsiteX1" fmla="*/ 71206 w 5557606"/>
                <a:gd name="connsiteY1" fmla="*/ 180810 h 1915481"/>
                <a:gd name="connsiteX2" fmla="*/ 17418 w 5557606"/>
                <a:gd name="connsiteY2" fmla="*/ 261492 h 1915481"/>
                <a:gd name="connsiteX3" fmla="*/ 17418 w 5557606"/>
                <a:gd name="connsiteY3" fmla="*/ 503540 h 1915481"/>
                <a:gd name="connsiteX4" fmla="*/ 57759 w 5557606"/>
                <a:gd name="connsiteY4" fmla="*/ 705245 h 1915481"/>
                <a:gd name="connsiteX5" fmla="*/ 84653 w 5557606"/>
                <a:gd name="connsiteY5" fmla="*/ 785928 h 1915481"/>
                <a:gd name="connsiteX6" fmla="*/ 98100 w 5557606"/>
                <a:gd name="connsiteY6" fmla="*/ 826269 h 1915481"/>
                <a:gd name="connsiteX7" fmla="*/ 151888 w 5557606"/>
                <a:gd name="connsiteY7" fmla="*/ 906951 h 1915481"/>
                <a:gd name="connsiteX8" fmla="*/ 205676 w 5557606"/>
                <a:gd name="connsiteY8" fmla="*/ 1027975 h 1915481"/>
                <a:gd name="connsiteX9" fmla="*/ 232571 w 5557606"/>
                <a:gd name="connsiteY9" fmla="*/ 1054869 h 1915481"/>
                <a:gd name="connsiteX10" fmla="*/ 246018 w 5557606"/>
                <a:gd name="connsiteY10" fmla="*/ 1095210 h 1915481"/>
                <a:gd name="connsiteX11" fmla="*/ 367041 w 5557606"/>
                <a:gd name="connsiteY11" fmla="*/ 1229681 h 1915481"/>
                <a:gd name="connsiteX12" fmla="*/ 407382 w 5557606"/>
                <a:gd name="connsiteY12" fmla="*/ 1243128 h 1915481"/>
                <a:gd name="connsiteX13" fmla="*/ 447723 w 5557606"/>
                <a:gd name="connsiteY13" fmla="*/ 1270022 h 1915481"/>
                <a:gd name="connsiteX14" fmla="*/ 528406 w 5557606"/>
                <a:gd name="connsiteY14" fmla="*/ 1296916 h 1915481"/>
                <a:gd name="connsiteX15" fmla="*/ 622535 w 5557606"/>
                <a:gd name="connsiteY15" fmla="*/ 1323810 h 1915481"/>
                <a:gd name="connsiteX16" fmla="*/ 757006 w 5557606"/>
                <a:gd name="connsiteY16" fmla="*/ 1350704 h 1915481"/>
                <a:gd name="connsiteX17" fmla="*/ 945265 w 5557606"/>
                <a:gd name="connsiteY17" fmla="*/ 1391045 h 1915481"/>
                <a:gd name="connsiteX18" fmla="*/ 1025947 w 5557606"/>
                <a:gd name="connsiteY18" fmla="*/ 1404492 h 1915481"/>
                <a:gd name="connsiteX19" fmla="*/ 1160418 w 5557606"/>
                <a:gd name="connsiteY19" fmla="*/ 1431387 h 1915481"/>
                <a:gd name="connsiteX20" fmla="*/ 1227653 w 5557606"/>
                <a:gd name="connsiteY20" fmla="*/ 1444834 h 1915481"/>
                <a:gd name="connsiteX21" fmla="*/ 1308335 w 5557606"/>
                <a:gd name="connsiteY21" fmla="*/ 1471728 h 1915481"/>
                <a:gd name="connsiteX22" fmla="*/ 1415912 w 5557606"/>
                <a:gd name="connsiteY22" fmla="*/ 1498622 h 1915481"/>
                <a:gd name="connsiteX23" fmla="*/ 1496594 w 5557606"/>
                <a:gd name="connsiteY23" fmla="*/ 1525516 h 1915481"/>
                <a:gd name="connsiteX24" fmla="*/ 1550382 w 5557606"/>
                <a:gd name="connsiteY24" fmla="*/ 1538963 h 1915481"/>
                <a:gd name="connsiteX25" fmla="*/ 1671406 w 5557606"/>
                <a:gd name="connsiteY25" fmla="*/ 1579304 h 1915481"/>
                <a:gd name="connsiteX26" fmla="*/ 1913453 w 5557606"/>
                <a:gd name="connsiteY26" fmla="*/ 1659987 h 1915481"/>
                <a:gd name="connsiteX27" fmla="*/ 1994135 w 5557606"/>
                <a:gd name="connsiteY27" fmla="*/ 1686881 h 1915481"/>
                <a:gd name="connsiteX28" fmla="*/ 2034476 w 5557606"/>
                <a:gd name="connsiteY28" fmla="*/ 1700328 h 1915481"/>
                <a:gd name="connsiteX29" fmla="*/ 2249629 w 5557606"/>
                <a:gd name="connsiteY29" fmla="*/ 1740669 h 1915481"/>
                <a:gd name="connsiteX30" fmla="*/ 2410994 w 5557606"/>
                <a:gd name="connsiteY30" fmla="*/ 1754116 h 1915481"/>
                <a:gd name="connsiteX31" fmla="*/ 2639594 w 5557606"/>
                <a:gd name="connsiteY31" fmla="*/ 1781010 h 1915481"/>
                <a:gd name="connsiteX32" fmla="*/ 2733723 w 5557606"/>
                <a:gd name="connsiteY32" fmla="*/ 1794457 h 1915481"/>
                <a:gd name="connsiteX33" fmla="*/ 2895088 w 5557606"/>
                <a:gd name="connsiteY33" fmla="*/ 1834798 h 1915481"/>
                <a:gd name="connsiteX34" fmla="*/ 2948876 w 5557606"/>
                <a:gd name="connsiteY34" fmla="*/ 1848245 h 1915481"/>
                <a:gd name="connsiteX35" fmla="*/ 3016112 w 5557606"/>
                <a:gd name="connsiteY35" fmla="*/ 1861692 h 1915481"/>
                <a:gd name="connsiteX36" fmla="*/ 3056453 w 5557606"/>
                <a:gd name="connsiteY36" fmla="*/ 1875140 h 1915481"/>
                <a:gd name="connsiteX37" fmla="*/ 3123688 w 5557606"/>
                <a:gd name="connsiteY37" fmla="*/ 1888587 h 1915481"/>
                <a:gd name="connsiteX38" fmla="*/ 3352288 w 5557606"/>
                <a:gd name="connsiteY38" fmla="*/ 1915481 h 1915481"/>
                <a:gd name="connsiteX39" fmla="*/ 3701912 w 5557606"/>
                <a:gd name="connsiteY39" fmla="*/ 1902034 h 1915481"/>
                <a:gd name="connsiteX40" fmla="*/ 3876723 w 5557606"/>
                <a:gd name="connsiteY40" fmla="*/ 1861692 h 1915481"/>
                <a:gd name="connsiteX41" fmla="*/ 3930512 w 5557606"/>
                <a:gd name="connsiteY41" fmla="*/ 1848245 h 1915481"/>
                <a:gd name="connsiteX42" fmla="*/ 4011194 w 5557606"/>
                <a:gd name="connsiteY42" fmla="*/ 1821351 h 1915481"/>
                <a:gd name="connsiteX43" fmla="*/ 4051535 w 5557606"/>
                <a:gd name="connsiteY43" fmla="*/ 1807904 h 1915481"/>
                <a:gd name="connsiteX44" fmla="*/ 4091876 w 5557606"/>
                <a:gd name="connsiteY44" fmla="*/ 1781010 h 1915481"/>
                <a:gd name="connsiteX45" fmla="*/ 4172559 w 5557606"/>
                <a:gd name="connsiteY45" fmla="*/ 1754116 h 1915481"/>
                <a:gd name="connsiteX46" fmla="*/ 4212900 w 5557606"/>
                <a:gd name="connsiteY46" fmla="*/ 1740669 h 1915481"/>
                <a:gd name="connsiteX47" fmla="*/ 4293582 w 5557606"/>
                <a:gd name="connsiteY47" fmla="*/ 1700328 h 1915481"/>
                <a:gd name="connsiteX48" fmla="*/ 4374265 w 5557606"/>
                <a:gd name="connsiteY48" fmla="*/ 1646540 h 1915481"/>
                <a:gd name="connsiteX49" fmla="*/ 4454947 w 5557606"/>
                <a:gd name="connsiteY49" fmla="*/ 1619645 h 1915481"/>
                <a:gd name="connsiteX50" fmla="*/ 4495288 w 5557606"/>
                <a:gd name="connsiteY50" fmla="*/ 1592751 h 1915481"/>
                <a:gd name="connsiteX51" fmla="*/ 4535629 w 5557606"/>
                <a:gd name="connsiteY51" fmla="*/ 1552410 h 1915481"/>
                <a:gd name="connsiteX52" fmla="*/ 4575971 w 5557606"/>
                <a:gd name="connsiteY52" fmla="*/ 1538963 h 1915481"/>
                <a:gd name="connsiteX53" fmla="*/ 4616312 w 5557606"/>
                <a:gd name="connsiteY53" fmla="*/ 1512069 h 1915481"/>
                <a:gd name="connsiteX54" fmla="*/ 4737335 w 5557606"/>
                <a:gd name="connsiteY54" fmla="*/ 1471728 h 1915481"/>
                <a:gd name="connsiteX55" fmla="*/ 4777676 w 5557606"/>
                <a:gd name="connsiteY55" fmla="*/ 1458281 h 1915481"/>
                <a:gd name="connsiteX56" fmla="*/ 4818018 w 5557606"/>
                <a:gd name="connsiteY56" fmla="*/ 1444834 h 1915481"/>
                <a:gd name="connsiteX57" fmla="*/ 4858359 w 5557606"/>
                <a:gd name="connsiteY57" fmla="*/ 1417940 h 1915481"/>
                <a:gd name="connsiteX58" fmla="*/ 4898700 w 5557606"/>
                <a:gd name="connsiteY58" fmla="*/ 1404492 h 1915481"/>
                <a:gd name="connsiteX59" fmla="*/ 5046618 w 5557606"/>
                <a:gd name="connsiteY59" fmla="*/ 1364151 h 1915481"/>
                <a:gd name="connsiteX60" fmla="*/ 5086959 w 5557606"/>
                <a:gd name="connsiteY60" fmla="*/ 1337257 h 1915481"/>
                <a:gd name="connsiteX61" fmla="*/ 5181088 w 5557606"/>
                <a:gd name="connsiteY61" fmla="*/ 1310363 h 1915481"/>
                <a:gd name="connsiteX62" fmla="*/ 5261771 w 5557606"/>
                <a:gd name="connsiteY62" fmla="*/ 1270022 h 1915481"/>
                <a:gd name="connsiteX63" fmla="*/ 5342453 w 5557606"/>
                <a:gd name="connsiteY63" fmla="*/ 1216234 h 1915481"/>
                <a:gd name="connsiteX64" fmla="*/ 5382794 w 5557606"/>
                <a:gd name="connsiteY64" fmla="*/ 1189340 h 1915481"/>
                <a:gd name="connsiteX65" fmla="*/ 5450029 w 5557606"/>
                <a:gd name="connsiteY65" fmla="*/ 1122104 h 1915481"/>
                <a:gd name="connsiteX66" fmla="*/ 5503818 w 5557606"/>
                <a:gd name="connsiteY66" fmla="*/ 1054869 h 1915481"/>
                <a:gd name="connsiteX67" fmla="*/ 5530712 w 5557606"/>
                <a:gd name="connsiteY67" fmla="*/ 974187 h 1915481"/>
                <a:gd name="connsiteX68" fmla="*/ 5544159 w 5557606"/>
                <a:gd name="connsiteY68" fmla="*/ 933845 h 1915481"/>
                <a:gd name="connsiteX69" fmla="*/ 5557606 w 5557606"/>
                <a:gd name="connsiteY69" fmla="*/ 853163 h 1915481"/>
                <a:gd name="connsiteX70" fmla="*/ 5530712 w 5557606"/>
                <a:gd name="connsiteY70" fmla="*/ 651457 h 1915481"/>
                <a:gd name="connsiteX71" fmla="*/ 5517265 w 5557606"/>
                <a:gd name="connsiteY71" fmla="*/ 611116 h 1915481"/>
                <a:gd name="connsiteX72" fmla="*/ 5423135 w 5557606"/>
                <a:gd name="connsiteY72" fmla="*/ 503540 h 1915481"/>
                <a:gd name="connsiteX73" fmla="*/ 5396241 w 5557606"/>
                <a:gd name="connsiteY73" fmla="*/ 476645 h 1915481"/>
                <a:gd name="connsiteX74" fmla="*/ 5275218 w 5557606"/>
                <a:gd name="connsiteY74" fmla="*/ 395963 h 1915481"/>
                <a:gd name="connsiteX75" fmla="*/ 5154194 w 5557606"/>
                <a:gd name="connsiteY75" fmla="*/ 342175 h 1915481"/>
                <a:gd name="connsiteX76" fmla="*/ 5033171 w 5557606"/>
                <a:gd name="connsiteY76" fmla="*/ 301834 h 1915481"/>
                <a:gd name="connsiteX77" fmla="*/ 4992829 w 5557606"/>
                <a:gd name="connsiteY77" fmla="*/ 288387 h 1915481"/>
                <a:gd name="connsiteX78" fmla="*/ 4939041 w 5557606"/>
                <a:gd name="connsiteY78" fmla="*/ 274940 h 1915481"/>
                <a:gd name="connsiteX79" fmla="*/ 4858359 w 5557606"/>
                <a:gd name="connsiteY79" fmla="*/ 248045 h 1915481"/>
                <a:gd name="connsiteX80" fmla="*/ 4818018 w 5557606"/>
                <a:gd name="connsiteY80" fmla="*/ 234598 h 1915481"/>
                <a:gd name="connsiteX81" fmla="*/ 4777676 w 5557606"/>
                <a:gd name="connsiteY81" fmla="*/ 221151 h 1915481"/>
                <a:gd name="connsiteX82" fmla="*/ 4710441 w 5557606"/>
                <a:gd name="connsiteY82" fmla="*/ 207704 h 1915481"/>
                <a:gd name="connsiteX83" fmla="*/ 4629759 w 5557606"/>
                <a:gd name="connsiteY83" fmla="*/ 194257 h 1915481"/>
                <a:gd name="connsiteX84" fmla="*/ 4575971 w 5557606"/>
                <a:gd name="connsiteY84" fmla="*/ 180810 h 1915481"/>
                <a:gd name="connsiteX85" fmla="*/ 4280135 w 5557606"/>
                <a:gd name="connsiteY85" fmla="*/ 140469 h 1915481"/>
                <a:gd name="connsiteX86" fmla="*/ 3970853 w 5557606"/>
                <a:gd name="connsiteY86" fmla="*/ 113575 h 1915481"/>
                <a:gd name="connsiteX87" fmla="*/ 3473312 w 5557606"/>
                <a:gd name="connsiteY87" fmla="*/ 86681 h 1915481"/>
                <a:gd name="connsiteX88" fmla="*/ 3204371 w 5557606"/>
                <a:gd name="connsiteY88" fmla="*/ 86681 h 1915481"/>
                <a:gd name="connsiteX89" fmla="*/ 2276523 w 5557606"/>
                <a:gd name="connsiteY89" fmla="*/ 73234 h 1915481"/>
                <a:gd name="connsiteX90" fmla="*/ 1698300 w 5557606"/>
                <a:gd name="connsiteY90" fmla="*/ 46340 h 1915481"/>
                <a:gd name="connsiteX91" fmla="*/ 1536935 w 5557606"/>
                <a:gd name="connsiteY91" fmla="*/ 32892 h 1915481"/>
                <a:gd name="connsiteX92" fmla="*/ 1025947 w 5557606"/>
                <a:gd name="connsiteY92" fmla="*/ 5998 h 1915481"/>
                <a:gd name="connsiteX93" fmla="*/ 286359 w 5557606"/>
                <a:gd name="connsiteY93" fmla="*/ 32892 h 1915481"/>
                <a:gd name="connsiteX94" fmla="*/ 151888 w 5557606"/>
                <a:gd name="connsiteY94" fmla="*/ 73234 h 1915481"/>
                <a:gd name="connsiteX95" fmla="*/ 111547 w 5557606"/>
                <a:gd name="connsiteY95" fmla="*/ 86681 h 1915481"/>
                <a:gd name="connsiteX96" fmla="*/ 84653 w 5557606"/>
                <a:gd name="connsiteY96" fmla="*/ 127022 h 1915481"/>
                <a:gd name="connsiteX97" fmla="*/ 71206 w 5557606"/>
                <a:gd name="connsiteY97" fmla="*/ 167363 h 1915481"/>
                <a:gd name="connsiteX98" fmla="*/ 30865 w 5557606"/>
                <a:gd name="connsiteY98" fmla="*/ 180810 h 1915481"/>
                <a:gd name="connsiteX99" fmla="*/ 3971 w 5557606"/>
                <a:gd name="connsiteY99" fmla="*/ 274940 h 19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557606" h="1915481">
                  <a:moveTo>
                    <a:pt x="165335" y="113575"/>
                  </a:moveTo>
                  <a:cubicBezTo>
                    <a:pt x="133959" y="135987"/>
                    <a:pt x="98471" y="153545"/>
                    <a:pt x="71206" y="180810"/>
                  </a:cubicBezTo>
                  <a:cubicBezTo>
                    <a:pt x="48350" y="203666"/>
                    <a:pt x="17418" y="261492"/>
                    <a:pt x="17418" y="261492"/>
                  </a:cubicBezTo>
                  <a:cubicBezTo>
                    <a:pt x="-10240" y="372128"/>
                    <a:pt x="-909" y="311101"/>
                    <a:pt x="17418" y="503540"/>
                  </a:cubicBezTo>
                  <a:cubicBezTo>
                    <a:pt x="23424" y="566602"/>
                    <a:pt x="37952" y="645822"/>
                    <a:pt x="57759" y="705245"/>
                  </a:cubicBezTo>
                  <a:lnTo>
                    <a:pt x="84653" y="785928"/>
                  </a:lnTo>
                  <a:cubicBezTo>
                    <a:pt x="89135" y="799375"/>
                    <a:pt x="90237" y="814475"/>
                    <a:pt x="98100" y="826269"/>
                  </a:cubicBezTo>
                  <a:cubicBezTo>
                    <a:pt x="116029" y="853163"/>
                    <a:pt x="141667" y="876287"/>
                    <a:pt x="151888" y="906951"/>
                  </a:cubicBezTo>
                  <a:cubicBezTo>
                    <a:pt x="173212" y="970924"/>
                    <a:pt x="169146" y="982313"/>
                    <a:pt x="205676" y="1027975"/>
                  </a:cubicBezTo>
                  <a:cubicBezTo>
                    <a:pt x="213596" y="1037875"/>
                    <a:pt x="223606" y="1045904"/>
                    <a:pt x="232571" y="1054869"/>
                  </a:cubicBezTo>
                  <a:cubicBezTo>
                    <a:pt x="237053" y="1068316"/>
                    <a:pt x="239134" y="1082819"/>
                    <a:pt x="246018" y="1095210"/>
                  </a:cubicBezTo>
                  <a:cubicBezTo>
                    <a:pt x="275659" y="1148564"/>
                    <a:pt x="310789" y="1201555"/>
                    <a:pt x="367041" y="1229681"/>
                  </a:cubicBezTo>
                  <a:cubicBezTo>
                    <a:pt x="379719" y="1236020"/>
                    <a:pt x="394704" y="1236789"/>
                    <a:pt x="407382" y="1243128"/>
                  </a:cubicBezTo>
                  <a:cubicBezTo>
                    <a:pt x="421837" y="1250356"/>
                    <a:pt x="432955" y="1263458"/>
                    <a:pt x="447723" y="1270022"/>
                  </a:cubicBezTo>
                  <a:cubicBezTo>
                    <a:pt x="473629" y="1281536"/>
                    <a:pt x="501512" y="1287951"/>
                    <a:pt x="528406" y="1296916"/>
                  </a:cubicBezTo>
                  <a:cubicBezTo>
                    <a:pt x="570740" y="1311027"/>
                    <a:pt x="575257" y="1313679"/>
                    <a:pt x="622535" y="1323810"/>
                  </a:cubicBezTo>
                  <a:cubicBezTo>
                    <a:pt x="667232" y="1333388"/>
                    <a:pt x="712659" y="1339617"/>
                    <a:pt x="757006" y="1350704"/>
                  </a:cubicBezTo>
                  <a:cubicBezTo>
                    <a:pt x="830464" y="1369069"/>
                    <a:pt x="853706" y="1375785"/>
                    <a:pt x="945265" y="1391045"/>
                  </a:cubicBezTo>
                  <a:cubicBezTo>
                    <a:pt x="972159" y="1395527"/>
                    <a:pt x="999149" y="1399467"/>
                    <a:pt x="1025947" y="1404492"/>
                  </a:cubicBezTo>
                  <a:cubicBezTo>
                    <a:pt x="1070875" y="1412916"/>
                    <a:pt x="1115594" y="1422422"/>
                    <a:pt x="1160418" y="1431387"/>
                  </a:cubicBezTo>
                  <a:cubicBezTo>
                    <a:pt x="1182830" y="1435869"/>
                    <a:pt x="1205970" y="1437606"/>
                    <a:pt x="1227653" y="1444834"/>
                  </a:cubicBezTo>
                  <a:cubicBezTo>
                    <a:pt x="1254547" y="1453799"/>
                    <a:pt x="1280833" y="1464852"/>
                    <a:pt x="1308335" y="1471728"/>
                  </a:cubicBezTo>
                  <a:cubicBezTo>
                    <a:pt x="1344194" y="1480693"/>
                    <a:pt x="1380846" y="1486933"/>
                    <a:pt x="1415912" y="1498622"/>
                  </a:cubicBezTo>
                  <a:cubicBezTo>
                    <a:pt x="1442806" y="1507587"/>
                    <a:pt x="1469092" y="1518640"/>
                    <a:pt x="1496594" y="1525516"/>
                  </a:cubicBezTo>
                  <a:cubicBezTo>
                    <a:pt x="1514523" y="1529998"/>
                    <a:pt x="1532680" y="1533653"/>
                    <a:pt x="1550382" y="1538963"/>
                  </a:cubicBezTo>
                  <a:cubicBezTo>
                    <a:pt x="1550394" y="1538966"/>
                    <a:pt x="1651229" y="1572578"/>
                    <a:pt x="1671406" y="1579304"/>
                  </a:cubicBezTo>
                  <a:lnTo>
                    <a:pt x="1913453" y="1659987"/>
                  </a:lnTo>
                  <a:lnTo>
                    <a:pt x="1994135" y="1686881"/>
                  </a:lnTo>
                  <a:cubicBezTo>
                    <a:pt x="2007582" y="1691363"/>
                    <a:pt x="2020577" y="1697548"/>
                    <a:pt x="2034476" y="1700328"/>
                  </a:cubicBezTo>
                  <a:cubicBezTo>
                    <a:pt x="2063890" y="1706211"/>
                    <a:pt x="2202466" y="1735429"/>
                    <a:pt x="2249629" y="1740669"/>
                  </a:cubicBezTo>
                  <a:cubicBezTo>
                    <a:pt x="2303274" y="1746629"/>
                    <a:pt x="2357262" y="1748999"/>
                    <a:pt x="2410994" y="1754116"/>
                  </a:cubicBezTo>
                  <a:cubicBezTo>
                    <a:pt x="2466219" y="1759375"/>
                    <a:pt x="2582302" y="1773371"/>
                    <a:pt x="2639594" y="1781010"/>
                  </a:cubicBezTo>
                  <a:cubicBezTo>
                    <a:pt x="2671011" y="1785199"/>
                    <a:pt x="2702644" y="1788241"/>
                    <a:pt x="2733723" y="1794457"/>
                  </a:cubicBezTo>
                  <a:cubicBezTo>
                    <a:pt x="2733729" y="1794458"/>
                    <a:pt x="2868191" y="1828074"/>
                    <a:pt x="2895088" y="1834798"/>
                  </a:cubicBezTo>
                  <a:cubicBezTo>
                    <a:pt x="2913017" y="1839280"/>
                    <a:pt x="2930754" y="1844621"/>
                    <a:pt x="2948876" y="1848245"/>
                  </a:cubicBezTo>
                  <a:cubicBezTo>
                    <a:pt x="2971288" y="1852727"/>
                    <a:pt x="2993939" y="1856149"/>
                    <a:pt x="3016112" y="1861692"/>
                  </a:cubicBezTo>
                  <a:cubicBezTo>
                    <a:pt x="3029863" y="1865130"/>
                    <a:pt x="3042702" y="1871702"/>
                    <a:pt x="3056453" y="1875140"/>
                  </a:cubicBezTo>
                  <a:cubicBezTo>
                    <a:pt x="3078626" y="1880683"/>
                    <a:pt x="3101143" y="1884830"/>
                    <a:pt x="3123688" y="1888587"/>
                  </a:cubicBezTo>
                  <a:cubicBezTo>
                    <a:pt x="3212866" y="1903450"/>
                    <a:pt x="3256698" y="1905922"/>
                    <a:pt x="3352288" y="1915481"/>
                  </a:cubicBezTo>
                  <a:cubicBezTo>
                    <a:pt x="3468829" y="1910999"/>
                    <a:pt x="3585687" y="1911719"/>
                    <a:pt x="3701912" y="1902034"/>
                  </a:cubicBezTo>
                  <a:cubicBezTo>
                    <a:pt x="3828290" y="1891503"/>
                    <a:pt x="3799836" y="1883660"/>
                    <a:pt x="3876723" y="1861692"/>
                  </a:cubicBezTo>
                  <a:cubicBezTo>
                    <a:pt x="3894493" y="1856615"/>
                    <a:pt x="3912810" y="1853556"/>
                    <a:pt x="3930512" y="1848245"/>
                  </a:cubicBezTo>
                  <a:cubicBezTo>
                    <a:pt x="3957665" y="1840099"/>
                    <a:pt x="3984300" y="1830316"/>
                    <a:pt x="4011194" y="1821351"/>
                  </a:cubicBezTo>
                  <a:cubicBezTo>
                    <a:pt x="4024641" y="1816869"/>
                    <a:pt x="4039741" y="1815767"/>
                    <a:pt x="4051535" y="1807904"/>
                  </a:cubicBezTo>
                  <a:cubicBezTo>
                    <a:pt x="4064982" y="1798939"/>
                    <a:pt x="4077108" y="1787574"/>
                    <a:pt x="4091876" y="1781010"/>
                  </a:cubicBezTo>
                  <a:cubicBezTo>
                    <a:pt x="4117782" y="1769496"/>
                    <a:pt x="4145665" y="1763081"/>
                    <a:pt x="4172559" y="1754116"/>
                  </a:cubicBezTo>
                  <a:cubicBezTo>
                    <a:pt x="4186006" y="1749634"/>
                    <a:pt x="4201106" y="1748532"/>
                    <a:pt x="4212900" y="1740669"/>
                  </a:cubicBezTo>
                  <a:cubicBezTo>
                    <a:pt x="4391981" y="1621282"/>
                    <a:pt x="4126570" y="1793112"/>
                    <a:pt x="4293582" y="1700328"/>
                  </a:cubicBezTo>
                  <a:cubicBezTo>
                    <a:pt x="4321837" y="1684631"/>
                    <a:pt x="4343601" y="1656762"/>
                    <a:pt x="4374265" y="1646540"/>
                  </a:cubicBezTo>
                  <a:cubicBezTo>
                    <a:pt x="4401159" y="1637575"/>
                    <a:pt x="4431359" y="1635370"/>
                    <a:pt x="4454947" y="1619645"/>
                  </a:cubicBezTo>
                  <a:cubicBezTo>
                    <a:pt x="4468394" y="1610680"/>
                    <a:pt x="4482873" y="1603097"/>
                    <a:pt x="4495288" y="1592751"/>
                  </a:cubicBezTo>
                  <a:cubicBezTo>
                    <a:pt x="4509897" y="1580577"/>
                    <a:pt x="4519806" y="1562959"/>
                    <a:pt x="4535629" y="1552410"/>
                  </a:cubicBezTo>
                  <a:cubicBezTo>
                    <a:pt x="4547423" y="1544547"/>
                    <a:pt x="4562524" y="1543445"/>
                    <a:pt x="4575971" y="1538963"/>
                  </a:cubicBezTo>
                  <a:cubicBezTo>
                    <a:pt x="4589418" y="1529998"/>
                    <a:pt x="4601544" y="1518633"/>
                    <a:pt x="4616312" y="1512069"/>
                  </a:cubicBezTo>
                  <a:lnTo>
                    <a:pt x="4737335" y="1471728"/>
                  </a:lnTo>
                  <a:lnTo>
                    <a:pt x="4777676" y="1458281"/>
                  </a:lnTo>
                  <a:lnTo>
                    <a:pt x="4818018" y="1444834"/>
                  </a:lnTo>
                  <a:cubicBezTo>
                    <a:pt x="4831465" y="1435869"/>
                    <a:pt x="4843904" y="1425168"/>
                    <a:pt x="4858359" y="1417940"/>
                  </a:cubicBezTo>
                  <a:cubicBezTo>
                    <a:pt x="4871037" y="1411601"/>
                    <a:pt x="4885025" y="1408222"/>
                    <a:pt x="4898700" y="1404492"/>
                  </a:cubicBezTo>
                  <a:cubicBezTo>
                    <a:pt x="5065550" y="1358986"/>
                    <a:pt x="4953753" y="1395105"/>
                    <a:pt x="5046618" y="1364151"/>
                  </a:cubicBezTo>
                  <a:cubicBezTo>
                    <a:pt x="5060065" y="1355186"/>
                    <a:pt x="5072104" y="1343623"/>
                    <a:pt x="5086959" y="1337257"/>
                  </a:cubicBezTo>
                  <a:cubicBezTo>
                    <a:pt x="5147277" y="1311406"/>
                    <a:pt x="5128753" y="1336531"/>
                    <a:pt x="5181088" y="1310363"/>
                  </a:cubicBezTo>
                  <a:cubicBezTo>
                    <a:pt x="5285356" y="1258229"/>
                    <a:pt x="5160373" y="1303821"/>
                    <a:pt x="5261771" y="1270022"/>
                  </a:cubicBezTo>
                  <a:lnTo>
                    <a:pt x="5342453" y="1216234"/>
                  </a:lnTo>
                  <a:cubicBezTo>
                    <a:pt x="5355900" y="1207269"/>
                    <a:pt x="5371366" y="1200768"/>
                    <a:pt x="5382794" y="1189340"/>
                  </a:cubicBezTo>
                  <a:cubicBezTo>
                    <a:pt x="5405206" y="1166928"/>
                    <a:pt x="5432448" y="1148476"/>
                    <a:pt x="5450029" y="1122104"/>
                  </a:cubicBezTo>
                  <a:cubicBezTo>
                    <a:pt x="5483956" y="1071214"/>
                    <a:pt x="5465495" y="1093191"/>
                    <a:pt x="5503818" y="1054869"/>
                  </a:cubicBezTo>
                  <a:lnTo>
                    <a:pt x="5530712" y="974187"/>
                  </a:lnTo>
                  <a:cubicBezTo>
                    <a:pt x="5535194" y="960740"/>
                    <a:pt x="5541829" y="947827"/>
                    <a:pt x="5544159" y="933845"/>
                  </a:cubicBezTo>
                  <a:lnTo>
                    <a:pt x="5557606" y="853163"/>
                  </a:lnTo>
                  <a:cubicBezTo>
                    <a:pt x="5547032" y="736846"/>
                    <a:pt x="5554470" y="734609"/>
                    <a:pt x="5530712" y="651457"/>
                  </a:cubicBezTo>
                  <a:cubicBezTo>
                    <a:pt x="5526818" y="637828"/>
                    <a:pt x="5523604" y="623794"/>
                    <a:pt x="5517265" y="611116"/>
                  </a:cubicBezTo>
                  <a:cubicBezTo>
                    <a:pt x="5495027" y="566640"/>
                    <a:pt x="5458188" y="538593"/>
                    <a:pt x="5423135" y="503540"/>
                  </a:cubicBezTo>
                  <a:cubicBezTo>
                    <a:pt x="5414170" y="494575"/>
                    <a:pt x="5406790" y="483678"/>
                    <a:pt x="5396241" y="476645"/>
                  </a:cubicBezTo>
                  <a:lnTo>
                    <a:pt x="5275218" y="395963"/>
                  </a:lnTo>
                  <a:cubicBezTo>
                    <a:pt x="5211290" y="353345"/>
                    <a:pt x="5250205" y="374179"/>
                    <a:pt x="5154194" y="342175"/>
                  </a:cubicBezTo>
                  <a:lnTo>
                    <a:pt x="5033171" y="301834"/>
                  </a:lnTo>
                  <a:cubicBezTo>
                    <a:pt x="5019724" y="297352"/>
                    <a:pt x="5006580" y="291825"/>
                    <a:pt x="4992829" y="288387"/>
                  </a:cubicBezTo>
                  <a:cubicBezTo>
                    <a:pt x="4974900" y="283905"/>
                    <a:pt x="4956743" y="280251"/>
                    <a:pt x="4939041" y="274940"/>
                  </a:cubicBezTo>
                  <a:cubicBezTo>
                    <a:pt x="4911888" y="266794"/>
                    <a:pt x="4885253" y="257010"/>
                    <a:pt x="4858359" y="248045"/>
                  </a:cubicBezTo>
                  <a:lnTo>
                    <a:pt x="4818018" y="234598"/>
                  </a:lnTo>
                  <a:cubicBezTo>
                    <a:pt x="4804571" y="230116"/>
                    <a:pt x="4791575" y="223931"/>
                    <a:pt x="4777676" y="221151"/>
                  </a:cubicBezTo>
                  <a:lnTo>
                    <a:pt x="4710441" y="207704"/>
                  </a:lnTo>
                  <a:cubicBezTo>
                    <a:pt x="4683616" y="202827"/>
                    <a:pt x="4656495" y="199604"/>
                    <a:pt x="4629759" y="194257"/>
                  </a:cubicBezTo>
                  <a:cubicBezTo>
                    <a:pt x="4611637" y="190633"/>
                    <a:pt x="4594201" y="183848"/>
                    <a:pt x="4575971" y="180810"/>
                  </a:cubicBezTo>
                  <a:cubicBezTo>
                    <a:pt x="4437198" y="157681"/>
                    <a:pt x="4402006" y="156718"/>
                    <a:pt x="4280135" y="140469"/>
                  </a:cubicBezTo>
                  <a:cubicBezTo>
                    <a:pt x="4108677" y="117608"/>
                    <a:pt x="4231682" y="127303"/>
                    <a:pt x="3970853" y="113575"/>
                  </a:cubicBezTo>
                  <a:cubicBezTo>
                    <a:pt x="3422001" y="84688"/>
                    <a:pt x="3900278" y="115145"/>
                    <a:pt x="3473312" y="86681"/>
                  </a:cubicBezTo>
                  <a:cubicBezTo>
                    <a:pt x="3132701" y="117645"/>
                    <a:pt x="3499436" y="94247"/>
                    <a:pt x="3204371" y="86681"/>
                  </a:cubicBezTo>
                  <a:cubicBezTo>
                    <a:pt x="2895157" y="78752"/>
                    <a:pt x="2585806" y="77716"/>
                    <a:pt x="2276523" y="73234"/>
                  </a:cubicBezTo>
                  <a:cubicBezTo>
                    <a:pt x="1933955" y="42091"/>
                    <a:pt x="2328047" y="74966"/>
                    <a:pt x="1698300" y="46340"/>
                  </a:cubicBezTo>
                  <a:cubicBezTo>
                    <a:pt x="1644381" y="43889"/>
                    <a:pt x="1590813" y="36125"/>
                    <a:pt x="1536935" y="32892"/>
                  </a:cubicBezTo>
                  <a:lnTo>
                    <a:pt x="1025947" y="5998"/>
                  </a:lnTo>
                  <a:cubicBezTo>
                    <a:pt x="779418" y="14963"/>
                    <a:pt x="525685" y="-26944"/>
                    <a:pt x="286359" y="32892"/>
                  </a:cubicBezTo>
                  <a:cubicBezTo>
                    <a:pt x="205070" y="53216"/>
                    <a:pt x="250102" y="40496"/>
                    <a:pt x="151888" y="73234"/>
                  </a:cubicBezTo>
                  <a:lnTo>
                    <a:pt x="111547" y="86681"/>
                  </a:lnTo>
                  <a:cubicBezTo>
                    <a:pt x="102582" y="100128"/>
                    <a:pt x="91881" y="112567"/>
                    <a:pt x="84653" y="127022"/>
                  </a:cubicBezTo>
                  <a:cubicBezTo>
                    <a:pt x="78314" y="139700"/>
                    <a:pt x="81229" y="157340"/>
                    <a:pt x="71206" y="167363"/>
                  </a:cubicBezTo>
                  <a:cubicBezTo>
                    <a:pt x="61183" y="177386"/>
                    <a:pt x="44312" y="176328"/>
                    <a:pt x="30865" y="180810"/>
                  </a:cubicBezTo>
                  <a:cubicBezTo>
                    <a:pt x="2553" y="265745"/>
                    <a:pt x="3971" y="233143"/>
                    <a:pt x="3971" y="27494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C2BC665-FEF0-1AF7-77B0-4870CFDA1ADA}"/>
                </a:ext>
              </a:extLst>
            </p:cNvPr>
            <p:cNvSpPr/>
            <p:nvPr/>
          </p:nvSpPr>
          <p:spPr>
            <a:xfrm>
              <a:off x="249317" y="107576"/>
              <a:ext cx="10414201" cy="3455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7" name="Group 486">
            <a:extLst>
              <a:ext uri="{FF2B5EF4-FFF2-40B4-BE49-F238E27FC236}">
                <a16:creationId xmlns:a16="http://schemas.microsoft.com/office/drawing/2014/main" id="{77A96BAB-162F-AFDE-75DF-C10480C0EAB9}"/>
              </a:ext>
            </a:extLst>
          </p:cNvPr>
          <p:cNvGrpSpPr/>
          <p:nvPr/>
        </p:nvGrpSpPr>
        <p:grpSpPr>
          <a:xfrm>
            <a:off x="6417077" y="5065281"/>
            <a:ext cx="92551" cy="350947"/>
            <a:chOff x="2224914" y="573002"/>
            <a:chExt cx="92551" cy="35094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488" name="Group 487">
              <a:extLst>
                <a:ext uri="{FF2B5EF4-FFF2-40B4-BE49-F238E27FC236}">
                  <a16:creationId xmlns:a16="http://schemas.microsoft.com/office/drawing/2014/main" id="{AF6965AC-384A-194F-30F2-5A798E815863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C38EA0B9-E058-C6A7-FE4E-B5403F0D5647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95406387-9898-2BF3-06E7-A081E2208ACB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3B977EBF-83A8-6760-4889-1E32294E4A2F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1597EB58-3247-55BC-06ED-ED871BDACD96}"/>
                </a:ext>
              </a:extLst>
            </p:cNvPr>
            <p:cNvSpPr/>
            <p:nvPr/>
          </p:nvSpPr>
          <p:spPr>
            <a:xfrm>
              <a:off x="2226848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1B6EA096-A602-CA85-E3CC-23BB7C1D0DB9}"/>
              </a:ext>
            </a:extLst>
          </p:cNvPr>
          <p:cNvCxnSpPr>
            <a:stCxn id="153" idx="3"/>
            <a:endCxn id="491" idx="1"/>
          </p:cNvCxnSpPr>
          <p:nvPr/>
        </p:nvCxnSpPr>
        <p:spPr>
          <a:xfrm>
            <a:off x="5408340" y="5149348"/>
            <a:ext cx="1008737" cy="130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U-Turn Arrow 21">
            <a:extLst>
              <a:ext uri="{FF2B5EF4-FFF2-40B4-BE49-F238E27FC236}">
                <a16:creationId xmlns:a16="http://schemas.microsoft.com/office/drawing/2014/main" id="{F57C48AF-1BF2-9B8F-A6F6-A7C22F0DD068}"/>
              </a:ext>
            </a:extLst>
          </p:cNvPr>
          <p:cNvSpPr/>
          <p:nvPr/>
        </p:nvSpPr>
        <p:spPr>
          <a:xfrm>
            <a:off x="2863645" y="133564"/>
            <a:ext cx="390356" cy="486267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2A9DF1-6309-4761-C06B-FF4AB6C634F8}"/>
              </a:ext>
            </a:extLst>
          </p:cNvPr>
          <p:cNvSpPr txBox="1"/>
          <p:nvPr/>
        </p:nvSpPr>
        <p:spPr>
          <a:xfrm>
            <a:off x="244840" y="133564"/>
            <a:ext cx="260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MLM pretrain + warm-up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7A37944-43A3-98D9-18EC-7CC88CE8E5F6}"/>
              </a:ext>
            </a:extLst>
          </p:cNvPr>
          <p:cNvGrpSpPr/>
          <p:nvPr/>
        </p:nvGrpSpPr>
        <p:grpSpPr>
          <a:xfrm>
            <a:off x="6507694" y="1447532"/>
            <a:ext cx="92551" cy="350947"/>
            <a:chOff x="2224914" y="573002"/>
            <a:chExt cx="92551" cy="35094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161C738-2DBA-5340-ECAB-3E32798F6A98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93721F1-A47E-C3F3-2BD8-5C9304B4C845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7CD4E31-00F0-C592-AEC0-A53E7C79BA21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D03A0AA-DDD0-D814-BE87-3B8D8F3C59DB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B0F2B08-7A48-416F-196C-FC3B36D381C3}"/>
                </a:ext>
              </a:extLst>
            </p:cNvPr>
            <p:cNvSpPr/>
            <p:nvPr/>
          </p:nvSpPr>
          <p:spPr>
            <a:xfrm>
              <a:off x="2226848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7EA37C-D838-5757-AE6D-7336761634EB}"/>
              </a:ext>
            </a:extLst>
          </p:cNvPr>
          <p:cNvCxnSpPr>
            <a:stCxn id="152" idx="3"/>
            <a:endCxn id="29" idx="0"/>
          </p:cNvCxnSpPr>
          <p:nvPr/>
        </p:nvCxnSpPr>
        <p:spPr>
          <a:xfrm flipV="1">
            <a:off x="4663934" y="1617245"/>
            <a:ext cx="1889069" cy="1370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E873949-8980-FB5D-467E-F52E76C5CF4A}"/>
              </a:ext>
            </a:extLst>
          </p:cNvPr>
          <p:cNvCxnSpPr>
            <a:stCxn id="27" idx="0"/>
          </p:cNvCxnSpPr>
          <p:nvPr/>
        </p:nvCxnSpPr>
        <p:spPr>
          <a:xfrm flipH="1" flipV="1">
            <a:off x="6553002" y="619831"/>
            <a:ext cx="1935" cy="8277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4CBE13-2645-7C15-A1BC-7A9A96414188}"/>
              </a:ext>
            </a:extLst>
          </p:cNvPr>
          <p:cNvSpPr txBox="1"/>
          <p:nvPr/>
        </p:nvSpPr>
        <p:spPr>
          <a:xfrm>
            <a:off x="5202193" y="239879"/>
            <a:ext cx="32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modality prediction loss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80FDF0E-BB9E-E7EC-887F-5A4D60D6B525}"/>
              </a:ext>
            </a:extLst>
          </p:cNvPr>
          <p:cNvCxnSpPr>
            <a:cxnSpLocks/>
            <a:stCxn id="492" idx="2"/>
          </p:cNvCxnSpPr>
          <p:nvPr/>
        </p:nvCxnSpPr>
        <p:spPr>
          <a:xfrm>
            <a:off x="6462386" y="5416228"/>
            <a:ext cx="0" cy="694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CDE4CB6-2314-10E1-3672-EE27DEACD2AC}"/>
              </a:ext>
            </a:extLst>
          </p:cNvPr>
          <p:cNvSpPr txBox="1"/>
          <p:nvPr/>
        </p:nvSpPr>
        <p:spPr>
          <a:xfrm>
            <a:off x="5608468" y="6248789"/>
            <a:ext cx="3224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modality prediction loss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75841F-4888-6A82-C81E-86812E795AE8}"/>
              </a:ext>
            </a:extLst>
          </p:cNvPr>
          <p:cNvCxnSpPr>
            <a:cxnSpLocks/>
            <a:stCxn id="30" idx="2"/>
            <a:endCxn id="46" idx="0"/>
          </p:cNvCxnSpPr>
          <p:nvPr/>
        </p:nvCxnSpPr>
        <p:spPr>
          <a:xfrm>
            <a:off x="6553003" y="1798479"/>
            <a:ext cx="282226" cy="15114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BBD86F2-907D-FEB7-9581-F28D30A72527}"/>
              </a:ext>
            </a:extLst>
          </p:cNvPr>
          <p:cNvCxnSpPr>
            <a:cxnSpLocks/>
            <a:stCxn id="489" idx="0"/>
            <a:endCxn id="46" idx="2"/>
          </p:cNvCxnSpPr>
          <p:nvPr/>
        </p:nvCxnSpPr>
        <p:spPr>
          <a:xfrm flipV="1">
            <a:off x="6464320" y="3679295"/>
            <a:ext cx="370909" cy="138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B15D39D-97D2-3A4F-6C96-F872FA745464}"/>
              </a:ext>
            </a:extLst>
          </p:cNvPr>
          <p:cNvSpPr txBox="1"/>
          <p:nvPr/>
        </p:nvSpPr>
        <p:spPr>
          <a:xfrm>
            <a:off x="5917766" y="3309963"/>
            <a:ext cx="183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Contrastive loss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4AFE63-652F-5B5B-1692-4477369CCDA5}"/>
              </a:ext>
            </a:extLst>
          </p:cNvPr>
          <p:cNvCxnSpPr>
            <a:cxnSpLocks/>
            <a:stCxn id="28" idx="3"/>
            <a:endCxn id="54" idx="3"/>
          </p:cNvCxnSpPr>
          <p:nvPr/>
        </p:nvCxnSpPr>
        <p:spPr>
          <a:xfrm>
            <a:off x="6598740" y="1571937"/>
            <a:ext cx="2482678" cy="17293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CDE2C71-51A5-1777-46CA-8CAFCFA92000}"/>
              </a:ext>
            </a:extLst>
          </p:cNvPr>
          <p:cNvCxnSpPr>
            <a:cxnSpLocks/>
            <a:stCxn id="491" idx="3"/>
            <a:endCxn id="57" idx="2"/>
          </p:cNvCxnSpPr>
          <p:nvPr/>
        </p:nvCxnSpPr>
        <p:spPr>
          <a:xfrm flipV="1">
            <a:off x="6507694" y="3606943"/>
            <a:ext cx="2526482" cy="16733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FB2D879-BEE6-B8B0-8F32-A04EA8435C05}"/>
              </a:ext>
            </a:extLst>
          </p:cNvPr>
          <p:cNvGrpSpPr/>
          <p:nvPr/>
        </p:nvGrpSpPr>
        <p:grpSpPr>
          <a:xfrm>
            <a:off x="8988867" y="3255996"/>
            <a:ext cx="92551" cy="350947"/>
            <a:chOff x="2224914" y="573002"/>
            <a:chExt cx="92551" cy="350947"/>
          </a:xfrm>
          <a:solidFill>
            <a:schemeClr val="accent2">
              <a:lumMod val="60000"/>
              <a:lumOff val="40000"/>
            </a:schemeClr>
          </a:solidFill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A9A9B8F-5D46-20EF-3F83-DBD19ACBF383}"/>
                </a:ext>
              </a:extLst>
            </p:cNvPr>
            <p:cNvGrpSpPr/>
            <p:nvPr/>
          </p:nvGrpSpPr>
          <p:grpSpPr>
            <a:xfrm>
              <a:off x="2224914" y="652098"/>
              <a:ext cx="91046" cy="271851"/>
              <a:chOff x="1575525" y="3534032"/>
              <a:chExt cx="91046" cy="271851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3B06B91-CF8B-079C-EFDC-C6FEF1028E4E}"/>
                  </a:ext>
                </a:extLst>
              </p:cNvPr>
              <p:cNvSpPr/>
              <p:nvPr/>
            </p:nvSpPr>
            <p:spPr>
              <a:xfrm>
                <a:off x="1575954" y="3534032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1CF19970-C2F3-E9D0-4FBD-08F937AA6C5C}"/>
                  </a:ext>
                </a:extLst>
              </p:cNvPr>
              <p:cNvSpPr/>
              <p:nvPr/>
            </p:nvSpPr>
            <p:spPr>
              <a:xfrm>
                <a:off x="1575525" y="3624649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5D26D66-952E-979D-9DB0-D4FF521A9971}"/>
                  </a:ext>
                </a:extLst>
              </p:cNvPr>
              <p:cNvSpPr/>
              <p:nvPr/>
            </p:nvSpPr>
            <p:spPr>
              <a:xfrm>
                <a:off x="1575525" y="3715266"/>
                <a:ext cx="90617" cy="90617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28A0A99-9602-0BDC-B9D8-47E187648A3B}"/>
                </a:ext>
              </a:extLst>
            </p:cNvPr>
            <p:cNvSpPr/>
            <p:nvPr/>
          </p:nvSpPr>
          <p:spPr>
            <a:xfrm>
              <a:off x="2226848" y="57300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40671092-AA53-435D-0C4C-FECDADA8FE39}"/>
              </a:ext>
            </a:extLst>
          </p:cNvPr>
          <p:cNvSpPr txBox="1"/>
          <p:nvPr/>
        </p:nvSpPr>
        <p:spPr>
          <a:xfrm>
            <a:off x="8795658" y="2612572"/>
            <a:ext cx="1625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Attention fuse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A79E25-BB85-7FB7-1001-314BADD0C87B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9079913" y="3380401"/>
            <a:ext cx="478283" cy="19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019DF60-8A06-9A24-A6AB-3A475F2CF52D}"/>
              </a:ext>
            </a:extLst>
          </p:cNvPr>
          <p:cNvSpPr txBox="1"/>
          <p:nvPr/>
        </p:nvSpPr>
        <p:spPr>
          <a:xfrm>
            <a:off x="9558196" y="3215211"/>
            <a:ext cx="2418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Fusion prediction loss</a:t>
            </a:r>
          </a:p>
        </p:txBody>
      </p:sp>
      <p:sp>
        <p:nvSpPr>
          <p:cNvPr id="451" name="U-Turn Arrow 450">
            <a:extLst>
              <a:ext uri="{FF2B5EF4-FFF2-40B4-BE49-F238E27FC236}">
                <a16:creationId xmlns:a16="http://schemas.microsoft.com/office/drawing/2014/main" id="{06CE19E8-283C-AA7D-4B34-49A5BE2DC3C0}"/>
              </a:ext>
            </a:extLst>
          </p:cNvPr>
          <p:cNvSpPr/>
          <p:nvPr/>
        </p:nvSpPr>
        <p:spPr>
          <a:xfrm>
            <a:off x="3539157" y="3529390"/>
            <a:ext cx="390356" cy="486267"/>
          </a:xfrm>
          <a:prstGeom prst="utur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E656E24C-B798-8CD1-E883-95E0D1BA2854}"/>
              </a:ext>
            </a:extLst>
          </p:cNvPr>
          <p:cNvSpPr txBox="1"/>
          <p:nvPr/>
        </p:nvSpPr>
        <p:spPr>
          <a:xfrm>
            <a:off x="3897995" y="3592417"/>
            <a:ext cx="1114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125300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8121F0-A823-155C-C784-0A697B9010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310013"/>
              </p:ext>
            </p:extLst>
          </p:nvPr>
        </p:nvGraphicFramePr>
        <p:xfrm>
          <a:off x="0" y="-354751"/>
          <a:ext cx="12191994" cy="75675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459">
                  <a:extLst>
                    <a:ext uri="{9D8B030D-6E8A-4147-A177-3AD203B41FA5}">
                      <a16:colId xmlns:a16="http://schemas.microsoft.com/office/drawing/2014/main" val="1389132251"/>
                    </a:ext>
                  </a:extLst>
                </a:gridCol>
                <a:gridCol w="680574">
                  <a:extLst>
                    <a:ext uri="{9D8B030D-6E8A-4147-A177-3AD203B41FA5}">
                      <a16:colId xmlns:a16="http://schemas.microsoft.com/office/drawing/2014/main" val="3151989204"/>
                    </a:ext>
                  </a:extLst>
                </a:gridCol>
                <a:gridCol w="690847">
                  <a:extLst>
                    <a:ext uri="{9D8B030D-6E8A-4147-A177-3AD203B41FA5}">
                      <a16:colId xmlns:a16="http://schemas.microsoft.com/office/drawing/2014/main" val="1726659870"/>
                    </a:ext>
                  </a:extLst>
                </a:gridCol>
                <a:gridCol w="607105">
                  <a:extLst>
                    <a:ext uri="{9D8B030D-6E8A-4147-A177-3AD203B41FA5}">
                      <a16:colId xmlns:a16="http://schemas.microsoft.com/office/drawing/2014/main" val="1066841410"/>
                    </a:ext>
                  </a:extLst>
                </a:gridCol>
                <a:gridCol w="583348">
                  <a:extLst>
                    <a:ext uri="{9D8B030D-6E8A-4147-A177-3AD203B41FA5}">
                      <a16:colId xmlns:a16="http://schemas.microsoft.com/office/drawing/2014/main" val="2808767115"/>
                    </a:ext>
                  </a:extLst>
                </a:gridCol>
                <a:gridCol w="641684">
                  <a:extLst>
                    <a:ext uri="{9D8B030D-6E8A-4147-A177-3AD203B41FA5}">
                      <a16:colId xmlns:a16="http://schemas.microsoft.com/office/drawing/2014/main" val="2127283285"/>
                    </a:ext>
                  </a:extLst>
                </a:gridCol>
                <a:gridCol w="714603">
                  <a:extLst>
                    <a:ext uri="{9D8B030D-6E8A-4147-A177-3AD203B41FA5}">
                      <a16:colId xmlns:a16="http://schemas.microsoft.com/office/drawing/2014/main" val="3501161346"/>
                    </a:ext>
                  </a:extLst>
                </a:gridCol>
                <a:gridCol w="714603">
                  <a:extLst>
                    <a:ext uri="{9D8B030D-6E8A-4147-A177-3AD203B41FA5}">
                      <a16:colId xmlns:a16="http://schemas.microsoft.com/office/drawing/2014/main" val="1698430433"/>
                    </a:ext>
                  </a:extLst>
                </a:gridCol>
                <a:gridCol w="714603">
                  <a:extLst>
                    <a:ext uri="{9D8B030D-6E8A-4147-A177-3AD203B41FA5}">
                      <a16:colId xmlns:a16="http://schemas.microsoft.com/office/drawing/2014/main" val="4100565"/>
                    </a:ext>
                  </a:extLst>
                </a:gridCol>
                <a:gridCol w="714603">
                  <a:extLst>
                    <a:ext uri="{9D8B030D-6E8A-4147-A177-3AD203B41FA5}">
                      <a16:colId xmlns:a16="http://schemas.microsoft.com/office/drawing/2014/main" val="3705080409"/>
                    </a:ext>
                  </a:extLst>
                </a:gridCol>
                <a:gridCol w="583348">
                  <a:extLst>
                    <a:ext uri="{9D8B030D-6E8A-4147-A177-3AD203B41FA5}">
                      <a16:colId xmlns:a16="http://schemas.microsoft.com/office/drawing/2014/main" val="1773767075"/>
                    </a:ext>
                  </a:extLst>
                </a:gridCol>
                <a:gridCol w="670851">
                  <a:extLst>
                    <a:ext uri="{9D8B030D-6E8A-4147-A177-3AD203B41FA5}">
                      <a16:colId xmlns:a16="http://schemas.microsoft.com/office/drawing/2014/main" val="2154459329"/>
                    </a:ext>
                  </a:extLst>
                </a:gridCol>
                <a:gridCol w="597933">
                  <a:extLst>
                    <a:ext uri="{9D8B030D-6E8A-4147-A177-3AD203B41FA5}">
                      <a16:colId xmlns:a16="http://schemas.microsoft.com/office/drawing/2014/main" val="2112424334"/>
                    </a:ext>
                  </a:extLst>
                </a:gridCol>
                <a:gridCol w="597932">
                  <a:extLst>
                    <a:ext uri="{9D8B030D-6E8A-4147-A177-3AD203B41FA5}">
                      <a16:colId xmlns:a16="http://schemas.microsoft.com/office/drawing/2014/main" val="3647700120"/>
                    </a:ext>
                  </a:extLst>
                </a:gridCol>
                <a:gridCol w="627101">
                  <a:extLst>
                    <a:ext uri="{9D8B030D-6E8A-4147-A177-3AD203B41FA5}">
                      <a16:colId xmlns:a16="http://schemas.microsoft.com/office/drawing/2014/main" val="2530206531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1725146981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3037382523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3014766663"/>
                    </a:ext>
                  </a:extLst>
                </a:gridCol>
                <a:gridCol w="627100">
                  <a:extLst>
                    <a:ext uri="{9D8B030D-6E8A-4147-A177-3AD203B41FA5}">
                      <a16:colId xmlns:a16="http://schemas.microsoft.com/office/drawing/2014/main" val="1435121467"/>
                    </a:ext>
                  </a:extLst>
                </a:gridCol>
              </a:tblGrid>
              <a:tr h="513301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MIMIC-III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9"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MIMIC-IV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69067"/>
                  </a:ext>
                </a:extLst>
              </a:tr>
              <a:tr h="564101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Mortality (27.42%)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Readmission (40.23%)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Prolonged</a:t>
                      </a:r>
                      <a:r>
                        <a:rPr lang="zh-CN" altLang="en-US" sz="18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tay (51.40%)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Mortality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(9.88%)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Readmission (68.06%)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Prolonged stay (35.50%)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827999"/>
                  </a:ext>
                </a:extLst>
              </a:tr>
              <a:tr h="592440"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AUROC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AUPRC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AUROC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AUPRC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AUROC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AUPRC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AUROC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AUPRC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AUROC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AUPRC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F1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AUROC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AUPRC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106135"/>
                  </a:ext>
                </a:extLst>
              </a:tr>
              <a:tr h="5022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HEART (2024)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183530"/>
                  </a:ext>
                </a:extLst>
              </a:tr>
              <a:tr h="943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GT  w/o pretrain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71.20 ± 2.37</a:t>
                      </a:r>
                      <a:endParaRPr lang="en-US" sz="16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90.72 ± 0.72</a:t>
                      </a:r>
                      <a:endParaRPr lang="en-US" sz="16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81.47 ± 1.44</a:t>
                      </a:r>
                      <a:endParaRPr lang="en-US" sz="160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68.65 ± 1.08</a:t>
                      </a:r>
                      <a:endParaRPr 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79.81 ± 0.35</a:t>
                      </a:r>
                      <a:endParaRPr 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69.55 ± 0.27</a:t>
                      </a:r>
                      <a:endParaRPr 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75.98 ± 0.62</a:t>
                      </a:r>
                      <a:endParaRPr 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84.02 ± 0.33</a:t>
                      </a:r>
                      <a:endParaRPr 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85.75 ± 0.28</a:t>
                      </a:r>
                      <a:endParaRPr lang="en-US" sz="16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67.99 ± 0.99</a:t>
                      </a:r>
                      <a:endParaRPr lang="en-US" sz="1600" b="1" u="non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95.23 ± 0.12</a:t>
                      </a:r>
                      <a:endParaRPr lang="en-US" sz="16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76.43 ± 0.44</a:t>
                      </a:r>
                      <a:endParaRPr lang="en-US" sz="16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81.69 ± 0.16</a:t>
                      </a:r>
                      <a:endParaRPr lang="en-US" sz="16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70.68 ± 0.19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82.21 ± 0.14</a:t>
                      </a:r>
                      <a:endParaRPr lang="en-US" sz="16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68.21 ± 1.86</a:t>
                      </a:r>
                      <a:endParaRPr lang="en-US" sz="16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85.68 ± 0.31</a:t>
                      </a:r>
                      <a:endParaRPr lang="en-US" sz="16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dirty="0"/>
                        <a:t>78.23 ± 0.43</a:t>
                      </a:r>
                      <a:endParaRPr lang="en-US" sz="1600" b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543446"/>
                  </a:ext>
                </a:extLst>
              </a:tr>
              <a:tr h="943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GT  w/ pretrain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74.36 ± 0.50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91.74 ± 0.14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82.71 ± 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u="sng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67.84 ± 0.44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80.21 ± 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69.55 ± 0.09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77.56 ± 0.18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84.52 ± 0.22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85.92 ± 0.25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65.75 ± 1.30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95.77 ± 0.08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78.18 ± 0.15</a:t>
                      </a:r>
                      <a:endParaRPr lang="en-US" sz="1600" b="1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82.38 ± 0.05</a:t>
                      </a:r>
                      <a:endParaRPr lang="en-US" sz="1600" b="1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71.98 ± 0.11</a:t>
                      </a:r>
                      <a:endParaRPr lang="en-US" sz="1600" b="1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82.70 ± 0.08</a:t>
                      </a:r>
                      <a:endParaRPr lang="en-US" sz="1600" b="1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70.35 ± 0.73</a:t>
                      </a:r>
                      <a:endParaRPr lang="en-US" sz="1600" b="1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86.35 ± 0.13</a:t>
                      </a:r>
                      <a:endParaRPr lang="en-US" sz="1600" b="1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highlight>
                            <a:srgbClr val="FFFF00"/>
                          </a:highlight>
                        </a:rPr>
                        <a:t>79.06 ± 0.24</a:t>
                      </a:r>
                      <a:endParaRPr lang="en-US" sz="1600" b="1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6711324"/>
                  </a:ext>
                </a:extLst>
              </a:tr>
              <a:tr h="9435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HG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61.30 ± 2.28</a:t>
                      </a:r>
                      <a:endParaRPr lang="en-US" sz="1600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82.26 ± 1.77</a:t>
                      </a:r>
                      <a:endParaRPr lang="en-US" sz="1600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61.00 ± 2.76</a:t>
                      </a:r>
                      <a:endParaRPr lang="en-US" sz="1600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63.52 ± 0.72</a:t>
                      </a:r>
                      <a:endParaRPr lang="en-US" sz="1600" b="1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76.93 ± 0.22</a:t>
                      </a:r>
                      <a:endParaRPr lang="en-US" sz="1600" b="1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65.45 ± 0.26</a:t>
                      </a:r>
                      <a:endParaRPr lang="en-US" sz="1600" b="1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75.92 ± 0.73</a:t>
                      </a:r>
                      <a:endParaRPr lang="en-US" sz="1600" b="1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84.41 ± 0.49</a:t>
                      </a:r>
                      <a:endParaRPr lang="en-US" sz="1600" b="1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85.88 ± 0.49</a:t>
                      </a:r>
                      <a:endParaRPr lang="en-US" sz="1600" b="1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46.44 ± 14.81</a:t>
                      </a:r>
                      <a:endParaRPr lang="en-US" sz="1600" b="0" u="none" kern="1200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88.54 ± 8.44</a:t>
                      </a:r>
                      <a:endParaRPr lang="en-US" sz="1600" b="0" u="none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53.79 ± 16.88</a:t>
                      </a:r>
                      <a:endParaRPr lang="en-US" sz="1600" b="0" u="none" dirty="0">
                        <a:solidFill>
                          <a:srgbClr val="C0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81.21 ± 0.39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70.21 ± 0.24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81.31 ± 0.13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65.30 ± 0.36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83.76 ± 0.81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74.89 ± 1.37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7548255"/>
                  </a:ext>
                </a:extLst>
              </a:tr>
              <a:tr h="7674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Ours full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u="sng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73.34 ± 1.35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u="sng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91.50 ± 0.24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u="sng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82.24 ± 0.42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67.87 ± 3.11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79.43 ± 0.37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68.54 ± 0.54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75.67 ± 1.38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83.73 ± 0.34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85.08 ± 0.37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u="sng" dirty="0">
                          <a:highlight>
                            <a:srgbClr val="FFFF00"/>
                          </a:highlight>
                        </a:rPr>
                        <a:t>67.74 ± 0.68</a:t>
                      </a:r>
                      <a:endParaRPr lang="en-US" sz="1600" b="0" u="sng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highlight>
                            <a:srgbClr val="FFFF00"/>
                          </a:highlight>
                        </a:rPr>
                        <a:t>95.14 ± 0.16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highlight>
                            <a:srgbClr val="FFFF00"/>
                          </a:highlight>
                        </a:rPr>
                        <a:t>75.70 ± 0.28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81.11 ± 0.92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u="sng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70.90 ± 0.38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82.04 ± 0.18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highlight>
                            <a:srgbClr val="FFFF00"/>
                          </a:highlight>
                        </a:rPr>
                        <a:t>64.15 ± 6.03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highlight>
                            <a:srgbClr val="FFFF00"/>
                          </a:highlight>
                        </a:rPr>
                        <a:t>84.48 ± 0.34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ighlight>
                            <a:srgbClr val="FFFF00"/>
                          </a:highlight>
                        </a:rPr>
                        <a:t>76.12 ± 0.51</a:t>
                      </a:r>
                      <a:endParaRPr lang="en-US" sz="1600" b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5364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0889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C603F-4C10-558D-3E71-72A5AA85D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E0B67-DAFA-B771-7163-63E3578F6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TRANS </a:t>
            </a:r>
          </a:p>
          <a:p>
            <a:r>
              <a:rPr lang="en-US" dirty="0"/>
              <a:t>Read </a:t>
            </a:r>
            <a:r>
              <a:rPr lang="en-US" dirty="0" err="1"/>
              <a:t>FlexCare</a:t>
            </a:r>
            <a:r>
              <a:rPr lang="en-US" dirty="0"/>
              <a:t>, TRANS codes</a:t>
            </a:r>
          </a:p>
          <a:p>
            <a:r>
              <a:rPr lang="en-US" strike="sngStrike" dirty="0"/>
              <a:t>Think about alignment and redundancy (original code)</a:t>
            </a:r>
          </a:p>
          <a:p>
            <a:r>
              <a:rPr lang="en-US" dirty="0"/>
              <a:t>Read </a:t>
            </a:r>
            <a:r>
              <a:rPr lang="en-US" dirty="0" err="1"/>
              <a:t>motimodal</a:t>
            </a:r>
            <a:r>
              <a:rPr lang="en-US" dirty="0"/>
              <a:t> survey</a:t>
            </a:r>
          </a:p>
        </p:txBody>
      </p:sp>
    </p:spTree>
    <p:extLst>
      <p:ext uri="{BB962C8B-B14F-4D97-AF65-F5344CB8AC3E}">
        <p14:creationId xmlns:p14="http://schemas.microsoft.com/office/powerpoint/2010/main" val="3043281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D9DC6-785C-7B27-C261-59E9A330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1D88B-FEF2-4964-374D-AE323AF9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7238D-A109-E28F-1F1F-9468588D9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TRANS </a:t>
            </a:r>
          </a:p>
          <a:p>
            <a:r>
              <a:rPr lang="en-US" dirty="0"/>
              <a:t>Read </a:t>
            </a:r>
            <a:r>
              <a:rPr lang="en-US" dirty="0" err="1"/>
              <a:t>FlexCare</a:t>
            </a:r>
            <a:r>
              <a:rPr lang="en-US" dirty="0"/>
              <a:t>, TRANS codes</a:t>
            </a:r>
          </a:p>
          <a:p>
            <a:r>
              <a:rPr lang="en-US" dirty="0"/>
              <a:t>Last chance for Hypergraph idea:</a:t>
            </a:r>
          </a:p>
          <a:p>
            <a:r>
              <a:rPr lang="en-US" dirty="0"/>
              <a:t>1. Get all performance for vanilla GT, HG and fuse</a:t>
            </a:r>
          </a:p>
          <a:p>
            <a:r>
              <a:rPr lang="en-US" dirty="0"/>
              <a:t>2. For fuse, prediction head should switch to warmup head, implement loss-based regularization fuse, flexibility of contrastive learning. HG switch to batch warm up.</a:t>
            </a:r>
          </a:p>
        </p:txBody>
      </p:sp>
    </p:spTree>
    <p:extLst>
      <p:ext uri="{BB962C8B-B14F-4D97-AF65-F5344CB8AC3E}">
        <p14:creationId xmlns:p14="http://schemas.microsoft.com/office/powerpoint/2010/main" val="33952472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C792A0F-B370-2B1C-FDFD-F04436751BA2}"/>
              </a:ext>
            </a:extLst>
          </p:cNvPr>
          <p:cNvSpPr/>
          <p:nvPr/>
        </p:nvSpPr>
        <p:spPr>
          <a:xfrm>
            <a:off x="951281" y="351692"/>
            <a:ext cx="193431" cy="193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FE06633-43B9-6088-94D7-11E39A2B2906}"/>
              </a:ext>
            </a:extLst>
          </p:cNvPr>
          <p:cNvSpPr/>
          <p:nvPr/>
        </p:nvSpPr>
        <p:spPr>
          <a:xfrm>
            <a:off x="1248647" y="351692"/>
            <a:ext cx="193431" cy="193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4579031-2253-10CF-59F7-D0715766BC7B}"/>
              </a:ext>
            </a:extLst>
          </p:cNvPr>
          <p:cNvSpPr/>
          <p:nvPr/>
        </p:nvSpPr>
        <p:spPr>
          <a:xfrm>
            <a:off x="1549729" y="351692"/>
            <a:ext cx="193431" cy="1934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668B68-7D70-23E6-64F6-198979A62E6C}"/>
              </a:ext>
            </a:extLst>
          </p:cNvPr>
          <p:cNvSpPr/>
          <p:nvPr/>
        </p:nvSpPr>
        <p:spPr>
          <a:xfrm>
            <a:off x="1995779" y="351692"/>
            <a:ext cx="193431" cy="1934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5A398B-1FC9-FC2C-25FF-E1E8C482EB13}"/>
              </a:ext>
            </a:extLst>
          </p:cNvPr>
          <p:cNvSpPr/>
          <p:nvPr/>
        </p:nvSpPr>
        <p:spPr>
          <a:xfrm>
            <a:off x="2293145" y="351692"/>
            <a:ext cx="193431" cy="1934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8626E4-E93A-FB4B-D20A-EA5D6456BB90}"/>
              </a:ext>
            </a:extLst>
          </p:cNvPr>
          <p:cNvSpPr/>
          <p:nvPr/>
        </p:nvSpPr>
        <p:spPr>
          <a:xfrm>
            <a:off x="2594227" y="351692"/>
            <a:ext cx="193431" cy="19343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553B8D-D760-063D-6016-C692313CC4EC}"/>
              </a:ext>
            </a:extLst>
          </p:cNvPr>
          <p:cNvSpPr/>
          <p:nvPr/>
        </p:nvSpPr>
        <p:spPr>
          <a:xfrm>
            <a:off x="3040276" y="351692"/>
            <a:ext cx="193431" cy="1934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D919C09-8305-0DDD-7D3D-8FE76EAEECAA}"/>
              </a:ext>
            </a:extLst>
          </p:cNvPr>
          <p:cNvSpPr/>
          <p:nvPr/>
        </p:nvSpPr>
        <p:spPr>
          <a:xfrm>
            <a:off x="3337642" y="351692"/>
            <a:ext cx="193431" cy="1934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9F7FE5B-D53F-4525-FB3D-030FABAC8BB6}"/>
              </a:ext>
            </a:extLst>
          </p:cNvPr>
          <p:cNvSpPr/>
          <p:nvPr/>
        </p:nvSpPr>
        <p:spPr>
          <a:xfrm>
            <a:off x="3638724" y="351692"/>
            <a:ext cx="193431" cy="19343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97FEFFF-8B9D-A18A-E9CD-3979BEF7E137}"/>
              </a:ext>
            </a:extLst>
          </p:cNvPr>
          <p:cNvSpPr/>
          <p:nvPr/>
        </p:nvSpPr>
        <p:spPr>
          <a:xfrm>
            <a:off x="4073622" y="351692"/>
            <a:ext cx="193431" cy="1934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3F27272-9D66-AC4B-EE39-1393159E4D1C}"/>
              </a:ext>
            </a:extLst>
          </p:cNvPr>
          <p:cNvSpPr/>
          <p:nvPr/>
        </p:nvSpPr>
        <p:spPr>
          <a:xfrm>
            <a:off x="4370988" y="351692"/>
            <a:ext cx="193431" cy="1934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A7362C4-31EB-F430-55AA-46170D30D6B8}"/>
              </a:ext>
            </a:extLst>
          </p:cNvPr>
          <p:cNvSpPr/>
          <p:nvPr/>
        </p:nvSpPr>
        <p:spPr>
          <a:xfrm>
            <a:off x="4672070" y="351692"/>
            <a:ext cx="193431" cy="193431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C2FD68-7C69-6F1A-86A7-9FA0B4147443}"/>
              </a:ext>
            </a:extLst>
          </p:cNvPr>
          <p:cNvSpPr/>
          <p:nvPr/>
        </p:nvSpPr>
        <p:spPr>
          <a:xfrm>
            <a:off x="5787624" y="351692"/>
            <a:ext cx="193431" cy="193431"/>
          </a:xfrm>
          <a:prstGeom prst="ellipse">
            <a:avLst/>
          </a:prstGeom>
          <a:solidFill>
            <a:srgbClr val="E400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F62C77C-B4A4-6E2E-EC9B-CA02F7B1C30A}"/>
              </a:ext>
            </a:extLst>
          </p:cNvPr>
          <p:cNvSpPr/>
          <p:nvPr/>
        </p:nvSpPr>
        <p:spPr>
          <a:xfrm>
            <a:off x="6084990" y="351692"/>
            <a:ext cx="193431" cy="193431"/>
          </a:xfrm>
          <a:prstGeom prst="ellipse">
            <a:avLst/>
          </a:prstGeom>
          <a:solidFill>
            <a:srgbClr val="E400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EC1304-A2AA-7B4D-4955-C751B0AC4D4E}"/>
              </a:ext>
            </a:extLst>
          </p:cNvPr>
          <p:cNvSpPr/>
          <p:nvPr/>
        </p:nvSpPr>
        <p:spPr>
          <a:xfrm>
            <a:off x="6386072" y="351692"/>
            <a:ext cx="193431" cy="193431"/>
          </a:xfrm>
          <a:prstGeom prst="ellipse">
            <a:avLst/>
          </a:prstGeom>
          <a:solidFill>
            <a:srgbClr val="E400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078E83F-3E99-37DF-9E1E-D3D27F29F569}"/>
              </a:ext>
            </a:extLst>
          </p:cNvPr>
          <p:cNvSpPr/>
          <p:nvPr/>
        </p:nvSpPr>
        <p:spPr>
          <a:xfrm>
            <a:off x="6832122" y="351692"/>
            <a:ext cx="193431" cy="193431"/>
          </a:xfrm>
          <a:prstGeom prst="ellipse">
            <a:avLst/>
          </a:prstGeom>
          <a:solidFill>
            <a:srgbClr val="CA6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28FDDE3-61A3-C080-04D5-9FAC8D5A7314}"/>
              </a:ext>
            </a:extLst>
          </p:cNvPr>
          <p:cNvSpPr/>
          <p:nvPr/>
        </p:nvSpPr>
        <p:spPr>
          <a:xfrm>
            <a:off x="7129488" y="351692"/>
            <a:ext cx="193431" cy="193431"/>
          </a:xfrm>
          <a:prstGeom prst="ellipse">
            <a:avLst/>
          </a:prstGeom>
          <a:solidFill>
            <a:srgbClr val="CA6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82A5159-FAA0-80F6-D782-12BDD90339BC}"/>
              </a:ext>
            </a:extLst>
          </p:cNvPr>
          <p:cNvSpPr/>
          <p:nvPr/>
        </p:nvSpPr>
        <p:spPr>
          <a:xfrm>
            <a:off x="7430570" y="351692"/>
            <a:ext cx="193431" cy="193431"/>
          </a:xfrm>
          <a:prstGeom prst="ellipse">
            <a:avLst/>
          </a:prstGeom>
          <a:solidFill>
            <a:srgbClr val="CA622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639AAB-AC24-C557-4722-A6663BD6C23A}"/>
              </a:ext>
            </a:extLst>
          </p:cNvPr>
          <p:cNvSpPr/>
          <p:nvPr/>
        </p:nvSpPr>
        <p:spPr>
          <a:xfrm>
            <a:off x="7876619" y="351692"/>
            <a:ext cx="193431" cy="193431"/>
          </a:xfrm>
          <a:prstGeom prst="ellipse">
            <a:avLst/>
          </a:prstGeom>
          <a:solidFill>
            <a:srgbClr val="4293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C254A6A-6B8D-4235-7B7F-271C2C3FD908}"/>
              </a:ext>
            </a:extLst>
          </p:cNvPr>
          <p:cNvSpPr/>
          <p:nvPr/>
        </p:nvSpPr>
        <p:spPr>
          <a:xfrm>
            <a:off x="8173985" y="351692"/>
            <a:ext cx="193431" cy="193431"/>
          </a:xfrm>
          <a:prstGeom prst="ellipse">
            <a:avLst/>
          </a:prstGeom>
          <a:solidFill>
            <a:srgbClr val="4293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69D15CD-2163-05E8-9F46-5DE0C0DAD918}"/>
              </a:ext>
            </a:extLst>
          </p:cNvPr>
          <p:cNvSpPr/>
          <p:nvPr/>
        </p:nvSpPr>
        <p:spPr>
          <a:xfrm>
            <a:off x="8475067" y="351692"/>
            <a:ext cx="193431" cy="193431"/>
          </a:xfrm>
          <a:prstGeom prst="ellipse">
            <a:avLst/>
          </a:prstGeom>
          <a:solidFill>
            <a:srgbClr val="4293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83AFC53-338A-DDCF-9300-29682D7C2DF8}"/>
              </a:ext>
            </a:extLst>
          </p:cNvPr>
          <p:cNvSpPr/>
          <p:nvPr/>
        </p:nvSpPr>
        <p:spPr>
          <a:xfrm>
            <a:off x="8909965" y="351692"/>
            <a:ext cx="193431" cy="193431"/>
          </a:xfrm>
          <a:prstGeom prst="ellipse">
            <a:avLst/>
          </a:prstGeom>
          <a:solidFill>
            <a:srgbClr val="8A26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988741F-18BE-4936-39C9-608684863DD1}"/>
              </a:ext>
            </a:extLst>
          </p:cNvPr>
          <p:cNvSpPr/>
          <p:nvPr/>
        </p:nvSpPr>
        <p:spPr>
          <a:xfrm>
            <a:off x="9207331" y="351692"/>
            <a:ext cx="193431" cy="193431"/>
          </a:xfrm>
          <a:prstGeom prst="ellipse">
            <a:avLst/>
          </a:prstGeom>
          <a:solidFill>
            <a:srgbClr val="8A26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F60B6CD-5AEA-D84F-FB9B-D14CBAD1B7DE}"/>
              </a:ext>
            </a:extLst>
          </p:cNvPr>
          <p:cNvSpPr/>
          <p:nvPr/>
        </p:nvSpPr>
        <p:spPr>
          <a:xfrm>
            <a:off x="9508413" y="351692"/>
            <a:ext cx="193431" cy="193431"/>
          </a:xfrm>
          <a:prstGeom prst="ellipse">
            <a:avLst/>
          </a:prstGeom>
          <a:solidFill>
            <a:srgbClr val="8A26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BD498F6-76D5-6D15-4D55-D5633CCD0B94}"/>
              </a:ext>
            </a:extLst>
          </p:cNvPr>
          <p:cNvCxnSpPr/>
          <p:nvPr/>
        </p:nvCxnSpPr>
        <p:spPr>
          <a:xfrm>
            <a:off x="951281" y="624468"/>
            <a:ext cx="3914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BC4B3DD-5735-63D5-E1D1-22850BCC5249}"/>
              </a:ext>
            </a:extLst>
          </p:cNvPr>
          <p:cNvCxnSpPr/>
          <p:nvPr/>
        </p:nvCxnSpPr>
        <p:spPr>
          <a:xfrm>
            <a:off x="5787624" y="643053"/>
            <a:ext cx="39142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1236A19-1128-0A68-3BDF-68373B5C863F}"/>
              </a:ext>
            </a:extLst>
          </p:cNvPr>
          <p:cNvSpPr txBox="1"/>
          <p:nvPr/>
        </p:nvSpPr>
        <p:spPr>
          <a:xfrm>
            <a:off x="944543" y="35020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Diseases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6266DB-FF10-39EC-4D2C-0D2524CB717D}"/>
              </a:ext>
            </a:extLst>
          </p:cNvPr>
          <p:cNvSpPr txBox="1"/>
          <p:nvPr/>
        </p:nvSpPr>
        <p:spPr>
          <a:xfrm>
            <a:off x="2136296" y="25436"/>
            <a:ext cx="5071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Labs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209C9E5-0BD9-7833-BA7F-5ECE798BA451}"/>
              </a:ext>
            </a:extLst>
          </p:cNvPr>
          <p:cNvSpPr txBox="1"/>
          <p:nvPr/>
        </p:nvSpPr>
        <p:spPr>
          <a:xfrm>
            <a:off x="2944928" y="25433"/>
            <a:ext cx="9788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Procedures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C9B712-A2AF-0593-2C05-FA2D6D3346B9}"/>
              </a:ext>
            </a:extLst>
          </p:cNvPr>
          <p:cNvSpPr txBox="1"/>
          <p:nvPr/>
        </p:nvSpPr>
        <p:spPr>
          <a:xfrm>
            <a:off x="3950093" y="23869"/>
            <a:ext cx="10352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Medications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023544-E403-BF33-1F45-BB752009F844}"/>
              </a:ext>
            </a:extLst>
          </p:cNvPr>
          <p:cNvSpPr txBox="1"/>
          <p:nvPr/>
        </p:nvSpPr>
        <p:spPr>
          <a:xfrm>
            <a:off x="2389859" y="609599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Visit 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4C1A19C-F811-7F2E-C15D-BEFF410B701C}"/>
              </a:ext>
            </a:extLst>
          </p:cNvPr>
          <p:cNvSpPr txBox="1"/>
          <p:nvPr/>
        </p:nvSpPr>
        <p:spPr>
          <a:xfrm>
            <a:off x="7430788" y="609598"/>
            <a:ext cx="654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Visit 2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B5522FD5-32B4-6F4E-6FF6-4904F3F2E56B}"/>
              </a:ext>
            </a:extLst>
          </p:cNvPr>
          <p:cNvGrpSpPr/>
          <p:nvPr/>
        </p:nvGrpSpPr>
        <p:grpSpPr>
          <a:xfrm>
            <a:off x="5184373" y="2571270"/>
            <a:ext cx="6148183" cy="402659"/>
            <a:chOff x="179722" y="1095282"/>
            <a:chExt cx="6148183" cy="402659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14A233DC-5763-6ECC-A7DC-8BCDAC2D7C11}"/>
                </a:ext>
              </a:extLst>
            </p:cNvPr>
            <p:cNvSpPr/>
            <p:nvPr/>
          </p:nvSpPr>
          <p:spPr>
            <a:xfrm>
              <a:off x="234039" y="1209082"/>
              <a:ext cx="193431" cy="1934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5D8B22FD-AF53-C139-1754-DEE9FEFC930B}"/>
                </a:ext>
              </a:extLst>
            </p:cNvPr>
            <p:cNvSpPr/>
            <p:nvPr/>
          </p:nvSpPr>
          <p:spPr>
            <a:xfrm>
              <a:off x="531405" y="1209082"/>
              <a:ext cx="193431" cy="1934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3B47DDA-7A3E-5967-4936-5199162D6E0E}"/>
                </a:ext>
              </a:extLst>
            </p:cNvPr>
            <p:cNvSpPr/>
            <p:nvPr/>
          </p:nvSpPr>
          <p:spPr>
            <a:xfrm>
              <a:off x="832487" y="1209082"/>
              <a:ext cx="193431" cy="193431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A4134C6-B314-A9BF-F26D-95CD9B342F42}"/>
                </a:ext>
              </a:extLst>
            </p:cNvPr>
            <p:cNvSpPr/>
            <p:nvPr/>
          </p:nvSpPr>
          <p:spPr>
            <a:xfrm>
              <a:off x="1278536" y="1209082"/>
              <a:ext cx="193431" cy="19343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068DE86-1392-479C-E1BB-F572E62FC530}"/>
                </a:ext>
              </a:extLst>
            </p:cNvPr>
            <p:cNvSpPr/>
            <p:nvPr/>
          </p:nvSpPr>
          <p:spPr>
            <a:xfrm>
              <a:off x="1575902" y="1209082"/>
              <a:ext cx="193431" cy="19343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8775B46-1868-F703-0157-9FD660BF89BF}"/>
                </a:ext>
              </a:extLst>
            </p:cNvPr>
            <p:cNvSpPr/>
            <p:nvPr/>
          </p:nvSpPr>
          <p:spPr>
            <a:xfrm>
              <a:off x="1876984" y="1209082"/>
              <a:ext cx="193431" cy="19343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76A8B38-C149-9BE8-907D-21CE929512D9}"/>
                </a:ext>
              </a:extLst>
            </p:cNvPr>
            <p:cNvSpPr/>
            <p:nvPr/>
          </p:nvSpPr>
          <p:spPr>
            <a:xfrm>
              <a:off x="2311882" y="1209082"/>
              <a:ext cx="193431" cy="1934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4DBC1FA-05CA-F5AC-EECE-73BC250BF9AB}"/>
                </a:ext>
              </a:extLst>
            </p:cNvPr>
            <p:cNvSpPr/>
            <p:nvPr/>
          </p:nvSpPr>
          <p:spPr>
            <a:xfrm>
              <a:off x="2609248" y="1209082"/>
              <a:ext cx="193431" cy="1934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8508D18-E144-3156-33BB-AA0ECD685C2C}"/>
                </a:ext>
              </a:extLst>
            </p:cNvPr>
            <p:cNvSpPr/>
            <p:nvPr/>
          </p:nvSpPr>
          <p:spPr>
            <a:xfrm>
              <a:off x="2910330" y="1209082"/>
              <a:ext cx="193431" cy="193431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F086CDD-3DFA-A5B0-BD1C-E17918C2BE4F}"/>
                </a:ext>
              </a:extLst>
            </p:cNvPr>
            <p:cNvSpPr/>
            <p:nvPr/>
          </p:nvSpPr>
          <p:spPr>
            <a:xfrm>
              <a:off x="3358540" y="1209082"/>
              <a:ext cx="193431" cy="193431"/>
            </a:xfrm>
            <a:prstGeom prst="ellipse">
              <a:avLst/>
            </a:prstGeom>
            <a:solidFill>
              <a:srgbClr val="CA62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36F5C1F-1DAA-0B19-BB9B-81403725D4FC}"/>
                </a:ext>
              </a:extLst>
            </p:cNvPr>
            <p:cNvSpPr/>
            <p:nvPr/>
          </p:nvSpPr>
          <p:spPr>
            <a:xfrm>
              <a:off x="3655906" y="1209082"/>
              <a:ext cx="193431" cy="193431"/>
            </a:xfrm>
            <a:prstGeom prst="ellipse">
              <a:avLst/>
            </a:prstGeom>
            <a:solidFill>
              <a:srgbClr val="CA62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D3741A4-57B7-2935-5607-768C2F888A2F}"/>
                </a:ext>
              </a:extLst>
            </p:cNvPr>
            <p:cNvSpPr/>
            <p:nvPr/>
          </p:nvSpPr>
          <p:spPr>
            <a:xfrm>
              <a:off x="3956988" y="1209082"/>
              <a:ext cx="193431" cy="193431"/>
            </a:xfrm>
            <a:prstGeom prst="ellipse">
              <a:avLst/>
            </a:prstGeom>
            <a:solidFill>
              <a:srgbClr val="CA62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FFB79D-C118-81E8-6E8B-B566188FD979}"/>
                </a:ext>
              </a:extLst>
            </p:cNvPr>
            <p:cNvSpPr/>
            <p:nvPr/>
          </p:nvSpPr>
          <p:spPr>
            <a:xfrm>
              <a:off x="4403037" y="1209082"/>
              <a:ext cx="193431" cy="193431"/>
            </a:xfrm>
            <a:prstGeom prst="ellipse">
              <a:avLst/>
            </a:prstGeom>
            <a:solidFill>
              <a:srgbClr val="4293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D512CD3-646D-C5AF-2EB8-936F1743FD94}"/>
                </a:ext>
              </a:extLst>
            </p:cNvPr>
            <p:cNvSpPr/>
            <p:nvPr/>
          </p:nvSpPr>
          <p:spPr>
            <a:xfrm>
              <a:off x="4700403" y="1209082"/>
              <a:ext cx="193431" cy="193431"/>
            </a:xfrm>
            <a:prstGeom prst="ellipse">
              <a:avLst/>
            </a:prstGeom>
            <a:solidFill>
              <a:srgbClr val="4293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9BE2B20-0120-A9DF-0AD8-3F1F9698524C}"/>
                </a:ext>
              </a:extLst>
            </p:cNvPr>
            <p:cNvSpPr/>
            <p:nvPr/>
          </p:nvSpPr>
          <p:spPr>
            <a:xfrm>
              <a:off x="5001485" y="1209082"/>
              <a:ext cx="193431" cy="193431"/>
            </a:xfrm>
            <a:prstGeom prst="ellipse">
              <a:avLst/>
            </a:prstGeom>
            <a:solidFill>
              <a:srgbClr val="4293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48F2D79-D8B8-C5A0-2687-2199F4A895FF}"/>
                </a:ext>
              </a:extLst>
            </p:cNvPr>
            <p:cNvSpPr/>
            <p:nvPr/>
          </p:nvSpPr>
          <p:spPr>
            <a:xfrm>
              <a:off x="5436383" y="1209082"/>
              <a:ext cx="193431" cy="193431"/>
            </a:xfrm>
            <a:prstGeom prst="ellipse">
              <a:avLst/>
            </a:prstGeom>
            <a:solidFill>
              <a:srgbClr val="8A2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B02DE4F4-788F-19D1-CB0B-06B5759EF4E5}"/>
                </a:ext>
              </a:extLst>
            </p:cNvPr>
            <p:cNvSpPr/>
            <p:nvPr/>
          </p:nvSpPr>
          <p:spPr>
            <a:xfrm>
              <a:off x="5733749" y="1209082"/>
              <a:ext cx="193431" cy="193431"/>
            </a:xfrm>
            <a:prstGeom prst="ellipse">
              <a:avLst/>
            </a:prstGeom>
            <a:solidFill>
              <a:srgbClr val="8A2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A1A7F01-A019-BE85-964F-3AD32D35A9FF}"/>
                </a:ext>
              </a:extLst>
            </p:cNvPr>
            <p:cNvSpPr/>
            <p:nvPr/>
          </p:nvSpPr>
          <p:spPr>
            <a:xfrm>
              <a:off x="6034831" y="1209082"/>
              <a:ext cx="193431" cy="193431"/>
            </a:xfrm>
            <a:prstGeom prst="ellipse">
              <a:avLst/>
            </a:prstGeom>
            <a:solidFill>
              <a:srgbClr val="8A2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FF1874A1-54B2-EA7A-4655-C6D9F3824FBD}"/>
                </a:ext>
              </a:extLst>
            </p:cNvPr>
            <p:cNvSpPr/>
            <p:nvPr/>
          </p:nvSpPr>
          <p:spPr>
            <a:xfrm>
              <a:off x="179722" y="1095282"/>
              <a:ext cx="6148183" cy="40265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6C1A50D-CD38-B08B-3026-88B7C4360590}"/>
              </a:ext>
            </a:extLst>
          </p:cNvPr>
          <p:cNvGrpSpPr/>
          <p:nvPr/>
        </p:nvGrpSpPr>
        <p:grpSpPr>
          <a:xfrm>
            <a:off x="654713" y="842649"/>
            <a:ext cx="4507355" cy="1394761"/>
            <a:chOff x="379332" y="1688721"/>
            <a:chExt cx="4507355" cy="1394761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D4B62BB-9C20-86EC-24F9-314DFC9C01FF}"/>
                </a:ext>
              </a:extLst>
            </p:cNvPr>
            <p:cNvSpPr/>
            <p:nvPr/>
          </p:nvSpPr>
          <p:spPr>
            <a:xfrm>
              <a:off x="2321564" y="2144264"/>
              <a:ext cx="193431" cy="19343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2018066-41F7-09D8-EECA-E501A415F004}"/>
                </a:ext>
              </a:extLst>
            </p:cNvPr>
            <p:cNvSpPr/>
            <p:nvPr/>
          </p:nvSpPr>
          <p:spPr>
            <a:xfrm>
              <a:off x="4131345" y="2138116"/>
              <a:ext cx="193431" cy="193431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B102B1B-C855-8C1C-E62A-EDE9CB403324}"/>
                </a:ext>
              </a:extLst>
            </p:cNvPr>
            <p:cNvCxnSpPr>
              <a:stCxn id="58" idx="6"/>
              <a:endCxn id="59" idx="2"/>
            </p:cNvCxnSpPr>
            <p:nvPr/>
          </p:nvCxnSpPr>
          <p:spPr>
            <a:xfrm flipV="1">
              <a:off x="2514995" y="2234832"/>
              <a:ext cx="1616350" cy="61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09255DD-B4F4-1C93-A640-5186AC24DAF7}"/>
                </a:ext>
              </a:extLst>
            </p:cNvPr>
            <p:cNvSpPr/>
            <p:nvPr/>
          </p:nvSpPr>
          <p:spPr>
            <a:xfrm>
              <a:off x="1821626" y="1932440"/>
              <a:ext cx="193431" cy="1934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5D88401D-B488-D4CC-561D-592963BBBD5C}"/>
                </a:ext>
              </a:extLst>
            </p:cNvPr>
            <p:cNvSpPr/>
            <p:nvPr/>
          </p:nvSpPr>
          <p:spPr>
            <a:xfrm>
              <a:off x="2436486" y="2569354"/>
              <a:ext cx="193431" cy="1934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36B3649A-B880-CAB2-2830-4F6D07628D80}"/>
                </a:ext>
              </a:extLst>
            </p:cNvPr>
            <p:cNvSpPr/>
            <p:nvPr/>
          </p:nvSpPr>
          <p:spPr>
            <a:xfrm>
              <a:off x="2564826" y="1774587"/>
              <a:ext cx="193431" cy="193431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11A3F2BD-EB3E-5EDE-B0FA-CF78AB10D35B}"/>
                </a:ext>
              </a:extLst>
            </p:cNvPr>
            <p:cNvSpPr/>
            <p:nvPr/>
          </p:nvSpPr>
          <p:spPr>
            <a:xfrm>
              <a:off x="3943330" y="2561677"/>
              <a:ext cx="193431" cy="193431"/>
            </a:xfrm>
            <a:prstGeom prst="ellipse">
              <a:avLst/>
            </a:prstGeom>
            <a:solidFill>
              <a:srgbClr val="E400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5C48AD00-417B-7E09-F24E-F747BDDECF5C}"/>
                </a:ext>
              </a:extLst>
            </p:cNvPr>
            <p:cNvSpPr/>
            <p:nvPr/>
          </p:nvSpPr>
          <p:spPr>
            <a:xfrm>
              <a:off x="4693256" y="2217171"/>
              <a:ext cx="193431" cy="193431"/>
            </a:xfrm>
            <a:prstGeom prst="ellipse">
              <a:avLst/>
            </a:prstGeom>
            <a:solidFill>
              <a:srgbClr val="E400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70B30CC2-35B2-704D-F430-49A1DEE8D766}"/>
                </a:ext>
              </a:extLst>
            </p:cNvPr>
            <p:cNvSpPr/>
            <p:nvPr/>
          </p:nvSpPr>
          <p:spPr>
            <a:xfrm>
              <a:off x="4131345" y="1688721"/>
              <a:ext cx="193431" cy="193431"/>
            </a:xfrm>
            <a:prstGeom prst="ellipse">
              <a:avLst/>
            </a:prstGeom>
            <a:solidFill>
              <a:srgbClr val="E4000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92F79A6-055F-613E-2369-B4743D5625A2}"/>
                </a:ext>
              </a:extLst>
            </p:cNvPr>
            <p:cNvCxnSpPr>
              <a:cxnSpLocks/>
              <a:stCxn id="58" idx="7"/>
              <a:endCxn id="64" idx="3"/>
            </p:cNvCxnSpPr>
            <p:nvPr/>
          </p:nvCxnSpPr>
          <p:spPr>
            <a:xfrm flipV="1">
              <a:off x="2486668" y="1939691"/>
              <a:ext cx="106485" cy="23290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D69C9B2-C3BB-1EFD-B80A-4456E4657725}"/>
                </a:ext>
              </a:extLst>
            </p:cNvPr>
            <p:cNvCxnSpPr>
              <a:cxnSpLocks/>
              <a:stCxn id="62" idx="6"/>
              <a:endCxn id="58" idx="2"/>
            </p:cNvCxnSpPr>
            <p:nvPr/>
          </p:nvCxnSpPr>
          <p:spPr>
            <a:xfrm>
              <a:off x="2015057" y="2029156"/>
              <a:ext cx="306507" cy="21182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E9DF1E60-107C-69F5-6259-3BA3E5552644}"/>
                </a:ext>
              </a:extLst>
            </p:cNvPr>
            <p:cNvCxnSpPr>
              <a:cxnSpLocks/>
              <a:stCxn id="58" idx="4"/>
              <a:endCxn id="63" idx="0"/>
            </p:cNvCxnSpPr>
            <p:nvPr/>
          </p:nvCxnSpPr>
          <p:spPr>
            <a:xfrm>
              <a:off x="2418280" y="2337695"/>
              <a:ext cx="114922" cy="23165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5EDCA964-3A2C-E03B-81CC-4072BD9D8765}"/>
                </a:ext>
              </a:extLst>
            </p:cNvPr>
            <p:cNvCxnSpPr>
              <a:cxnSpLocks/>
              <a:stCxn id="59" idx="0"/>
              <a:endCxn id="67" idx="4"/>
            </p:cNvCxnSpPr>
            <p:nvPr/>
          </p:nvCxnSpPr>
          <p:spPr>
            <a:xfrm flipV="1">
              <a:off x="4228061" y="1882152"/>
              <a:ext cx="0" cy="25596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60C23AFE-E593-69DA-09E6-A17391C0F1B6}"/>
                </a:ext>
              </a:extLst>
            </p:cNvPr>
            <p:cNvCxnSpPr>
              <a:cxnSpLocks/>
              <a:stCxn id="59" idx="6"/>
              <a:endCxn id="66" idx="2"/>
            </p:cNvCxnSpPr>
            <p:nvPr/>
          </p:nvCxnSpPr>
          <p:spPr>
            <a:xfrm>
              <a:off x="4324776" y="2234832"/>
              <a:ext cx="368480" cy="7905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FA568F4D-D007-1740-BA7E-2D6815DC2AF2}"/>
                </a:ext>
              </a:extLst>
            </p:cNvPr>
            <p:cNvCxnSpPr>
              <a:cxnSpLocks/>
              <a:stCxn id="59" idx="3"/>
              <a:endCxn id="65" idx="0"/>
            </p:cNvCxnSpPr>
            <p:nvPr/>
          </p:nvCxnSpPr>
          <p:spPr>
            <a:xfrm flipH="1">
              <a:off x="4040046" y="2303220"/>
              <a:ext cx="119626" cy="25845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D5775438-6D86-0A58-282B-A2DCDBFFCBBA}"/>
                </a:ext>
              </a:extLst>
            </p:cNvPr>
            <p:cNvSpPr txBox="1"/>
            <p:nvPr/>
          </p:nvSpPr>
          <p:spPr>
            <a:xfrm>
              <a:off x="379332" y="2292355"/>
              <a:ext cx="20179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Virtual visit nodes (age, sex)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C9D8973-0770-E3A9-4E42-85D85ED9892C}"/>
                </a:ext>
              </a:extLst>
            </p:cNvPr>
            <p:cNvSpPr txBox="1"/>
            <p:nvPr/>
          </p:nvSpPr>
          <p:spPr>
            <a:xfrm>
              <a:off x="2475741" y="2744928"/>
              <a:ext cx="1732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Message passing</a:t>
              </a:r>
              <a:endParaRPr lang="en-US" dirty="0"/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99F276CE-F9DF-4A6B-539C-8A0E4545F503}"/>
                </a:ext>
              </a:extLst>
            </p:cNvPr>
            <p:cNvCxnSpPr>
              <a:cxnSpLocks/>
              <a:endCxn id="102" idx="0"/>
            </p:cNvCxnSpPr>
            <p:nvPr/>
          </p:nvCxnSpPr>
          <p:spPr>
            <a:xfrm>
              <a:off x="3342132" y="2401153"/>
              <a:ext cx="0" cy="3437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7" name="Oval 136">
            <a:extLst>
              <a:ext uri="{FF2B5EF4-FFF2-40B4-BE49-F238E27FC236}">
                <a16:creationId xmlns:a16="http://schemas.microsoft.com/office/drawing/2014/main" id="{F4B895DC-766C-1809-FCE7-7513E568BA95}"/>
              </a:ext>
            </a:extLst>
          </p:cNvPr>
          <p:cNvSpPr/>
          <p:nvPr/>
        </p:nvSpPr>
        <p:spPr>
          <a:xfrm>
            <a:off x="2693186" y="2690847"/>
            <a:ext cx="193431" cy="19343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9FE73056-4589-CF81-0B75-B4C333050975}"/>
              </a:ext>
            </a:extLst>
          </p:cNvPr>
          <p:cNvSpPr/>
          <p:nvPr/>
        </p:nvSpPr>
        <p:spPr>
          <a:xfrm>
            <a:off x="2990552" y="2690847"/>
            <a:ext cx="193431" cy="19343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C2C79305-AF9B-7DD7-046F-7EEBB4793A4F}"/>
              </a:ext>
            </a:extLst>
          </p:cNvPr>
          <p:cNvSpPr/>
          <p:nvPr/>
        </p:nvSpPr>
        <p:spPr>
          <a:xfrm>
            <a:off x="3291634" y="2690847"/>
            <a:ext cx="193431" cy="19343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45FE5995-CB15-1004-BA60-763899F266F0}"/>
              </a:ext>
            </a:extLst>
          </p:cNvPr>
          <p:cNvSpPr/>
          <p:nvPr/>
        </p:nvSpPr>
        <p:spPr>
          <a:xfrm>
            <a:off x="3729302" y="2690847"/>
            <a:ext cx="193431" cy="193431"/>
          </a:xfrm>
          <a:prstGeom prst="ellipse">
            <a:avLst/>
          </a:prstGeom>
          <a:solidFill>
            <a:srgbClr val="E4000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62D24B95-B40C-F0EF-AB46-8E5302AE2929}"/>
              </a:ext>
            </a:extLst>
          </p:cNvPr>
          <p:cNvSpPr/>
          <p:nvPr/>
        </p:nvSpPr>
        <p:spPr>
          <a:xfrm>
            <a:off x="4026668" y="2690847"/>
            <a:ext cx="193431" cy="193431"/>
          </a:xfrm>
          <a:prstGeom prst="ellipse">
            <a:avLst/>
          </a:prstGeom>
          <a:solidFill>
            <a:srgbClr val="E4000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CFA4971A-9116-278C-8C9C-8D465D02C3D4}"/>
              </a:ext>
            </a:extLst>
          </p:cNvPr>
          <p:cNvSpPr/>
          <p:nvPr/>
        </p:nvSpPr>
        <p:spPr>
          <a:xfrm>
            <a:off x="4327750" y="2690847"/>
            <a:ext cx="193431" cy="193431"/>
          </a:xfrm>
          <a:prstGeom prst="ellipse">
            <a:avLst/>
          </a:prstGeom>
          <a:solidFill>
            <a:srgbClr val="E4000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5C468C6-845F-2349-D832-4AC9CF69F68D}"/>
              </a:ext>
            </a:extLst>
          </p:cNvPr>
          <p:cNvSpPr/>
          <p:nvPr/>
        </p:nvSpPr>
        <p:spPr>
          <a:xfrm>
            <a:off x="2605969" y="2560120"/>
            <a:ext cx="2017988" cy="40265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216C23D4-F31A-1254-8BD9-58110CE13CAB}"/>
              </a:ext>
            </a:extLst>
          </p:cNvPr>
          <p:cNvSpPr/>
          <p:nvPr/>
        </p:nvSpPr>
        <p:spPr>
          <a:xfrm>
            <a:off x="1590758" y="2672689"/>
            <a:ext cx="193431" cy="193431"/>
          </a:xfrm>
          <a:prstGeom prst="ellipse">
            <a:avLst/>
          </a:prstGeom>
          <a:solidFill>
            <a:srgbClr val="B50C1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16264FB-E38D-CE94-2898-2486C0AEACDD}"/>
              </a:ext>
            </a:extLst>
          </p:cNvPr>
          <p:cNvSpPr/>
          <p:nvPr/>
        </p:nvSpPr>
        <p:spPr>
          <a:xfrm>
            <a:off x="1888124" y="2672688"/>
            <a:ext cx="193431" cy="193431"/>
          </a:xfrm>
          <a:prstGeom prst="ellipse">
            <a:avLst/>
          </a:prstGeom>
          <a:solidFill>
            <a:srgbClr val="B50C1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5DB8E26-5365-834B-5727-7F71EBDF7A26}"/>
              </a:ext>
            </a:extLst>
          </p:cNvPr>
          <p:cNvSpPr/>
          <p:nvPr/>
        </p:nvSpPr>
        <p:spPr>
          <a:xfrm>
            <a:off x="1518395" y="2571271"/>
            <a:ext cx="659660" cy="402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5A656D-477C-CA5D-5598-6A6B82FADA40}"/>
              </a:ext>
            </a:extLst>
          </p:cNvPr>
          <p:cNvSpPr txBox="1"/>
          <p:nvPr/>
        </p:nvSpPr>
        <p:spPr>
          <a:xfrm>
            <a:off x="2219091" y="259823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4802DEED-64AE-C307-1CA9-A8F34D9D9B59}"/>
              </a:ext>
            </a:extLst>
          </p:cNvPr>
          <p:cNvSpPr txBox="1"/>
          <p:nvPr/>
        </p:nvSpPr>
        <p:spPr>
          <a:xfrm>
            <a:off x="4769004" y="25833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sp>
        <p:nvSpPr>
          <p:cNvPr id="149" name="Oval 148">
            <a:extLst>
              <a:ext uri="{FF2B5EF4-FFF2-40B4-BE49-F238E27FC236}">
                <a16:creationId xmlns:a16="http://schemas.microsoft.com/office/drawing/2014/main" id="{EE7B0F92-C813-71A4-2985-674D0D65A10F}"/>
              </a:ext>
            </a:extLst>
          </p:cNvPr>
          <p:cNvSpPr/>
          <p:nvPr/>
        </p:nvSpPr>
        <p:spPr>
          <a:xfrm>
            <a:off x="751801" y="2675884"/>
            <a:ext cx="193431" cy="193431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D41C8B4-29AB-C816-B2BF-4A0A102B6A36}"/>
              </a:ext>
            </a:extLst>
          </p:cNvPr>
          <p:cNvSpPr/>
          <p:nvPr/>
        </p:nvSpPr>
        <p:spPr>
          <a:xfrm>
            <a:off x="646864" y="2577857"/>
            <a:ext cx="410759" cy="402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F29EEE4-1D9B-D34C-7021-6B27935272CE}"/>
              </a:ext>
            </a:extLst>
          </p:cNvPr>
          <p:cNvSpPr txBox="1"/>
          <p:nvPr/>
        </p:nvSpPr>
        <p:spPr>
          <a:xfrm>
            <a:off x="1111242" y="259452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+</a:t>
            </a:r>
            <a:endParaRPr lang="en-US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640E812D-61CE-1599-201C-6643A2501E9E}"/>
              </a:ext>
            </a:extLst>
          </p:cNvPr>
          <p:cNvCxnSpPr>
            <a:cxnSpLocks/>
            <a:stCxn id="102" idx="2"/>
            <a:endCxn id="143" idx="0"/>
          </p:cNvCxnSpPr>
          <p:nvPr/>
        </p:nvCxnSpPr>
        <p:spPr>
          <a:xfrm flipH="1">
            <a:off x="3614963" y="2237410"/>
            <a:ext cx="2550" cy="322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19D37DC0-9F52-8238-E99D-AF764D8FC0B3}"/>
              </a:ext>
            </a:extLst>
          </p:cNvPr>
          <p:cNvSpPr txBox="1"/>
          <p:nvPr/>
        </p:nvSpPr>
        <p:spPr>
          <a:xfrm>
            <a:off x="406696" y="3007038"/>
            <a:ext cx="8836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Task</a:t>
            </a:r>
            <a:r>
              <a:rPr lang="zh-CN" altLang="en-US" sz="1200" dirty="0"/>
              <a:t> </a:t>
            </a:r>
            <a:r>
              <a:rPr lang="en-US" altLang="zh-CN" sz="1200" dirty="0"/>
              <a:t>token</a:t>
            </a:r>
            <a:endParaRPr lang="en-US" sz="1200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FD5603E3-AB9B-E1FB-5E61-DC25AE493C91}"/>
              </a:ext>
            </a:extLst>
          </p:cNvPr>
          <p:cNvSpPr txBox="1"/>
          <p:nvPr/>
        </p:nvSpPr>
        <p:spPr>
          <a:xfrm>
            <a:off x="1489787" y="2998484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ICD-9 disease </a:t>
            </a:r>
          </a:p>
          <a:p>
            <a:r>
              <a:rPr lang="en-US" sz="800" dirty="0"/>
              <a:t>group tokens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3699DBF-E452-3E7A-BA0C-2D72DAD65C3E}"/>
              </a:ext>
            </a:extLst>
          </p:cNvPr>
          <p:cNvSpPr txBox="1"/>
          <p:nvPr/>
        </p:nvSpPr>
        <p:spPr>
          <a:xfrm>
            <a:off x="2669402" y="3006219"/>
            <a:ext cx="1885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Enhanced disease tokens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83C4F463-35F4-CC86-DB03-5CEAE5EB16E4}"/>
              </a:ext>
            </a:extLst>
          </p:cNvPr>
          <p:cNvSpPr txBox="1"/>
          <p:nvPr/>
        </p:nvSpPr>
        <p:spPr>
          <a:xfrm>
            <a:off x="6725556" y="2980516"/>
            <a:ext cx="32837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Original lab, procedure and medication tokens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AAC829B8-2A9E-B555-F4BA-5CDA799BAC82}"/>
              </a:ext>
            </a:extLst>
          </p:cNvPr>
          <p:cNvCxnSpPr>
            <a:cxnSpLocks/>
          </p:cNvCxnSpPr>
          <p:nvPr/>
        </p:nvCxnSpPr>
        <p:spPr>
          <a:xfrm>
            <a:off x="1419340" y="643053"/>
            <a:ext cx="576439" cy="473713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5BB85122-4C4C-C0DA-9B47-C39D8A2038A3}"/>
              </a:ext>
            </a:extLst>
          </p:cNvPr>
          <p:cNvCxnSpPr>
            <a:cxnSpLocks/>
          </p:cNvCxnSpPr>
          <p:nvPr/>
        </p:nvCxnSpPr>
        <p:spPr>
          <a:xfrm flipH="1">
            <a:off x="4865501" y="643053"/>
            <a:ext cx="1358770" cy="542587"/>
          </a:xfrm>
          <a:prstGeom prst="straightConnector1">
            <a:avLst/>
          </a:prstGeom>
          <a:ln w="635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93199A66-BF9F-88A7-1AD0-7B745D514E25}"/>
              </a:ext>
            </a:extLst>
          </p:cNvPr>
          <p:cNvSpPr txBox="1"/>
          <p:nvPr/>
        </p:nvSpPr>
        <p:spPr>
          <a:xfrm>
            <a:off x="4769004" y="3698206"/>
            <a:ext cx="20689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 layers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BADFE4F-DEC8-0A06-175F-0F119ACD5859}"/>
              </a:ext>
            </a:extLst>
          </p:cNvPr>
          <p:cNvSpPr/>
          <p:nvPr/>
        </p:nvSpPr>
        <p:spPr>
          <a:xfrm>
            <a:off x="423743" y="2442118"/>
            <a:ext cx="11062010" cy="8891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402D36AD-A52B-17F1-130F-3507F6F26D46}"/>
              </a:ext>
            </a:extLst>
          </p:cNvPr>
          <p:cNvCxnSpPr>
            <a:cxnSpLocks/>
            <a:endCxn id="168" idx="0"/>
          </p:cNvCxnSpPr>
          <p:nvPr/>
        </p:nvCxnSpPr>
        <p:spPr>
          <a:xfrm>
            <a:off x="5803454" y="3344842"/>
            <a:ext cx="0" cy="35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2" name="Table 171">
            <a:extLst>
              <a:ext uri="{FF2B5EF4-FFF2-40B4-BE49-F238E27FC236}">
                <a16:creationId xmlns:a16="http://schemas.microsoft.com/office/drawing/2014/main" id="{54AEB961-1131-3934-F1C3-3DC19F9A63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399028"/>
              </p:ext>
            </p:extLst>
          </p:nvPr>
        </p:nvGraphicFramePr>
        <p:xfrm>
          <a:off x="7818817" y="3592320"/>
          <a:ext cx="3277329" cy="3217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91">
                  <a:extLst>
                    <a:ext uri="{9D8B030D-6E8A-4147-A177-3AD203B41FA5}">
                      <a16:colId xmlns:a16="http://schemas.microsoft.com/office/drawing/2014/main" val="1277424077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3633396180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1627548695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3106891649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678675004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586481984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3184836232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760168009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248463526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3685666721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1378980492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2568131524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1026118706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3732917249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2963023279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476602576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2146848337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1823786107"/>
                    </a:ext>
                  </a:extLst>
                </a:gridCol>
                <a:gridCol w="172491">
                  <a:extLst>
                    <a:ext uri="{9D8B030D-6E8A-4147-A177-3AD203B41FA5}">
                      <a16:colId xmlns:a16="http://schemas.microsoft.com/office/drawing/2014/main" val="4156627672"/>
                    </a:ext>
                  </a:extLst>
                </a:gridCol>
              </a:tblGrid>
              <a:tr h="16933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0C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0C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1756988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6818194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9000329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0C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07836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538194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0C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66297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50C1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014914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821618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13722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074707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116050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6555982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6361019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4401547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350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8325035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241143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835544"/>
                  </a:ext>
                </a:extLst>
              </a:tr>
              <a:tr h="16933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20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rgbClr val="C00000"/>
                        </a:solidFill>
                      </a:endParaRPr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000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A268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622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2932B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41289" marR="41289" marT="20645" marB="2064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2411250"/>
                  </a:ext>
                </a:extLst>
              </a:tr>
            </a:tbl>
          </a:graphicData>
        </a:graphic>
      </p:graphicFrame>
      <p:sp>
        <p:nvSpPr>
          <p:cNvPr id="173" name="Oval 172">
            <a:extLst>
              <a:ext uri="{FF2B5EF4-FFF2-40B4-BE49-F238E27FC236}">
                <a16:creationId xmlns:a16="http://schemas.microsoft.com/office/drawing/2014/main" id="{E07D1CC2-3B69-1391-E5C4-E9FE06F035FE}"/>
              </a:ext>
            </a:extLst>
          </p:cNvPr>
          <p:cNvSpPr>
            <a:spLocks noChangeAspect="1"/>
          </p:cNvSpPr>
          <p:nvPr/>
        </p:nvSpPr>
        <p:spPr>
          <a:xfrm>
            <a:off x="7685210" y="3638903"/>
            <a:ext cx="91440" cy="9144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" name="Oval 173">
            <a:extLst>
              <a:ext uri="{FF2B5EF4-FFF2-40B4-BE49-F238E27FC236}">
                <a16:creationId xmlns:a16="http://schemas.microsoft.com/office/drawing/2014/main" id="{6F96CE0E-7BED-53D5-34E0-1CB495048EC4}"/>
              </a:ext>
            </a:extLst>
          </p:cNvPr>
          <p:cNvSpPr>
            <a:spLocks noChangeAspect="1"/>
          </p:cNvSpPr>
          <p:nvPr/>
        </p:nvSpPr>
        <p:spPr>
          <a:xfrm>
            <a:off x="7877142" y="3458497"/>
            <a:ext cx="91440" cy="91440"/>
          </a:xfrm>
          <a:prstGeom prst="ellipse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F9127865-4FD6-CC33-9C13-D5BD2F5EC58F}"/>
              </a:ext>
            </a:extLst>
          </p:cNvPr>
          <p:cNvSpPr>
            <a:spLocks noChangeAspect="1"/>
          </p:cNvSpPr>
          <p:nvPr/>
        </p:nvSpPr>
        <p:spPr>
          <a:xfrm>
            <a:off x="7684888" y="3795913"/>
            <a:ext cx="91440" cy="91440"/>
          </a:xfrm>
          <a:prstGeom prst="ellipse">
            <a:avLst/>
          </a:prstGeom>
          <a:solidFill>
            <a:srgbClr val="B50C1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36AF349A-1FDE-BCAD-07A2-D0A0CF90EA2A}"/>
              </a:ext>
            </a:extLst>
          </p:cNvPr>
          <p:cNvSpPr>
            <a:spLocks noChangeAspect="1"/>
          </p:cNvSpPr>
          <p:nvPr/>
        </p:nvSpPr>
        <p:spPr>
          <a:xfrm>
            <a:off x="7687913" y="3962515"/>
            <a:ext cx="91440" cy="91440"/>
          </a:xfrm>
          <a:prstGeom prst="ellipse">
            <a:avLst/>
          </a:prstGeom>
          <a:solidFill>
            <a:srgbClr val="B50C1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1457EB25-4DC4-7400-A953-A8B709900F46}"/>
              </a:ext>
            </a:extLst>
          </p:cNvPr>
          <p:cNvSpPr>
            <a:spLocks noChangeAspect="1"/>
          </p:cNvSpPr>
          <p:nvPr/>
        </p:nvSpPr>
        <p:spPr>
          <a:xfrm>
            <a:off x="8036569" y="3463057"/>
            <a:ext cx="91440" cy="91440"/>
          </a:xfrm>
          <a:prstGeom prst="ellipse">
            <a:avLst/>
          </a:prstGeom>
          <a:solidFill>
            <a:srgbClr val="B50C1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DDF0C6CF-1AEE-EC30-BA89-C280DAC5F680}"/>
              </a:ext>
            </a:extLst>
          </p:cNvPr>
          <p:cNvSpPr>
            <a:spLocks noChangeAspect="1"/>
          </p:cNvSpPr>
          <p:nvPr/>
        </p:nvSpPr>
        <p:spPr>
          <a:xfrm>
            <a:off x="8211982" y="3463057"/>
            <a:ext cx="91440" cy="91440"/>
          </a:xfrm>
          <a:prstGeom prst="ellipse">
            <a:avLst/>
          </a:prstGeom>
          <a:solidFill>
            <a:srgbClr val="B50C11"/>
          </a:solidFill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E5876D26-1F7B-6AAE-D976-BEB5E2D61109}"/>
              </a:ext>
            </a:extLst>
          </p:cNvPr>
          <p:cNvSpPr>
            <a:spLocks noChangeAspect="1"/>
          </p:cNvSpPr>
          <p:nvPr/>
        </p:nvSpPr>
        <p:spPr>
          <a:xfrm>
            <a:off x="7684888" y="413632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CA5E593F-06A2-A995-8B8D-66C9817860ED}"/>
              </a:ext>
            </a:extLst>
          </p:cNvPr>
          <p:cNvSpPr>
            <a:spLocks noChangeAspect="1"/>
          </p:cNvSpPr>
          <p:nvPr/>
        </p:nvSpPr>
        <p:spPr>
          <a:xfrm>
            <a:off x="7684888" y="4315879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30232A30-765E-8D71-EE91-3294C2BA459D}"/>
              </a:ext>
            </a:extLst>
          </p:cNvPr>
          <p:cNvSpPr>
            <a:spLocks noChangeAspect="1"/>
          </p:cNvSpPr>
          <p:nvPr/>
        </p:nvSpPr>
        <p:spPr>
          <a:xfrm>
            <a:off x="7684888" y="4484286"/>
            <a:ext cx="91440" cy="91440"/>
          </a:xfrm>
          <a:prstGeom prst="ellipse">
            <a:avLst/>
          </a:prstGeom>
          <a:solidFill>
            <a:srgbClr val="E4000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7405E06F-9C0C-D5E9-5294-795A0F235180}"/>
              </a:ext>
            </a:extLst>
          </p:cNvPr>
          <p:cNvSpPr>
            <a:spLocks noChangeAspect="1"/>
          </p:cNvSpPr>
          <p:nvPr/>
        </p:nvSpPr>
        <p:spPr>
          <a:xfrm>
            <a:off x="7678051" y="4656611"/>
            <a:ext cx="91440" cy="91440"/>
          </a:xfrm>
          <a:prstGeom prst="ellipse">
            <a:avLst/>
          </a:prstGeom>
          <a:solidFill>
            <a:srgbClr val="E4000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>
            <a:extLst>
              <a:ext uri="{FF2B5EF4-FFF2-40B4-BE49-F238E27FC236}">
                <a16:creationId xmlns:a16="http://schemas.microsoft.com/office/drawing/2014/main" id="{23D87A9D-A338-0EFB-4F1B-EE86333297E0}"/>
              </a:ext>
            </a:extLst>
          </p:cNvPr>
          <p:cNvSpPr>
            <a:spLocks noChangeAspect="1"/>
          </p:cNvSpPr>
          <p:nvPr/>
        </p:nvSpPr>
        <p:spPr>
          <a:xfrm>
            <a:off x="8376762" y="3457560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Oval 184">
            <a:extLst>
              <a:ext uri="{FF2B5EF4-FFF2-40B4-BE49-F238E27FC236}">
                <a16:creationId xmlns:a16="http://schemas.microsoft.com/office/drawing/2014/main" id="{E206B8CF-844C-716B-D2C9-68372B7D3989}"/>
              </a:ext>
            </a:extLst>
          </p:cNvPr>
          <p:cNvSpPr>
            <a:spLocks noChangeAspect="1"/>
          </p:cNvSpPr>
          <p:nvPr/>
        </p:nvSpPr>
        <p:spPr>
          <a:xfrm>
            <a:off x="8546822" y="346305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Oval 185">
            <a:extLst>
              <a:ext uri="{FF2B5EF4-FFF2-40B4-BE49-F238E27FC236}">
                <a16:creationId xmlns:a16="http://schemas.microsoft.com/office/drawing/2014/main" id="{652DE545-8ED0-6863-1ED0-3BFA07036415}"/>
              </a:ext>
            </a:extLst>
          </p:cNvPr>
          <p:cNvSpPr>
            <a:spLocks noChangeAspect="1"/>
          </p:cNvSpPr>
          <p:nvPr/>
        </p:nvSpPr>
        <p:spPr>
          <a:xfrm>
            <a:off x="8727515" y="3454298"/>
            <a:ext cx="91440" cy="91440"/>
          </a:xfrm>
          <a:prstGeom prst="ellipse">
            <a:avLst/>
          </a:prstGeom>
          <a:solidFill>
            <a:srgbClr val="E4000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20F4BA49-225C-50D9-6D7D-DD595ABF7F00}"/>
              </a:ext>
            </a:extLst>
          </p:cNvPr>
          <p:cNvSpPr>
            <a:spLocks noChangeAspect="1"/>
          </p:cNvSpPr>
          <p:nvPr/>
        </p:nvSpPr>
        <p:spPr>
          <a:xfrm>
            <a:off x="8896034" y="3462221"/>
            <a:ext cx="91440" cy="91440"/>
          </a:xfrm>
          <a:prstGeom prst="ellipse">
            <a:avLst/>
          </a:prstGeom>
          <a:solidFill>
            <a:srgbClr val="E4000C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356F59E4-FA49-3D92-0E47-5D899196BD77}"/>
              </a:ext>
            </a:extLst>
          </p:cNvPr>
          <p:cNvGrpSpPr/>
          <p:nvPr/>
        </p:nvGrpSpPr>
        <p:grpSpPr>
          <a:xfrm>
            <a:off x="7671358" y="4807463"/>
            <a:ext cx="113142" cy="1958884"/>
            <a:chOff x="7224786" y="4807463"/>
            <a:chExt cx="113142" cy="1958884"/>
          </a:xfrm>
        </p:grpSpPr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92232A31-DFC3-9963-2869-C9EEEEA1EC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6203" y="4807463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90ADD1B2-1149-D1A5-A74D-D5A306CB93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4786" y="4980223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FF68D35A-BA27-2809-C4F9-19E5955575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1479" y="5162754"/>
              <a:ext cx="91440" cy="91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EF803539-21EA-AEA5-39B5-92D002B9EF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1479" y="5333587"/>
              <a:ext cx="91440" cy="91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FAB34658-E959-E77D-0BE5-96CA2A9BBB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8316" y="5513172"/>
              <a:ext cx="91440" cy="91440"/>
            </a:xfrm>
            <a:prstGeom prst="ellipse">
              <a:avLst/>
            </a:prstGeom>
            <a:solidFill>
              <a:srgbClr val="8A2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6C50B11A-57BE-C4EC-CBAF-9AB1358829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2174" y="5674319"/>
              <a:ext cx="91440" cy="91440"/>
            </a:xfrm>
            <a:prstGeom prst="ellipse">
              <a:avLst/>
            </a:prstGeom>
            <a:solidFill>
              <a:srgbClr val="8A2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0C3E8B74-8EA1-71F5-1ECB-5D81B94FFA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2174" y="5836349"/>
              <a:ext cx="91440" cy="91440"/>
            </a:xfrm>
            <a:prstGeom prst="ellipse">
              <a:avLst/>
            </a:prstGeom>
            <a:solidFill>
              <a:srgbClr val="CA62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AFE0278A-722A-F94C-B71B-A6E3E0006AF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8316" y="6002328"/>
              <a:ext cx="91440" cy="91440"/>
            </a:xfrm>
            <a:prstGeom prst="ellipse">
              <a:avLst/>
            </a:prstGeom>
            <a:solidFill>
              <a:srgbClr val="CA62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FE56F61-13E7-007E-4145-245C4C5C7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8316" y="6169227"/>
              <a:ext cx="91440" cy="91440"/>
            </a:xfrm>
            <a:prstGeom prst="ellipse">
              <a:avLst/>
            </a:prstGeom>
            <a:solidFill>
              <a:srgbClr val="4293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8AB00935-62F4-16B9-D9A9-1C997089D8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1479" y="6352746"/>
              <a:ext cx="91440" cy="91440"/>
            </a:xfrm>
            <a:prstGeom prst="ellipse">
              <a:avLst/>
            </a:prstGeom>
            <a:solidFill>
              <a:srgbClr val="4293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D72FF3E1-974C-003E-AC18-070A8F103B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8316" y="6525071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62F91D6C-F248-EA8B-7124-7FDB93FC53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6488" y="6674907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8C1627B4-6E0C-0DA2-AFC1-191903C59D29}"/>
              </a:ext>
            </a:extLst>
          </p:cNvPr>
          <p:cNvGrpSpPr/>
          <p:nvPr/>
        </p:nvGrpSpPr>
        <p:grpSpPr>
          <a:xfrm rot="16200000">
            <a:off x="10003369" y="2511882"/>
            <a:ext cx="108828" cy="1958884"/>
            <a:chOff x="7224786" y="4807463"/>
            <a:chExt cx="108828" cy="1958884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CF1FD88F-5C09-AB67-549A-3C8C312215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6203" y="4807463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C4840510-513C-A95A-C253-0E58E50C91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24786" y="4980223"/>
              <a:ext cx="91440" cy="9144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448D27AD-41AD-7A9B-C3C2-01EAF9F1BD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1479" y="5162754"/>
              <a:ext cx="91440" cy="91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839DF7AE-0FCB-46BF-6E05-AA0FDE9F03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1479" y="5333587"/>
              <a:ext cx="91440" cy="9144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FBD0643E-46D7-8811-C5E2-B56AA3E00A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8316" y="5513172"/>
              <a:ext cx="91440" cy="91440"/>
            </a:xfrm>
            <a:prstGeom prst="ellipse">
              <a:avLst/>
            </a:prstGeom>
            <a:solidFill>
              <a:srgbClr val="8A2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10FE991F-9726-7A70-B076-9993C0760A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2174" y="5674319"/>
              <a:ext cx="91440" cy="91440"/>
            </a:xfrm>
            <a:prstGeom prst="ellipse">
              <a:avLst/>
            </a:prstGeom>
            <a:solidFill>
              <a:srgbClr val="8A26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759CE6C9-3F88-C558-BBFC-0DDE4378B1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42174" y="5836349"/>
              <a:ext cx="91440" cy="91440"/>
            </a:xfrm>
            <a:prstGeom prst="ellipse">
              <a:avLst/>
            </a:prstGeom>
            <a:solidFill>
              <a:srgbClr val="CA62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9AF8D05B-27DC-0D37-4377-26773A879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8316" y="6002328"/>
              <a:ext cx="91440" cy="91440"/>
            </a:xfrm>
            <a:prstGeom prst="ellipse">
              <a:avLst/>
            </a:prstGeom>
            <a:solidFill>
              <a:srgbClr val="CA622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C8F087B4-63F2-BDFA-18A3-C7D2EE59CC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8316" y="6169227"/>
              <a:ext cx="91440" cy="91440"/>
            </a:xfrm>
            <a:prstGeom prst="ellipse">
              <a:avLst/>
            </a:prstGeom>
            <a:solidFill>
              <a:srgbClr val="4293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0D530EC7-D334-A49D-1D19-8960AF0A2D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1479" y="6352746"/>
              <a:ext cx="91440" cy="91440"/>
            </a:xfrm>
            <a:prstGeom prst="ellipse">
              <a:avLst/>
            </a:prstGeom>
            <a:solidFill>
              <a:srgbClr val="4293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211">
              <a:extLst>
                <a:ext uri="{FF2B5EF4-FFF2-40B4-BE49-F238E27FC236}">
                  <a16:creationId xmlns:a16="http://schemas.microsoft.com/office/drawing/2014/main" id="{14443536-EB3A-12AF-2CF1-F6473E4469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8316" y="6525071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E60876B9-F1C9-6243-63BB-3B61A314A3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36862" y="6674907"/>
              <a:ext cx="91440" cy="9144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982D0DAF-9E3F-62A6-8860-5A3459955EDD}"/>
              </a:ext>
            </a:extLst>
          </p:cNvPr>
          <p:cNvSpPr txBox="1"/>
          <p:nvPr/>
        </p:nvSpPr>
        <p:spPr>
          <a:xfrm>
            <a:off x="7274349" y="3553661"/>
            <a:ext cx="6176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Task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A24280A-D069-35D9-B209-51620A6B9281}"/>
              </a:ext>
            </a:extLst>
          </p:cNvPr>
          <p:cNvSpPr txBox="1"/>
          <p:nvPr/>
        </p:nvSpPr>
        <p:spPr>
          <a:xfrm>
            <a:off x="6822518" y="3800445"/>
            <a:ext cx="940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ICD-9 group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4A741381-AE27-28C5-9894-28474331DE80}"/>
              </a:ext>
            </a:extLst>
          </p:cNvPr>
          <p:cNvSpPr txBox="1"/>
          <p:nvPr/>
        </p:nvSpPr>
        <p:spPr>
          <a:xfrm>
            <a:off x="6896005" y="4314116"/>
            <a:ext cx="9404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Diseases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09E4991-83B6-1F63-9AD4-6F71F36E0A00}"/>
              </a:ext>
            </a:extLst>
          </p:cNvPr>
          <p:cNvSpPr txBox="1"/>
          <p:nvPr/>
        </p:nvSpPr>
        <p:spPr>
          <a:xfrm>
            <a:off x="6561829" y="5670985"/>
            <a:ext cx="12569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Labs, procedures and medications</a:t>
            </a: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E03EF9D8-F32B-572E-DE09-DCE7EF6C8E45}"/>
              </a:ext>
            </a:extLst>
          </p:cNvPr>
          <p:cNvCxnSpPr>
            <a:cxnSpLocks/>
          </p:cNvCxnSpPr>
          <p:nvPr/>
        </p:nvCxnSpPr>
        <p:spPr>
          <a:xfrm>
            <a:off x="6928837" y="3740976"/>
            <a:ext cx="74949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BAB95A92-986D-58FF-E583-28879831E974}"/>
              </a:ext>
            </a:extLst>
          </p:cNvPr>
          <p:cNvCxnSpPr>
            <a:cxnSpLocks/>
          </p:cNvCxnSpPr>
          <p:nvPr/>
        </p:nvCxnSpPr>
        <p:spPr>
          <a:xfrm>
            <a:off x="6935094" y="4074547"/>
            <a:ext cx="74949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829A2365-8128-6378-3CE5-FAC9C8814A2C}"/>
              </a:ext>
            </a:extLst>
          </p:cNvPr>
          <p:cNvCxnSpPr>
            <a:cxnSpLocks/>
          </p:cNvCxnSpPr>
          <p:nvPr/>
        </p:nvCxnSpPr>
        <p:spPr>
          <a:xfrm>
            <a:off x="6948173" y="4771176"/>
            <a:ext cx="74949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EF4C7A58-C71E-02F8-BD23-562636C985F5}"/>
              </a:ext>
            </a:extLst>
          </p:cNvPr>
          <p:cNvCxnSpPr>
            <a:cxnSpLocks/>
          </p:cNvCxnSpPr>
          <p:nvPr/>
        </p:nvCxnSpPr>
        <p:spPr>
          <a:xfrm>
            <a:off x="6958413" y="6789159"/>
            <a:ext cx="749491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9" name="Picture 228">
            <a:extLst>
              <a:ext uri="{FF2B5EF4-FFF2-40B4-BE49-F238E27FC236}">
                <a16:creationId xmlns:a16="http://schemas.microsoft.com/office/drawing/2014/main" id="{E11A97FA-5BB4-C399-DF63-CA46470CE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98" y="5228254"/>
            <a:ext cx="4833303" cy="1321465"/>
          </a:xfrm>
          <a:prstGeom prst="rect">
            <a:avLst/>
          </a:prstGeom>
        </p:spPr>
      </p:pic>
      <p:cxnSp>
        <p:nvCxnSpPr>
          <p:cNvPr id="231" name="Straight Arrow Connector 230">
            <a:extLst>
              <a:ext uri="{FF2B5EF4-FFF2-40B4-BE49-F238E27FC236}">
                <a16:creationId xmlns:a16="http://schemas.microsoft.com/office/drawing/2014/main" id="{C669E4D0-4F6E-AB04-D359-E3476E7DF7FB}"/>
              </a:ext>
            </a:extLst>
          </p:cNvPr>
          <p:cNvCxnSpPr>
            <a:cxnSpLocks/>
          </p:cNvCxnSpPr>
          <p:nvPr/>
        </p:nvCxnSpPr>
        <p:spPr>
          <a:xfrm flipH="1">
            <a:off x="4865501" y="4136320"/>
            <a:ext cx="2160052" cy="15346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2" name="Picture 231">
            <a:extLst>
              <a:ext uri="{FF2B5EF4-FFF2-40B4-BE49-F238E27FC236}">
                <a16:creationId xmlns:a16="http://schemas.microsoft.com/office/drawing/2014/main" id="{9415C190-6F20-0E28-CE3B-327C764AA4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3160" y="3391297"/>
            <a:ext cx="2877966" cy="193306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142034-3D2C-1E1F-A70E-84084AE0FF80}"/>
              </a:ext>
            </a:extLst>
          </p:cNvPr>
          <p:cNvSpPr txBox="1"/>
          <p:nvPr/>
        </p:nvSpPr>
        <p:spPr>
          <a:xfrm>
            <a:off x="4599607" y="1685809"/>
            <a:ext cx="437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Disease code-based heterogeneous graph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3B0AD2-3AA9-1BB6-D34F-E948372D30FB}"/>
              </a:ext>
            </a:extLst>
          </p:cNvPr>
          <p:cNvCxnSpPr>
            <a:cxnSpLocks/>
            <a:stCxn id="64" idx="6"/>
            <a:endCxn id="67" idx="2"/>
          </p:cNvCxnSpPr>
          <p:nvPr/>
        </p:nvCxnSpPr>
        <p:spPr>
          <a:xfrm flipV="1">
            <a:off x="3033638" y="939365"/>
            <a:ext cx="1373088" cy="85866"/>
          </a:xfrm>
          <a:prstGeom prst="straightConnector1">
            <a:avLst/>
          </a:prstGeom>
          <a:ln w="9525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236D3ED-19A9-2B5B-214C-76B2C439EB40}"/>
              </a:ext>
            </a:extLst>
          </p:cNvPr>
          <p:cNvSpPr txBox="1"/>
          <p:nvPr/>
        </p:nvSpPr>
        <p:spPr>
          <a:xfrm rot="21404167">
            <a:off x="3158890" y="945385"/>
            <a:ext cx="11171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Same disease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69DCF8-10AA-F6F9-C5AC-2A1A498F0613}"/>
              </a:ext>
            </a:extLst>
          </p:cNvPr>
          <p:cNvSpPr txBox="1"/>
          <p:nvPr/>
        </p:nvSpPr>
        <p:spPr>
          <a:xfrm>
            <a:off x="9605128" y="1259881"/>
            <a:ext cx="204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LLM-enhanced HG</a:t>
            </a:r>
          </a:p>
        </p:txBody>
      </p:sp>
    </p:spTree>
    <p:extLst>
      <p:ext uri="{BB962C8B-B14F-4D97-AF65-F5344CB8AC3E}">
        <p14:creationId xmlns:p14="http://schemas.microsoft.com/office/powerpoint/2010/main" val="41607107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C6312-0D75-AC94-787B-04314B20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0E0FA-A05F-602F-A186-9299A6965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Add-ons:</a:t>
            </a:r>
          </a:p>
          <a:p>
            <a:r>
              <a:rPr lang="en-US" dirty="0"/>
              <a:t>1. Combine ICD-9 grouping as multi-system token</a:t>
            </a:r>
          </a:p>
          <a:p>
            <a:r>
              <a:rPr lang="en-US" dirty="0"/>
              <a:t>2. Think about meta path on disease graph and get semantic token.</a:t>
            </a:r>
          </a:p>
        </p:txBody>
      </p:sp>
    </p:spTree>
    <p:extLst>
      <p:ext uri="{BB962C8B-B14F-4D97-AF65-F5344CB8AC3E}">
        <p14:creationId xmlns:p14="http://schemas.microsoft.com/office/powerpoint/2010/main" val="163407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6A47F-6FD0-4C8D-9129-A332445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Thoughts before implementation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6613-7AED-EE03-3E22-92D413D66F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1. We now want to use soft contrastive learning, but how to get the soft weight? (measure ICD-10 distance)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2. How to batch sampling be incorporated into hypergraph transformer</a:t>
            </a:r>
          </a:p>
          <a:p>
            <a:pPr marL="0" marR="0" indent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6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3. How does hypergraph transformer work?</a:t>
            </a:r>
          </a:p>
        </p:txBody>
      </p:sp>
    </p:spTree>
    <p:extLst>
      <p:ext uri="{BB962C8B-B14F-4D97-AF65-F5344CB8AC3E}">
        <p14:creationId xmlns:p14="http://schemas.microsoft.com/office/powerpoint/2010/main" val="33096234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64E4-59C7-AB63-16FA-23D53AA99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 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7BC9-D117-1441-F826-7455C48EDA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link </a:t>
            </a:r>
            <a:r>
              <a:rPr lang="en-US"/>
              <a:t>github</a:t>
            </a:r>
          </a:p>
          <a:p>
            <a:r>
              <a:rPr lang="en-US" dirty="0"/>
              <a:t> Add</a:t>
            </a:r>
            <a:r>
              <a:rPr lang="zh-CN" altLang="en-US" dirty="0"/>
              <a:t> </a:t>
            </a:r>
            <a:r>
              <a:rPr lang="en-US" altLang="zh-CN" dirty="0"/>
              <a:t>disease type embedding to graph</a:t>
            </a:r>
          </a:p>
          <a:p>
            <a:r>
              <a:rPr lang="en-US" dirty="0"/>
              <a:t>2. multilayer GNN</a:t>
            </a:r>
          </a:p>
          <a:p>
            <a:r>
              <a:rPr lang="en-US" dirty="0"/>
              <a:t>Rewrite attention mask</a:t>
            </a:r>
          </a:p>
          <a:p>
            <a:r>
              <a:rPr lang="en-US" dirty="0"/>
              <a:t>2. What about just patients with &gt;=2 encounters</a:t>
            </a:r>
          </a:p>
          <a:p>
            <a:r>
              <a:rPr lang="en-US" dirty="0"/>
              <a:t>3. Try the idea of ICD-9 grouping</a:t>
            </a:r>
          </a:p>
          <a:p>
            <a:r>
              <a:rPr lang="en-US" dirty="0"/>
              <a:t>4. read papers (current idea </a:t>
            </a:r>
            <a:r>
              <a:rPr lang="en-US" dirty="0" err="1"/>
              <a:t>medpath</a:t>
            </a:r>
            <a:r>
              <a:rPr lang="en-US" dirty="0"/>
              <a:t> + LLM graph)</a:t>
            </a:r>
          </a:p>
          <a:p>
            <a:r>
              <a:rPr lang="en-US" dirty="0"/>
              <a:t>5. Optional, Graph use different embedding</a:t>
            </a:r>
          </a:p>
        </p:txBody>
      </p:sp>
    </p:spTree>
    <p:extLst>
      <p:ext uri="{BB962C8B-B14F-4D97-AF65-F5344CB8AC3E}">
        <p14:creationId xmlns:p14="http://schemas.microsoft.com/office/powerpoint/2010/main" val="724147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B094B-2DCC-37D2-E56B-5B7874AF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DA619997-27E2-6A54-30CB-840EC1246583}"/>
              </a:ext>
            </a:extLst>
          </p:cNvPr>
          <p:cNvSpPr txBox="1"/>
          <p:nvPr/>
        </p:nvSpPr>
        <p:spPr>
          <a:xfrm>
            <a:off x="1778931" y="6670239"/>
            <a:ext cx="312297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Previous encounters, described by diagnose codes</a:t>
            </a:r>
          </a:p>
        </p:txBody>
      </p: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F95DB3CC-9315-6CEC-B86D-0EECE175506A}"/>
              </a:ext>
            </a:extLst>
          </p:cNvPr>
          <p:cNvGrpSpPr/>
          <p:nvPr/>
        </p:nvGrpSpPr>
        <p:grpSpPr>
          <a:xfrm>
            <a:off x="7627599" y="6282782"/>
            <a:ext cx="1937285" cy="641373"/>
            <a:chOff x="7802410" y="6282782"/>
            <a:chExt cx="1937285" cy="64137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4A15BA8-DA7F-1566-4121-49D4F606B697}"/>
                </a:ext>
              </a:extLst>
            </p:cNvPr>
            <p:cNvSpPr/>
            <p:nvPr/>
          </p:nvSpPr>
          <p:spPr>
            <a:xfrm>
              <a:off x="7802410" y="6282784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2FD8EBF-05FD-57E6-DF0B-B67F16784F9D}"/>
                </a:ext>
              </a:extLst>
            </p:cNvPr>
            <p:cNvSpPr/>
            <p:nvPr/>
          </p:nvSpPr>
          <p:spPr>
            <a:xfrm>
              <a:off x="8189867" y="6282784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427D76F-D914-169B-0E65-04C305EE8AD6}"/>
                </a:ext>
              </a:extLst>
            </p:cNvPr>
            <p:cNvSpPr/>
            <p:nvPr/>
          </p:nvSpPr>
          <p:spPr>
            <a:xfrm>
              <a:off x="8577324" y="6282783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268EC52-3F51-84CC-7A16-23ABCC644DD8}"/>
                </a:ext>
              </a:extLst>
            </p:cNvPr>
            <p:cNvSpPr/>
            <p:nvPr/>
          </p:nvSpPr>
          <p:spPr>
            <a:xfrm>
              <a:off x="8964781" y="6282782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5F3AE51-9094-B653-FA67-7C9F6A3D7001}"/>
                </a:ext>
              </a:extLst>
            </p:cNvPr>
            <p:cNvSpPr/>
            <p:nvPr/>
          </p:nvSpPr>
          <p:spPr>
            <a:xfrm>
              <a:off x="9352238" y="6282782"/>
              <a:ext cx="387457" cy="387457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4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D42AA4-6004-3330-BA45-AA5792019A7F}"/>
                </a:ext>
              </a:extLst>
            </p:cNvPr>
            <p:cNvSpPr txBox="1"/>
            <p:nvPr/>
          </p:nvSpPr>
          <p:spPr>
            <a:xfrm>
              <a:off x="8027399" y="6670239"/>
              <a:ext cx="152477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Most recent encounter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596F3F57-63F5-F9C5-5E29-2922C0D0C89A}"/>
              </a:ext>
            </a:extLst>
          </p:cNvPr>
          <p:cNvGrpSpPr/>
          <p:nvPr/>
        </p:nvGrpSpPr>
        <p:grpSpPr>
          <a:xfrm>
            <a:off x="447884" y="6282782"/>
            <a:ext cx="5709080" cy="387464"/>
            <a:chOff x="447884" y="6282782"/>
            <a:chExt cx="5709080" cy="3874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774BA23-D831-4D38-39E9-0537C61A978A}"/>
                </a:ext>
              </a:extLst>
            </p:cNvPr>
            <p:cNvSpPr/>
            <p:nvPr/>
          </p:nvSpPr>
          <p:spPr>
            <a:xfrm>
              <a:off x="447884" y="6282789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86250CBB-42D9-376C-2947-A1A5151DA77F}"/>
                </a:ext>
              </a:extLst>
            </p:cNvPr>
            <p:cNvSpPr/>
            <p:nvPr/>
          </p:nvSpPr>
          <p:spPr>
            <a:xfrm>
              <a:off x="82281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931E8A8-A5F7-11D7-2F93-A3AB4F8E51B0}"/>
                </a:ext>
              </a:extLst>
            </p:cNvPr>
            <p:cNvSpPr/>
            <p:nvPr/>
          </p:nvSpPr>
          <p:spPr>
            <a:xfrm>
              <a:off x="119774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F76B12A-80CE-1BB1-6721-2E94914C07C6}"/>
                </a:ext>
              </a:extLst>
            </p:cNvPr>
            <p:cNvSpPr/>
            <p:nvPr/>
          </p:nvSpPr>
          <p:spPr>
            <a:xfrm>
              <a:off x="1585203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9B91826-83FA-5347-16F3-C3E792F21666}"/>
                </a:ext>
              </a:extLst>
            </p:cNvPr>
            <p:cNvSpPr/>
            <p:nvPr/>
          </p:nvSpPr>
          <p:spPr>
            <a:xfrm>
              <a:off x="196013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72C3D8D-BC7C-1346-B37A-E4C06A354A78}"/>
                </a:ext>
              </a:extLst>
            </p:cNvPr>
            <p:cNvSpPr/>
            <p:nvPr/>
          </p:nvSpPr>
          <p:spPr>
            <a:xfrm>
              <a:off x="2343754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2ABC322-DE19-5DBE-2CE8-0730F4DA67EB}"/>
                </a:ext>
              </a:extLst>
            </p:cNvPr>
            <p:cNvSpPr/>
            <p:nvPr/>
          </p:nvSpPr>
          <p:spPr>
            <a:xfrm>
              <a:off x="2718685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46EE8E-E159-7E7C-85CE-FACDEF5679F7}"/>
                </a:ext>
              </a:extLst>
            </p:cNvPr>
            <p:cNvSpPr/>
            <p:nvPr/>
          </p:nvSpPr>
          <p:spPr>
            <a:xfrm>
              <a:off x="311356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E736495-BDE0-4A82-5841-BC21ECA00A99}"/>
                </a:ext>
              </a:extLst>
            </p:cNvPr>
            <p:cNvSpPr/>
            <p:nvPr/>
          </p:nvSpPr>
          <p:spPr>
            <a:xfrm>
              <a:off x="3488491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1CD057E-3E2F-8927-B585-9F833B163B1F}"/>
                </a:ext>
              </a:extLst>
            </p:cNvPr>
            <p:cNvSpPr/>
            <p:nvPr/>
          </p:nvSpPr>
          <p:spPr>
            <a:xfrm>
              <a:off x="3875948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13D4BDF-039F-1B2C-2AE2-882ADA846DEA}"/>
                </a:ext>
              </a:extLst>
            </p:cNvPr>
            <p:cNvSpPr/>
            <p:nvPr/>
          </p:nvSpPr>
          <p:spPr>
            <a:xfrm>
              <a:off x="425087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1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054CC0D-5D4B-01CB-653F-F63EDFAF96C1}"/>
                </a:ext>
              </a:extLst>
            </p:cNvPr>
            <p:cNvSpPr/>
            <p:nvPr/>
          </p:nvSpPr>
          <p:spPr>
            <a:xfrm>
              <a:off x="4634499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2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E32B4E-7BE3-8C69-9E76-D53AB4CFF84B}"/>
                </a:ext>
              </a:extLst>
            </p:cNvPr>
            <p:cNvSpPr/>
            <p:nvPr/>
          </p:nvSpPr>
          <p:spPr>
            <a:xfrm>
              <a:off x="5009430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3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176E106-B140-9E84-06CC-453840E1D948}"/>
                </a:ext>
              </a:extLst>
            </p:cNvPr>
            <p:cNvSpPr/>
            <p:nvPr/>
          </p:nvSpPr>
          <p:spPr>
            <a:xfrm>
              <a:off x="5394576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4</a:t>
              </a:r>
              <a:r>
                <a:rPr lang="en-US" sz="1100" baseline="30000" dirty="0"/>
                <a:t>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9813E0B-16BE-9C67-5781-C7E4A9217F5C}"/>
                </a:ext>
              </a:extLst>
            </p:cNvPr>
            <p:cNvSpPr/>
            <p:nvPr/>
          </p:nvSpPr>
          <p:spPr>
            <a:xfrm>
              <a:off x="5769507" y="6282782"/>
              <a:ext cx="387457" cy="3874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D</a:t>
              </a:r>
              <a:r>
                <a:rPr lang="en-US" sz="1100" baseline="-25000" dirty="0"/>
                <a:t>5</a:t>
              </a:r>
              <a:r>
                <a:rPr lang="en-US" sz="1100" baseline="30000" dirty="0"/>
                <a:t>3</a:t>
              </a:r>
            </a:p>
          </p:txBody>
        </p:sp>
      </p:grp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7618CAA-0179-1960-0E22-82B4451135A3}"/>
              </a:ext>
            </a:extLst>
          </p:cNvPr>
          <p:cNvCxnSpPr/>
          <p:nvPr/>
        </p:nvCxnSpPr>
        <p:spPr>
          <a:xfrm flipV="1">
            <a:off x="64161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D7DDA0C-2184-800A-88DD-C92A78797D11}"/>
              </a:ext>
            </a:extLst>
          </p:cNvPr>
          <p:cNvCxnSpPr/>
          <p:nvPr/>
        </p:nvCxnSpPr>
        <p:spPr>
          <a:xfrm flipV="1">
            <a:off x="1016543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21B46D-3A9A-9B98-B85C-EAB2B4DBE21E}"/>
              </a:ext>
            </a:extLst>
          </p:cNvPr>
          <p:cNvCxnSpPr/>
          <p:nvPr/>
        </p:nvCxnSpPr>
        <p:spPr>
          <a:xfrm flipV="1">
            <a:off x="139282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E8BCED1-854E-F6AB-A21C-AD8938368D88}"/>
              </a:ext>
            </a:extLst>
          </p:cNvPr>
          <p:cNvCxnSpPr/>
          <p:nvPr/>
        </p:nvCxnSpPr>
        <p:spPr>
          <a:xfrm flipV="1">
            <a:off x="1765295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A0FFB0A-BAF9-A53B-BAB6-39D7516CAE64}"/>
              </a:ext>
            </a:extLst>
          </p:cNvPr>
          <p:cNvCxnSpPr/>
          <p:nvPr/>
        </p:nvCxnSpPr>
        <p:spPr>
          <a:xfrm flipV="1">
            <a:off x="215386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FCAB54D-5692-3B1C-F15C-E809E079A710}"/>
              </a:ext>
            </a:extLst>
          </p:cNvPr>
          <p:cNvCxnSpPr/>
          <p:nvPr/>
        </p:nvCxnSpPr>
        <p:spPr>
          <a:xfrm flipV="1">
            <a:off x="2537482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A2C27F3-7D3D-C3A8-CF40-C48F599BBF3A}"/>
              </a:ext>
            </a:extLst>
          </p:cNvPr>
          <p:cNvCxnSpPr/>
          <p:nvPr/>
        </p:nvCxnSpPr>
        <p:spPr>
          <a:xfrm flipV="1">
            <a:off x="292875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3E11137-75FB-B175-885B-AB724D795ADE}"/>
              </a:ext>
            </a:extLst>
          </p:cNvPr>
          <p:cNvCxnSpPr/>
          <p:nvPr/>
        </p:nvCxnSpPr>
        <p:spPr>
          <a:xfrm flipV="1">
            <a:off x="3307288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2F67315-6C95-327A-B579-2090119774BA}"/>
              </a:ext>
            </a:extLst>
          </p:cNvPr>
          <p:cNvCxnSpPr/>
          <p:nvPr/>
        </p:nvCxnSpPr>
        <p:spPr>
          <a:xfrm flipV="1">
            <a:off x="3682219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9CC5BBE-D4E2-2DBE-59A2-94AF7AA0E24C}"/>
              </a:ext>
            </a:extLst>
          </p:cNvPr>
          <p:cNvCxnSpPr/>
          <p:nvPr/>
        </p:nvCxnSpPr>
        <p:spPr>
          <a:xfrm flipV="1">
            <a:off x="4069676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ACB9BD0-D438-FCDF-0903-1FDC11289787}"/>
              </a:ext>
            </a:extLst>
          </p:cNvPr>
          <p:cNvCxnSpPr/>
          <p:nvPr/>
        </p:nvCxnSpPr>
        <p:spPr>
          <a:xfrm flipV="1">
            <a:off x="446844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A570E3-6E5D-73CC-551C-59055288A0A4}"/>
              </a:ext>
            </a:extLst>
          </p:cNvPr>
          <p:cNvCxnSpPr/>
          <p:nvPr/>
        </p:nvCxnSpPr>
        <p:spPr>
          <a:xfrm flipV="1">
            <a:off x="4828227" y="5643797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3545F9A-6D2D-5D8C-D57A-3BEE5054CF56}"/>
              </a:ext>
            </a:extLst>
          </p:cNvPr>
          <p:cNvCxnSpPr/>
          <p:nvPr/>
        </p:nvCxnSpPr>
        <p:spPr>
          <a:xfrm flipV="1">
            <a:off x="5203158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8932176-CC0B-389C-F78E-52DACBFD443D}"/>
              </a:ext>
            </a:extLst>
          </p:cNvPr>
          <p:cNvCxnSpPr/>
          <p:nvPr/>
        </p:nvCxnSpPr>
        <p:spPr>
          <a:xfrm flipV="1">
            <a:off x="5588304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F7DD584-F523-9285-EC35-3E0BCD966EEF}"/>
              </a:ext>
            </a:extLst>
          </p:cNvPr>
          <p:cNvCxnSpPr/>
          <p:nvPr/>
        </p:nvCxnSpPr>
        <p:spPr>
          <a:xfrm flipV="1">
            <a:off x="5963235" y="5642548"/>
            <a:ext cx="0" cy="5171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91052F-F4EB-5E66-6097-074CCF360841}"/>
              </a:ext>
            </a:extLst>
          </p:cNvPr>
          <p:cNvGrpSpPr/>
          <p:nvPr/>
        </p:nvGrpSpPr>
        <p:grpSpPr>
          <a:xfrm>
            <a:off x="596089" y="5311030"/>
            <a:ext cx="91046" cy="271851"/>
            <a:chOff x="1575525" y="3534032"/>
            <a:chExt cx="91046" cy="271851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5A510160-2CC8-8C5C-51CC-59D1CDB82B4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D07BDD54-0844-CB8B-9E4B-3B6A90F5F63F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F617BE5-3950-748F-07C5-291AFFB95EB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25656D8-5D7A-64B9-DE22-7D7E53AABE70}"/>
              </a:ext>
            </a:extLst>
          </p:cNvPr>
          <p:cNvGrpSpPr/>
          <p:nvPr/>
        </p:nvGrpSpPr>
        <p:grpSpPr>
          <a:xfrm>
            <a:off x="1345951" y="5300418"/>
            <a:ext cx="91046" cy="271851"/>
            <a:chOff x="1575525" y="3534032"/>
            <a:chExt cx="91046" cy="271851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6D6BE60-5949-2DFD-20A8-04EB57014251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688E073-4BD8-6ECA-A2DB-CDB48D536FB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62B4DEA-B2E1-61FE-D4C5-9DBD1FAC135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0941675-754A-62F9-A539-22FC7681D21D}"/>
              </a:ext>
            </a:extLst>
          </p:cNvPr>
          <p:cNvGrpSpPr/>
          <p:nvPr/>
        </p:nvGrpSpPr>
        <p:grpSpPr>
          <a:xfrm>
            <a:off x="5549841" y="5300756"/>
            <a:ext cx="91046" cy="271851"/>
            <a:chOff x="1575525" y="3534032"/>
            <a:chExt cx="91046" cy="271851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826BD08-84AA-46C9-9BF3-EE0C9856997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00CA761B-25BD-EB8D-ADB3-76FC7B687ED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B9AF284-9A23-327E-595F-B07ECC3A231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8EFC040-EDE5-1AC6-0314-A2B4F4E6B360}"/>
              </a:ext>
            </a:extLst>
          </p:cNvPr>
          <p:cNvGrpSpPr/>
          <p:nvPr/>
        </p:nvGrpSpPr>
        <p:grpSpPr>
          <a:xfrm>
            <a:off x="1716718" y="5298044"/>
            <a:ext cx="91046" cy="271851"/>
            <a:chOff x="1575525" y="3534032"/>
            <a:chExt cx="91046" cy="271851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730E0A05-22F3-BB78-B6D9-E02BD112A3D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5489C57C-BBE8-BADE-5B59-DC0B804339D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7E1A1E8-FBBF-4531-932E-015AD4926A9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70180025-811D-73C7-2EE4-18384EDF9F66}"/>
              </a:ext>
            </a:extLst>
          </p:cNvPr>
          <p:cNvGrpSpPr/>
          <p:nvPr/>
        </p:nvGrpSpPr>
        <p:grpSpPr>
          <a:xfrm>
            <a:off x="2108339" y="5298043"/>
            <a:ext cx="91046" cy="271851"/>
            <a:chOff x="1575525" y="3534032"/>
            <a:chExt cx="91046" cy="27185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9865F41-1BB0-09D7-6467-6F3A846BE893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782B443-6428-8053-475F-FACE75976414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B65E6CB-BC62-1F6E-5682-2DFCB81115A3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430FBB1-6CE9-0EA6-A45A-2217CDC7EC35}"/>
              </a:ext>
            </a:extLst>
          </p:cNvPr>
          <p:cNvGrpSpPr/>
          <p:nvPr/>
        </p:nvGrpSpPr>
        <p:grpSpPr>
          <a:xfrm>
            <a:off x="2481766" y="5299158"/>
            <a:ext cx="91046" cy="271851"/>
            <a:chOff x="1575525" y="3534032"/>
            <a:chExt cx="91046" cy="271851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3C44EC0-29AC-E777-8283-8C44692C668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C9F8CACA-9B61-1C56-2A06-83B8098AB17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0C6CB05-1609-A99F-0740-BF00BB231AED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1D606D6-525C-D9FD-1FA0-C9B197506EE0}"/>
              </a:ext>
            </a:extLst>
          </p:cNvPr>
          <p:cNvGrpSpPr/>
          <p:nvPr/>
        </p:nvGrpSpPr>
        <p:grpSpPr>
          <a:xfrm>
            <a:off x="2883235" y="5304536"/>
            <a:ext cx="91046" cy="271851"/>
            <a:chOff x="1575525" y="3534032"/>
            <a:chExt cx="91046" cy="271851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FE9BEBEA-CFA7-2F26-EFDE-1E51E6BF015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6CCD75F5-A7BC-A35C-B95E-748F2CC0E08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6A0CC06C-17BE-34D3-2FF2-4A464083437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2BFB7D3-A571-1AB4-A81F-3A537FBBA6C2}"/>
              </a:ext>
            </a:extLst>
          </p:cNvPr>
          <p:cNvGrpSpPr/>
          <p:nvPr/>
        </p:nvGrpSpPr>
        <p:grpSpPr>
          <a:xfrm>
            <a:off x="3261765" y="5298043"/>
            <a:ext cx="91046" cy="271851"/>
            <a:chOff x="1575525" y="3534032"/>
            <a:chExt cx="91046" cy="271851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15BDFDE-52E9-2311-B0F4-9D6F320EECA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A3F43C9-AABB-F980-192B-6049695E4257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4C83166-333E-2213-80E9-65272CE5308C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4D88D66-4061-F3EC-EB3A-EB44A8154627}"/>
              </a:ext>
            </a:extLst>
          </p:cNvPr>
          <p:cNvGrpSpPr/>
          <p:nvPr/>
        </p:nvGrpSpPr>
        <p:grpSpPr>
          <a:xfrm>
            <a:off x="3639866" y="5298043"/>
            <a:ext cx="91046" cy="271851"/>
            <a:chOff x="1575525" y="3534032"/>
            <a:chExt cx="91046" cy="271851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72708AD-6496-455C-371B-053359B43412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ABBB8C2-F074-9A7C-17FD-BC833B71DB1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0907944E-184E-4B21-63B8-7164273C58A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3DC552C-47FA-DF15-DB9E-B3611A6EC5CF}"/>
              </a:ext>
            </a:extLst>
          </p:cNvPr>
          <p:cNvGrpSpPr/>
          <p:nvPr/>
        </p:nvGrpSpPr>
        <p:grpSpPr>
          <a:xfrm>
            <a:off x="4017538" y="5298043"/>
            <a:ext cx="91046" cy="271851"/>
            <a:chOff x="1575525" y="3534032"/>
            <a:chExt cx="91046" cy="271851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716B9EED-6384-835E-5A50-FD5978A7130E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616566B-1612-79A4-5534-0DF54366770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C6A4517E-8D7E-9C72-E94A-C25B093E6034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A1BE714-57D0-62CB-4B1A-F8C846101D2A}"/>
              </a:ext>
            </a:extLst>
          </p:cNvPr>
          <p:cNvGrpSpPr/>
          <p:nvPr/>
        </p:nvGrpSpPr>
        <p:grpSpPr>
          <a:xfrm>
            <a:off x="4399084" y="5295038"/>
            <a:ext cx="91046" cy="271851"/>
            <a:chOff x="1575525" y="3534032"/>
            <a:chExt cx="91046" cy="271851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4F0C660-736A-0C4B-E357-7066B531FEF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8419CA3-7B9C-667D-9A59-C7EF1CF4DA3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9ADB8D3-C52F-C7F0-0A38-74C1731B0455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92140D60-EA71-EFF2-0064-6572BC0CAE35}"/>
              </a:ext>
            </a:extLst>
          </p:cNvPr>
          <p:cNvGrpSpPr/>
          <p:nvPr/>
        </p:nvGrpSpPr>
        <p:grpSpPr>
          <a:xfrm>
            <a:off x="4782704" y="5292664"/>
            <a:ext cx="91046" cy="271851"/>
            <a:chOff x="1575525" y="3534032"/>
            <a:chExt cx="91046" cy="271851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2EAB239C-94CE-D0F4-DDA0-C4036AE42AA9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BC89478-58C9-D519-E271-388C469E7FA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C716C72-FC30-DAEE-0153-3CADA5EBA50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F463C1C-585A-D4EA-A227-0BC1D8828B8C}"/>
              </a:ext>
            </a:extLst>
          </p:cNvPr>
          <p:cNvGrpSpPr/>
          <p:nvPr/>
        </p:nvGrpSpPr>
        <p:grpSpPr>
          <a:xfrm>
            <a:off x="5157635" y="5299157"/>
            <a:ext cx="91046" cy="271851"/>
            <a:chOff x="1575525" y="3534032"/>
            <a:chExt cx="91046" cy="271851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0F4CE237-85CD-1220-222E-6A5C4F391F36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97F0B2BC-DEBB-5320-2437-7D207975A5E9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4F0D37DE-34C4-A0DA-433C-18C4AD31B72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04E7E1A-C23F-5C9A-9333-CA3AC94FAF41}"/>
              </a:ext>
            </a:extLst>
          </p:cNvPr>
          <p:cNvGrpSpPr/>
          <p:nvPr/>
        </p:nvGrpSpPr>
        <p:grpSpPr>
          <a:xfrm>
            <a:off x="5903698" y="5309160"/>
            <a:ext cx="91046" cy="271851"/>
            <a:chOff x="1575525" y="3534032"/>
            <a:chExt cx="91046" cy="271851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F7A92C8D-299C-E26B-3025-9674315955E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E7A01B4B-430B-949F-70A2-73348F08E38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A27F4FFF-F30F-4010-4CAE-FC24D17BEFF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A57AC3A-4DB3-3DA5-F664-A50F89A1AA32}"/>
              </a:ext>
            </a:extLst>
          </p:cNvPr>
          <p:cNvGrpSpPr/>
          <p:nvPr/>
        </p:nvGrpSpPr>
        <p:grpSpPr>
          <a:xfrm>
            <a:off x="966392" y="5319122"/>
            <a:ext cx="91046" cy="271851"/>
            <a:chOff x="1575525" y="3534032"/>
            <a:chExt cx="91046" cy="271851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73A6F74-24F6-89C9-003F-BFF9D042428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8A231D6-C466-BF3C-7853-A36567FDE6E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C526E396-5C26-5FBF-C660-AA19AE34837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C75DD7D-B66F-5678-AACF-0A2CA99FB2FD}"/>
              </a:ext>
            </a:extLst>
          </p:cNvPr>
          <p:cNvGrpSpPr/>
          <p:nvPr/>
        </p:nvGrpSpPr>
        <p:grpSpPr>
          <a:xfrm>
            <a:off x="591866" y="4870305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093606A-D8E5-8A06-0D9E-05364D3A8D8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8B45C05-61C8-C6BA-4752-42424E0F4C01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1FA87CE1-AC62-253E-20A6-7FD9E1F1D03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0E63E50-1093-687F-01A7-3C54D65C7CC4}"/>
              </a:ext>
            </a:extLst>
          </p:cNvPr>
          <p:cNvGrpSpPr/>
          <p:nvPr/>
        </p:nvGrpSpPr>
        <p:grpSpPr>
          <a:xfrm>
            <a:off x="1341728" y="4859693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39E22FC2-69F0-2A70-A55E-FFA136CEA21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BE140114-43AD-394A-3CC3-431561F178D8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1B925634-D81F-06AA-DF68-8A20CF01662E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BF2A7B57-D40D-332E-304C-E034B1E81E12}"/>
              </a:ext>
            </a:extLst>
          </p:cNvPr>
          <p:cNvGrpSpPr/>
          <p:nvPr/>
        </p:nvGrpSpPr>
        <p:grpSpPr>
          <a:xfrm>
            <a:off x="5545618" y="4860031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7E4D1E72-D715-CA73-B6E0-5D737883C2D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B93A2E9-2566-7072-565F-02044B1AFAC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418E3C8-A7E6-7BF9-D514-3C3A88E1E6B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F5D19DA1-6FC4-A534-EC5A-ED74E5A64FD9}"/>
              </a:ext>
            </a:extLst>
          </p:cNvPr>
          <p:cNvGrpSpPr/>
          <p:nvPr/>
        </p:nvGrpSpPr>
        <p:grpSpPr>
          <a:xfrm>
            <a:off x="1712495" y="4857319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E1EB1544-BB4F-9C0F-8225-459F0D039EF0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086032BC-B400-98C3-D18D-B4161725EC4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65C1DB59-B29C-4A48-3CC4-70E9FCAB278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0AF1E56C-85C2-6AA8-6019-C2E740964243}"/>
              </a:ext>
            </a:extLst>
          </p:cNvPr>
          <p:cNvGrpSpPr/>
          <p:nvPr/>
        </p:nvGrpSpPr>
        <p:grpSpPr>
          <a:xfrm>
            <a:off x="2104116" y="4857318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2DF978B9-2E84-2B9A-281F-DADAB786777B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EBF8E364-A815-7AA9-9F88-18866C5AFD3A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142F2533-6254-E74F-06F6-B20AFAE85FF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6A4992D-38A9-D719-7EB8-6144405B0E5A}"/>
              </a:ext>
            </a:extLst>
          </p:cNvPr>
          <p:cNvGrpSpPr/>
          <p:nvPr/>
        </p:nvGrpSpPr>
        <p:grpSpPr>
          <a:xfrm>
            <a:off x="2477543" y="4858433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E33C4258-5A98-7A9F-DC9D-D967518B44DD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7C560C2-F056-83BD-BAB3-7E078AD46400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80A6FF61-EE3C-4FDA-F44A-8AD57413C89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67DD32F2-97C1-3FDB-AA9F-EB9B913CDB58}"/>
              </a:ext>
            </a:extLst>
          </p:cNvPr>
          <p:cNvGrpSpPr/>
          <p:nvPr/>
        </p:nvGrpSpPr>
        <p:grpSpPr>
          <a:xfrm>
            <a:off x="2876473" y="4870051"/>
            <a:ext cx="93156" cy="265611"/>
            <a:chOff x="1572986" y="3540272"/>
            <a:chExt cx="93156" cy="26561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DD9EA48C-78B9-86F9-BE4B-9B9C83BAAF0B}"/>
                </a:ext>
              </a:extLst>
            </p:cNvPr>
            <p:cNvSpPr/>
            <p:nvPr/>
          </p:nvSpPr>
          <p:spPr>
            <a:xfrm>
              <a:off x="1572986" y="354027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BFD9594-304B-9926-842B-3E5B12DCA143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26C9F1F0-AAA6-4F7D-2E7F-301141EDC34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3677394-1799-A5EB-BF28-4D06F6F08783}"/>
              </a:ext>
            </a:extLst>
          </p:cNvPr>
          <p:cNvGrpSpPr/>
          <p:nvPr/>
        </p:nvGrpSpPr>
        <p:grpSpPr>
          <a:xfrm>
            <a:off x="3257542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77" name="Rectangle 176">
              <a:extLst>
                <a:ext uri="{FF2B5EF4-FFF2-40B4-BE49-F238E27FC236}">
                  <a16:creationId xmlns:a16="http://schemas.microsoft.com/office/drawing/2014/main" id="{1E72B712-77BC-96A3-3FA1-BB938852D7F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A50072B9-E7CE-AC6C-70AF-A5DABFBF294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99AF9E38-85E1-EEFC-5388-1F2871710462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0" name="Group 179">
            <a:extLst>
              <a:ext uri="{FF2B5EF4-FFF2-40B4-BE49-F238E27FC236}">
                <a16:creationId xmlns:a16="http://schemas.microsoft.com/office/drawing/2014/main" id="{5748E105-224F-F178-78C4-925BF8A03498}"/>
              </a:ext>
            </a:extLst>
          </p:cNvPr>
          <p:cNvGrpSpPr/>
          <p:nvPr/>
        </p:nvGrpSpPr>
        <p:grpSpPr>
          <a:xfrm>
            <a:off x="3635643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DF2AC74-972C-B527-10A1-1863006FFFC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AD58493B-1E20-3123-7841-66DCBF8CBDD6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DC38C245-A2DD-39D6-5129-182F7C68B527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AC14DAA0-D079-0DAD-274A-BFB50AC95500}"/>
              </a:ext>
            </a:extLst>
          </p:cNvPr>
          <p:cNvGrpSpPr/>
          <p:nvPr/>
        </p:nvGrpSpPr>
        <p:grpSpPr>
          <a:xfrm>
            <a:off x="4013315" y="4857318"/>
            <a:ext cx="91046" cy="271851"/>
            <a:chOff x="1575525" y="3534032"/>
            <a:chExt cx="91046" cy="271851"/>
          </a:xfrm>
          <a:solidFill>
            <a:schemeClr val="accent6">
              <a:lumMod val="20000"/>
              <a:lumOff val="80000"/>
            </a:schemeClr>
          </a:solidFill>
        </p:grpSpPr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A42A45E7-A179-7BF7-37DE-9FF2773EC078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86980EB0-FE82-30C2-DCBA-08E4901D45C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9DB7DA5-7010-07EF-6BAE-44C9EB1DC761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391173B5-AE67-8277-BB8B-FE4F15B5905C}"/>
              </a:ext>
            </a:extLst>
          </p:cNvPr>
          <p:cNvGrpSpPr/>
          <p:nvPr/>
        </p:nvGrpSpPr>
        <p:grpSpPr>
          <a:xfrm>
            <a:off x="4394861" y="4854313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2088C4A-1478-3CC8-F03B-21F7CEC76D9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D69CA11A-C15F-3DF0-4893-A97285BF4172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34E789CF-2741-3115-0E76-D6549B59D76A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980EBF7E-76AA-1FB6-62A4-E85F37B531BF}"/>
              </a:ext>
            </a:extLst>
          </p:cNvPr>
          <p:cNvGrpSpPr/>
          <p:nvPr/>
        </p:nvGrpSpPr>
        <p:grpSpPr>
          <a:xfrm>
            <a:off x="4778481" y="4851939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115F86A3-AA36-F426-7B40-ED88D2F2189F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5D06AA8F-329E-8979-5FF2-753D7912FC8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5AC46E93-8B52-2EB0-5217-7723AE33EC9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FCBE272F-AF31-F55E-DB56-B3C9587AC483}"/>
              </a:ext>
            </a:extLst>
          </p:cNvPr>
          <p:cNvGrpSpPr/>
          <p:nvPr/>
        </p:nvGrpSpPr>
        <p:grpSpPr>
          <a:xfrm>
            <a:off x="5153412" y="4858432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6906CC4-F1C5-46D1-ADD5-CAD29F85812C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D17FA6C1-D607-4ACF-FBCB-E902F7BAE50C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6B337040-0019-7602-8650-D0F114AA0BF0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F14B9ACA-B76F-F940-DFF6-1A55A22CFA70}"/>
              </a:ext>
            </a:extLst>
          </p:cNvPr>
          <p:cNvGrpSpPr/>
          <p:nvPr/>
        </p:nvGrpSpPr>
        <p:grpSpPr>
          <a:xfrm>
            <a:off x="5899475" y="4868435"/>
            <a:ext cx="91046" cy="271851"/>
            <a:chOff x="1575525" y="3534032"/>
            <a:chExt cx="91046" cy="271851"/>
          </a:xfrm>
          <a:solidFill>
            <a:schemeClr val="accent6">
              <a:lumMod val="75000"/>
            </a:schemeClr>
          </a:solidFill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FF14DF72-EA28-5CDC-E322-9368A67704F4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FB41C699-9CEF-5FF1-2F69-4F8D701DDCEE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D048081B-9658-2F2D-146E-686B2FBD6D78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68D13236-3BC2-3531-CB41-44B298F50D67}"/>
              </a:ext>
            </a:extLst>
          </p:cNvPr>
          <p:cNvGrpSpPr/>
          <p:nvPr/>
        </p:nvGrpSpPr>
        <p:grpSpPr>
          <a:xfrm>
            <a:off x="962169" y="4878397"/>
            <a:ext cx="91046" cy="271851"/>
            <a:chOff x="1575525" y="3534032"/>
            <a:chExt cx="91046" cy="271851"/>
          </a:xfrm>
          <a:solidFill>
            <a:srgbClr val="92D050"/>
          </a:solidFill>
        </p:grpSpPr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9B955D0C-4F58-72A9-84CB-062B68F16477}"/>
                </a:ext>
              </a:extLst>
            </p:cNvPr>
            <p:cNvSpPr/>
            <p:nvPr/>
          </p:nvSpPr>
          <p:spPr>
            <a:xfrm>
              <a:off x="1575954" y="3534032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03F0F8A-D1E8-A169-A18F-68752A13E13B}"/>
                </a:ext>
              </a:extLst>
            </p:cNvPr>
            <p:cNvSpPr/>
            <p:nvPr/>
          </p:nvSpPr>
          <p:spPr>
            <a:xfrm>
              <a:off x="1575525" y="3624649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E1CBCD21-1A40-16DA-D56C-00EDE34A2369}"/>
                </a:ext>
              </a:extLst>
            </p:cNvPr>
            <p:cNvSpPr/>
            <p:nvPr/>
          </p:nvSpPr>
          <p:spPr>
            <a:xfrm>
              <a:off x="1575525" y="3715266"/>
              <a:ext cx="90617" cy="9061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8" name="TextBox 227">
            <a:extLst>
              <a:ext uri="{FF2B5EF4-FFF2-40B4-BE49-F238E27FC236}">
                <a16:creationId xmlns:a16="http://schemas.microsoft.com/office/drawing/2014/main" id="{AF96EBC3-3743-0F0D-74E3-305F2FADD386}"/>
              </a:ext>
            </a:extLst>
          </p:cNvPr>
          <p:cNvSpPr txBox="1"/>
          <p:nvPr/>
        </p:nvSpPr>
        <p:spPr>
          <a:xfrm>
            <a:off x="501189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827CC076-A264-7BD1-8A59-A2D154EF01D5}"/>
              </a:ext>
            </a:extLst>
          </p:cNvPr>
          <p:cNvSpPr txBox="1"/>
          <p:nvPr/>
        </p:nvSpPr>
        <p:spPr>
          <a:xfrm>
            <a:off x="876120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DF2EBF5-D9C1-51A0-3F07-55337B3C3ADD}"/>
              </a:ext>
            </a:extLst>
          </p:cNvPr>
          <p:cNvSpPr txBox="1"/>
          <p:nvPr/>
        </p:nvSpPr>
        <p:spPr>
          <a:xfrm>
            <a:off x="1251051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64DEAB1-FE13-909D-E6D1-73092D8746EE}"/>
              </a:ext>
            </a:extLst>
          </p:cNvPr>
          <p:cNvSpPr txBox="1"/>
          <p:nvPr/>
        </p:nvSpPr>
        <p:spPr>
          <a:xfrm>
            <a:off x="1625982" y="5082746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B0625E2E-A82E-1CA8-2F35-DFA608698738}"/>
              </a:ext>
            </a:extLst>
          </p:cNvPr>
          <p:cNvSpPr txBox="1"/>
          <p:nvPr/>
        </p:nvSpPr>
        <p:spPr>
          <a:xfrm>
            <a:off x="2013439" y="5082745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7D29B57-C663-2AB8-FD9A-F294EFB76F7B}"/>
              </a:ext>
            </a:extLst>
          </p:cNvPr>
          <p:cNvSpPr txBox="1"/>
          <p:nvPr/>
        </p:nvSpPr>
        <p:spPr>
          <a:xfrm>
            <a:off x="2400896" y="5082744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66BA99E-A53E-EA5E-84EE-F52702648EC0}"/>
              </a:ext>
            </a:extLst>
          </p:cNvPr>
          <p:cNvSpPr txBox="1"/>
          <p:nvPr/>
        </p:nvSpPr>
        <p:spPr>
          <a:xfrm>
            <a:off x="2788353" y="5082743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39F512D3-E46C-E874-7A52-7721CE0DD697}"/>
              </a:ext>
            </a:extLst>
          </p:cNvPr>
          <p:cNvSpPr txBox="1"/>
          <p:nvPr/>
        </p:nvSpPr>
        <p:spPr>
          <a:xfrm>
            <a:off x="3163284" y="5082742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C26F554F-D54D-9F57-FD86-FCB3A7D90342}"/>
              </a:ext>
            </a:extLst>
          </p:cNvPr>
          <p:cNvSpPr txBox="1"/>
          <p:nvPr/>
        </p:nvSpPr>
        <p:spPr>
          <a:xfrm>
            <a:off x="3541796" y="508274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55F97AF3-2588-A9C9-2A38-F801AD7503E9}"/>
              </a:ext>
            </a:extLst>
          </p:cNvPr>
          <p:cNvSpPr txBox="1"/>
          <p:nvPr/>
        </p:nvSpPr>
        <p:spPr>
          <a:xfrm>
            <a:off x="3938198" y="5082740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182443E-258F-4B68-6531-DF352E9565CD}"/>
              </a:ext>
            </a:extLst>
          </p:cNvPr>
          <p:cNvSpPr txBox="1"/>
          <p:nvPr/>
        </p:nvSpPr>
        <p:spPr>
          <a:xfrm>
            <a:off x="4309551" y="5082739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78F1BACA-669F-F62A-1B7F-4CFE83AC0BB9}"/>
              </a:ext>
            </a:extLst>
          </p:cNvPr>
          <p:cNvSpPr txBox="1"/>
          <p:nvPr/>
        </p:nvSpPr>
        <p:spPr>
          <a:xfrm>
            <a:off x="4682696" y="5082738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8F62812A-2A80-6C10-E790-ACB88E077677}"/>
              </a:ext>
            </a:extLst>
          </p:cNvPr>
          <p:cNvSpPr txBox="1"/>
          <p:nvPr/>
        </p:nvSpPr>
        <p:spPr>
          <a:xfrm>
            <a:off x="507015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5C38B686-32C2-62DF-9453-08AB435CC3AF}"/>
              </a:ext>
            </a:extLst>
          </p:cNvPr>
          <p:cNvSpPr txBox="1"/>
          <p:nvPr/>
        </p:nvSpPr>
        <p:spPr>
          <a:xfrm>
            <a:off x="5462974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44B7B75-4819-1D40-C799-292DE453A9A5}"/>
              </a:ext>
            </a:extLst>
          </p:cNvPr>
          <p:cNvSpPr txBox="1"/>
          <p:nvPr/>
        </p:nvSpPr>
        <p:spPr>
          <a:xfrm>
            <a:off x="5808083" y="5082737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F9C48A03-AD1F-C6DB-CBED-A788E63DB54B}"/>
              </a:ext>
            </a:extLst>
          </p:cNvPr>
          <p:cNvSpPr txBox="1"/>
          <p:nvPr/>
        </p:nvSpPr>
        <p:spPr>
          <a:xfrm>
            <a:off x="5956619" y="5247596"/>
            <a:ext cx="141029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/>
              <a:t>Med-BERT</a:t>
            </a:r>
            <a:r>
              <a:rPr lang="en-US" sz="1050" dirty="0"/>
              <a:t> encode disease code description into one vector </a:t>
            </a:r>
            <a:r>
              <a:rPr lang="zh-CN" altLang="en-US" sz="1050" dirty="0"/>
              <a:t> </a:t>
            </a:r>
            <a:r>
              <a:rPr lang="en-US" altLang="zh-CN" sz="1050" dirty="0"/>
              <a:t>+</a:t>
            </a:r>
            <a:r>
              <a:rPr lang="zh-CN" altLang="en-US" sz="1050" dirty="0"/>
              <a:t> </a:t>
            </a:r>
            <a:r>
              <a:rPr lang="en-US" altLang="zh-CN" sz="1050" dirty="0"/>
              <a:t>PPMI-SVD</a:t>
            </a:r>
            <a:endParaRPr lang="en-US" sz="1050" dirty="0"/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F9BEC9C8-7B6E-25A7-A252-0B3BFA5D491B}"/>
              </a:ext>
            </a:extLst>
          </p:cNvPr>
          <p:cNvSpPr txBox="1"/>
          <p:nvPr/>
        </p:nvSpPr>
        <p:spPr>
          <a:xfrm>
            <a:off x="5973400" y="4809503"/>
            <a:ext cx="12967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Encounter index embedding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1943D6F-A8AF-1F3C-C5EF-AE7FA78EA995}"/>
              </a:ext>
            </a:extLst>
          </p:cNvPr>
          <p:cNvCxnSpPr>
            <a:cxnSpLocks/>
          </p:cNvCxnSpPr>
          <p:nvPr/>
        </p:nvCxnSpPr>
        <p:spPr>
          <a:xfrm>
            <a:off x="6156964" y="6474940"/>
            <a:ext cx="10729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F5F8A087-B4C1-2471-6C27-56535352CA9C}"/>
              </a:ext>
            </a:extLst>
          </p:cNvPr>
          <p:cNvSpPr txBox="1"/>
          <p:nvPr/>
        </p:nvSpPr>
        <p:spPr>
          <a:xfrm>
            <a:off x="7015947" y="4533596"/>
            <a:ext cx="9675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View 2: Mask some codes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FE64191-4677-07EB-5FFE-C1F739DBB9DA}"/>
              </a:ext>
            </a:extLst>
          </p:cNvPr>
          <p:cNvCxnSpPr>
            <a:cxnSpLocks/>
          </p:cNvCxnSpPr>
          <p:nvPr/>
        </p:nvCxnSpPr>
        <p:spPr>
          <a:xfrm>
            <a:off x="62028" y="6474940"/>
            <a:ext cx="374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TextBox 260">
            <a:extLst>
              <a:ext uri="{FF2B5EF4-FFF2-40B4-BE49-F238E27FC236}">
                <a16:creationId xmlns:a16="http://schemas.microsoft.com/office/drawing/2014/main" id="{086EFD0B-4138-8486-ECE8-2F38810FFF45}"/>
              </a:ext>
            </a:extLst>
          </p:cNvPr>
          <p:cNvSpPr txBox="1"/>
          <p:nvPr/>
        </p:nvSpPr>
        <p:spPr>
          <a:xfrm>
            <a:off x="68052" y="4126039"/>
            <a:ext cx="195863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View 1: Replace some codes by the codes from same encounter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A2C3529A-9857-5C25-B13D-4DE6D98822E5}"/>
              </a:ext>
            </a:extLst>
          </p:cNvPr>
          <p:cNvCxnSpPr/>
          <p:nvPr/>
        </p:nvCxnSpPr>
        <p:spPr>
          <a:xfrm flipV="1">
            <a:off x="62028" y="4522573"/>
            <a:ext cx="0" cy="1952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1EA81E8C-3C7C-3A5B-C0FE-D152D0E3BF25}"/>
              </a:ext>
            </a:extLst>
          </p:cNvPr>
          <p:cNvCxnSpPr/>
          <p:nvPr/>
        </p:nvCxnSpPr>
        <p:spPr>
          <a:xfrm flipV="1">
            <a:off x="7229878" y="4522573"/>
            <a:ext cx="0" cy="195236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E2970EB7-24BE-8360-899B-3BE0E8EE3339}"/>
              </a:ext>
            </a:extLst>
          </p:cNvPr>
          <p:cNvCxnSpPr>
            <a:cxnSpLocks/>
            <a:endCxn id="271" idx="1"/>
          </p:cNvCxnSpPr>
          <p:nvPr/>
        </p:nvCxnSpPr>
        <p:spPr>
          <a:xfrm>
            <a:off x="62028" y="4522573"/>
            <a:ext cx="22271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DC4B3E4B-3A70-A004-BDC4-8F1307B6E8F0}"/>
              </a:ext>
            </a:extLst>
          </p:cNvPr>
          <p:cNvCxnSpPr>
            <a:cxnSpLocks/>
          </p:cNvCxnSpPr>
          <p:nvPr/>
        </p:nvCxnSpPr>
        <p:spPr>
          <a:xfrm flipH="1">
            <a:off x="4772865" y="4522573"/>
            <a:ext cx="24570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62854E3-BE82-0EF7-5037-BA63C6597ED6}"/>
              </a:ext>
            </a:extLst>
          </p:cNvPr>
          <p:cNvSpPr/>
          <p:nvPr/>
        </p:nvSpPr>
        <p:spPr>
          <a:xfrm>
            <a:off x="2289202" y="4324865"/>
            <a:ext cx="2483663" cy="3954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Transformer</a:t>
            </a:r>
          </a:p>
        </p:txBody>
      </p:sp>
      <p:sp>
        <p:nvSpPr>
          <p:cNvPr id="272" name="Right Arrow 271">
            <a:extLst>
              <a:ext uri="{FF2B5EF4-FFF2-40B4-BE49-F238E27FC236}">
                <a16:creationId xmlns:a16="http://schemas.microsoft.com/office/drawing/2014/main" id="{C3ED9D68-69F2-9860-C515-5E9AAC621DFA}"/>
              </a:ext>
            </a:extLst>
          </p:cNvPr>
          <p:cNvSpPr/>
          <p:nvPr/>
        </p:nvSpPr>
        <p:spPr>
          <a:xfrm>
            <a:off x="3683774" y="3829022"/>
            <a:ext cx="369092" cy="9878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B136C46B-DD79-A84B-3BC2-624D13987EBA}"/>
              </a:ext>
            </a:extLst>
          </p:cNvPr>
          <p:cNvSpPr txBox="1"/>
          <p:nvPr/>
        </p:nvSpPr>
        <p:spPr>
          <a:xfrm>
            <a:off x="4001558" y="3739146"/>
            <a:ext cx="5061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Sequence contrastive learning (</a:t>
            </a:r>
            <a:r>
              <a:rPr lang="en-US" sz="1400" b="1" u="sng" dirty="0">
                <a:solidFill>
                  <a:srgbClr val="FF0000"/>
                </a:solidFill>
              </a:rPr>
              <a:t>soft contrastive loss</a:t>
            </a:r>
            <a:r>
              <a:rPr lang="en-US" sz="1400" dirty="0"/>
              <a:t>)</a:t>
            </a:r>
          </a:p>
        </p:txBody>
      </p: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0FB328AF-1857-FEE4-E60F-EFEA532C55B9}"/>
              </a:ext>
            </a:extLst>
          </p:cNvPr>
          <p:cNvGrpSpPr/>
          <p:nvPr/>
        </p:nvGrpSpPr>
        <p:grpSpPr>
          <a:xfrm>
            <a:off x="3478640" y="3664469"/>
            <a:ext cx="105032" cy="428524"/>
            <a:chOff x="4823119" y="3429000"/>
            <a:chExt cx="105032" cy="428524"/>
          </a:xfrm>
        </p:grpSpPr>
        <p:sp>
          <p:nvSpPr>
            <p:cNvPr id="274" name="Rectangle 273">
              <a:extLst>
                <a:ext uri="{FF2B5EF4-FFF2-40B4-BE49-F238E27FC236}">
                  <a16:creationId xmlns:a16="http://schemas.microsoft.com/office/drawing/2014/main" id="{FEEB3DD8-BE92-9EA9-68D3-2AFE1AEDC9E3}"/>
                </a:ext>
              </a:extLst>
            </p:cNvPr>
            <p:cNvSpPr/>
            <p:nvPr/>
          </p:nvSpPr>
          <p:spPr>
            <a:xfrm>
              <a:off x="4823119" y="3429000"/>
              <a:ext cx="105032" cy="105032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Rectangle 274">
              <a:extLst>
                <a:ext uri="{FF2B5EF4-FFF2-40B4-BE49-F238E27FC236}">
                  <a16:creationId xmlns:a16="http://schemas.microsoft.com/office/drawing/2014/main" id="{5824EB17-B065-D0FA-5D35-983DC500DFE0}"/>
                </a:ext>
              </a:extLst>
            </p:cNvPr>
            <p:cNvSpPr/>
            <p:nvPr/>
          </p:nvSpPr>
          <p:spPr>
            <a:xfrm>
              <a:off x="4823119" y="3542428"/>
              <a:ext cx="105032" cy="105032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Rectangle 275">
              <a:extLst>
                <a:ext uri="{FF2B5EF4-FFF2-40B4-BE49-F238E27FC236}">
                  <a16:creationId xmlns:a16="http://schemas.microsoft.com/office/drawing/2014/main" id="{7B1C4EED-8CE1-A9DE-F334-04A9A6B84C1F}"/>
                </a:ext>
              </a:extLst>
            </p:cNvPr>
            <p:cNvSpPr/>
            <p:nvPr/>
          </p:nvSpPr>
          <p:spPr>
            <a:xfrm>
              <a:off x="4823119" y="3647460"/>
              <a:ext cx="105032" cy="105032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Rectangle 276">
              <a:extLst>
                <a:ext uri="{FF2B5EF4-FFF2-40B4-BE49-F238E27FC236}">
                  <a16:creationId xmlns:a16="http://schemas.microsoft.com/office/drawing/2014/main" id="{99AC4CF7-6A8C-7CBC-AE56-687BA1FD4BF8}"/>
                </a:ext>
              </a:extLst>
            </p:cNvPr>
            <p:cNvSpPr/>
            <p:nvPr/>
          </p:nvSpPr>
          <p:spPr>
            <a:xfrm>
              <a:off x="4823119" y="3752492"/>
              <a:ext cx="105032" cy="10503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501A1CB0-A17F-0FE2-2CE3-CA149265593A}"/>
              </a:ext>
            </a:extLst>
          </p:cNvPr>
          <p:cNvCxnSpPr>
            <a:stCxn id="271" idx="0"/>
            <a:endCxn id="277" idx="2"/>
          </p:cNvCxnSpPr>
          <p:nvPr/>
        </p:nvCxnSpPr>
        <p:spPr>
          <a:xfrm flipV="1">
            <a:off x="3531034" y="4092993"/>
            <a:ext cx="122" cy="231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1" name="TextBox 280">
            <a:extLst>
              <a:ext uri="{FF2B5EF4-FFF2-40B4-BE49-F238E27FC236}">
                <a16:creationId xmlns:a16="http://schemas.microsoft.com/office/drawing/2014/main" id="{76834799-E3A6-BA18-7574-201B8D995492}"/>
              </a:ext>
            </a:extLst>
          </p:cNvPr>
          <p:cNvSpPr txBox="1"/>
          <p:nvPr/>
        </p:nvSpPr>
        <p:spPr>
          <a:xfrm>
            <a:off x="3504662" y="4086551"/>
            <a:ext cx="361669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Embed each patient’s disease code sequence in one vector</a:t>
            </a:r>
          </a:p>
        </p:txBody>
      </p: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D923FED1-B276-85E6-7142-EA2F62C9B2DB}"/>
              </a:ext>
            </a:extLst>
          </p:cNvPr>
          <p:cNvGrpSpPr/>
          <p:nvPr/>
        </p:nvGrpSpPr>
        <p:grpSpPr>
          <a:xfrm>
            <a:off x="76199" y="26699"/>
            <a:ext cx="10414201" cy="3520895"/>
            <a:chOff x="249317" y="107576"/>
            <a:chExt cx="10414201" cy="3520895"/>
          </a:xfrm>
        </p:grpSpPr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F37C9F0D-70DF-DBBA-7188-850C464D15F5}"/>
                </a:ext>
              </a:extLst>
            </p:cNvPr>
            <p:cNvSpPr/>
            <p:nvPr/>
          </p:nvSpPr>
          <p:spPr>
            <a:xfrm>
              <a:off x="4528601" y="143267"/>
              <a:ext cx="3778623" cy="3429000"/>
            </a:xfrm>
            <a:custGeom>
              <a:avLst/>
              <a:gdLst>
                <a:gd name="connsiteX0" fmla="*/ 107576 w 3778623"/>
                <a:gd name="connsiteY0" fmla="*/ 1909483 h 3429000"/>
                <a:gd name="connsiteX1" fmla="*/ 40341 w 3778623"/>
                <a:gd name="connsiteY1" fmla="*/ 2084294 h 3429000"/>
                <a:gd name="connsiteX2" fmla="*/ 26894 w 3778623"/>
                <a:gd name="connsiteY2" fmla="*/ 2124635 h 3429000"/>
                <a:gd name="connsiteX3" fmla="*/ 13447 w 3778623"/>
                <a:gd name="connsiteY3" fmla="*/ 2164977 h 3429000"/>
                <a:gd name="connsiteX4" fmla="*/ 0 w 3778623"/>
                <a:gd name="connsiteY4" fmla="*/ 2299447 h 3429000"/>
                <a:gd name="connsiteX5" fmla="*/ 13447 w 3778623"/>
                <a:gd name="connsiteY5" fmla="*/ 2541494 h 3429000"/>
                <a:gd name="connsiteX6" fmla="*/ 40341 w 3778623"/>
                <a:gd name="connsiteY6" fmla="*/ 2702859 h 3429000"/>
                <a:gd name="connsiteX7" fmla="*/ 94129 w 3778623"/>
                <a:gd name="connsiteY7" fmla="*/ 2891118 h 3429000"/>
                <a:gd name="connsiteX8" fmla="*/ 161365 w 3778623"/>
                <a:gd name="connsiteY8" fmla="*/ 2958353 h 3429000"/>
                <a:gd name="connsiteX9" fmla="*/ 201706 w 3778623"/>
                <a:gd name="connsiteY9" fmla="*/ 2998694 h 3429000"/>
                <a:gd name="connsiteX10" fmla="*/ 242047 w 3778623"/>
                <a:gd name="connsiteY10" fmla="*/ 3025588 h 3429000"/>
                <a:gd name="connsiteX11" fmla="*/ 268941 w 3778623"/>
                <a:gd name="connsiteY11" fmla="*/ 3052483 h 3429000"/>
                <a:gd name="connsiteX12" fmla="*/ 349623 w 3778623"/>
                <a:gd name="connsiteY12" fmla="*/ 3106271 h 3429000"/>
                <a:gd name="connsiteX13" fmla="*/ 389965 w 3778623"/>
                <a:gd name="connsiteY13" fmla="*/ 3133165 h 3429000"/>
                <a:gd name="connsiteX14" fmla="*/ 430306 w 3778623"/>
                <a:gd name="connsiteY14" fmla="*/ 3146612 h 3429000"/>
                <a:gd name="connsiteX15" fmla="*/ 524435 w 3778623"/>
                <a:gd name="connsiteY15" fmla="*/ 3173506 h 3429000"/>
                <a:gd name="connsiteX16" fmla="*/ 645459 w 3778623"/>
                <a:gd name="connsiteY16" fmla="*/ 3227294 h 3429000"/>
                <a:gd name="connsiteX17" fmla="*/ 820270 w 3778623"/>
                <a:gd name="connsiteY17" fmla="*/ 3267635 h 3429000"/>
                <a:gd name="connsiteX18" fmla="*/ 860612 w 3778623"/>
                <a:gd name="connsiteY18" fmla="*/ 3281083 h 3429000"/>
                <a:gd name="connsiteX19" fmla="*/ 941294 w 3778623"/>
                <a:gd name="connsiteY19" fmla="*/ 3294530 h 3429000"/>
                <a:gd name="connsiteX20" fmla="*/ 1048870 w 3778623"/>
                <a:gd name="connsiteY20" fmla="*/ 3321424 h 3429000"/>
                <a:gd name="connsiteX21" fmla="*/ 1102659 w 3778623"/>
                <a:gd name="connsiteY21" fmla="*/ 3334871 h 3429000"/>
                <a:gd name="connsiteX22" fmla="*/ 1331259 w 3778623"/>
                <a:gd name="connsiteY22" fmla="*/ 3361765 h 3429000"/>
                <a:gd name="connsiteX23" fmla="*/ 1452282 w 3778623"/>
                <a:gd name="connsiteY23" fmla="*/ 3375212 h 3429000"/>
                <a:gd name="connsiteX24" fmla="*/ 1613647 w 3778623"/>
                <a:gd name="connsiteY24" fmla="*/ 3402106 h 3429000"/>
                <a:gd name="connsiteX25" fmla="*/ 1801906 w 3778623"/>
                <a:gd name="connsiteY25" fmla="*/ 3415553 h 3429000"/>
                <a:gd name="connsiteX26" fmla="*/ 2487706 w 3778623"/>
                <a:gd name="connsiteY26" fmla="*/ 3429000 h 3429000"/>
                <a:gd name="connsiteX27" fmla="*/ 2716306 w 3778623"/>
                <a:gd name="connsiteY27" fmla="*/ 3402106 h 3429000"/>
                <a:gd name="connsiteX28" fmla="*/ 2931459 w 3778623"/>
                <a:gd name="connsiteY28" fmla="*/ 3361765 h 3429000"/>
                <a:gd name="connsiteX29" fmla="*/ 3012141 w 3778623"/>
                <a:gd name="connsiteY29" fmla="*/ 3334871 h 3429000"/>
                <a:gd name="connsiteX30" fmla="*/ 3092823 w 3778623"/>
                <a:gd name="connsiteY30" fmla="*/ 3281083 h 3429000"/>
                <a:gd name="connsiteX31" fmla="*/ 3173506 w 3778623"/>
                <a:gd name="connsiteY31" fmla="*/ 3254188 h 3429000"/>
                <a:gd name="connsiteX32" fmla="*/ 3254188 w 3778623"/>
                <a:gd name="connsiteY32" fmla="*/ 3200400 h 3429000"/>
                <a:gd name="connsiteX33" fmla="*/ 3334870 w 3778623"/>
                <a:gd name="connsiteY33" fmla="*/ 3133165 h 3429000"/>
                <a:gd name="connsiteX34" fmla="*/ 3375212 w 3778623"/>
                <a:gd name="connsiteY34" fmla="*/ 3119718 h 3429000"/>
                <a:gd name="connsiteX35" fmla="*/ 3469341 w 3778623"/>
                <a:gd name="connsiteY35" fmla="*/ 3012141 h 3429000"/>
                <a:gd name="connsiteX36" fmla="*/ 3496235 w 3778623"/>
                <a:gd name="connsiteY36" fmla="*/ 2971800 h 3429000"/>
                <a:gd name="connsiteX37" fmla="*/ 3509682 w 3778623"/>
                <a:gd name="connsiteY37" fmla="*/ 2931459 h 3429000"/>
                <a:gd name="connsiteX38" fmla="*/ 3563470 w 3778623"/>
                <a:gd name="connsiteY38" fmla="*/ 2850777 h 3429000"/>
                <a:gd name="connsiteX39" fmla="*/ 3630706 w 3778623"/>
                <a:gd name="connsiteY39" fmla="*/ 2649071 h 3429000"/>
                <a:gd name="connsiteX40" fmla="*/ 3657600 w 3778623"/>
                <a:gd name="connsiteY40" fmla="*/ 2568388 h 3429000"/>
                <a:gd name="connsiteX41" fmla="*/ 3671047 w 3778623"/>
                <a:gd name="connsiteY41" fmla="*/ 2528047 h 3429000"/>
                <a:gd name="connsiteX42" fmla="*/ 3697941 w 3778623"/>
                <a:gd name="connsiteY42" fmla="*/ 2407024 h 3429000"/>
                <a:gd name="connsiteX43" fmla="*/ 3724835 w 3778623"/>
                <a:gd name="connsiteY43" fmla="*/ 2164977 h 3429000"/>
                <a:gd name="connsiteX44" fmla="*/ 3751729 w 3778623"/>
                <a:gd name="connsiteY44" fmla="*/ 2043953 h 3429000"/>
                <a:gd name="connsiteX45" fmla="*/ 3765176 w 3778623"/>
                <a:gd name="connsiteY45" fmla="*/ 1869141 h 3429000"/>
                <a:gd name="connsiteX46" fmla="*/ 3778623 w 3778623"/>
                <a:gd name="connsiteY46" fmla="*/ 1761565 h 3429000"/>
                <a:gd name="connsiteX47" fmla="*/ 3765176 w 3778623"/>
                <a:gd name="connsiteY47" fmla="*/ 1277471 h 3429000"/>
                <a:gd name="connsiteX48" fmla="*/ 3751729 w 3778623"/>
                <a:gd name="connsiteY48" fmla="*/ 1156447 h 3429000"/>
                <a:gd name="connsiteX49" fmla="*/ 3738282 w 3778623"/>
                <a:gd name="connsiteY49" fmla="*/ 1008530 h 3429000"/>
                <a:gd name="connsiteX50" fmla="*/ 3711388 w 3778623"/>
                <a:gd name="connsiteY50" fmla="*/ 847165 h 3429000"/>
                <a:gd name="connsiteX51" fmla="*/ 3684494 w 3778623"/>
                <a:gd name="connsiteY51" fmla="*/ 739588 h 3429000"/>
                <a:gd name="connsiteX52" fmla="*/ 3671047 w 3778623"/>
                <a:gd name="connsiteY52" fmla="*/ 699247 h 3429000"/>
                <a:gd name="connsiteX53" fmla="*/ 3657600 w 3778623"/>
                <a:gd name="connsiteY53" fmla="*/ 632012 h 3429000"/>
                <a:gd name="connsiteX54" fmla="*/ 3630706 w 3778623"/>
                <a:gd name="connsiteY54" fmla="*/ 537883 h 3429000"/>
                <a:gd name="connsiteX55" fmla="*/ 3576917 w 3778623"/>
                <a:gd name="connsiteY55" fmla="*/ 403412 h 3429000"/>
                <a:gd name="connsiteX56" fmla="*/ 3536576 w 3778623"/>
                <a:gd name="connsiteY56" fmla="*/ 376518 h 3429000"/>
                <a:gd name="connsiteX57" fmla="*/ 3469341 w 3778623"/>
                <a:gd name="connsiteY57" fmla="*/ 309283 h 3429000"/>
                <a:gd name="connsiteX58" fmla="*/ 3442447 w 3778623"/>
                <a:gd name="connsiteY58" fmla="*/ 282388 h 3429000"/>
                <a:gd name="connsiteX59" fmla="*/ 3361765 w 3778623"/>
                <a:gd name="connsiteY59" fmla="*/ 228600 h 3429000"/>
                <a:gd name="connsiteX60" fmla="*/ 3254188 w 3778623"/>
                <a:gd name="connsiteY60" fmla="*/ 147918 h 3429000"/>
                <a:gd name="connsiteX61" fmla="*/ 3213847 w 3778623"/>
                <a:gd name="connsiteY61" fmla="*/ 134471 h 3429000"/>
                <a:gd name="connsiteX62" fmla="*/ 3173506 w 3778623"/>
                <a:gd name="connsiteY62" fmla="*/ 107577 h 3429000"/>
                <a:gd name="connsiteX63" fmla="*/ 3092823 w 3778623"/>
                <a:gd name="connsiteY63" fmla="*/ 80683 h 3429000"/>
                <a:gd name="connsiteX64" fmla="*/ 2944906 w 3778623"/>
                <a:gd name="connsiteY64" fmla="*/ 40341 h 3429000"/>
                <a:gd name="connsiteX65" fmla="*/ 2877670 w 3778623"/>
                <a:gd name="connsiteY65" fmla="*/ 26894 h 3429000"/>
                <a:gd name="connsiteX66" fmla="*/ 2501153 w 3778623"/>
                <a:gd name="connsiteY66" fmla="*/ 0 h 3429000"/>
                <a:gd name="connsiteX67" fmla="*/ 1761565 w 3778623"/>
                <a:gd name="connsiteY67" fmla="*/ 13447 h 3429000"/>
                <a:gd name="connsiteX68" fmla="*/ 1546412 w 3778623"/>
                <a:gd name="connsiteY68" fmla="*/ 26894 h 3429000"/>
                <a:gd name="connsiteX69" fmla="*/ 1358153 w 3778623"/>
                <a:gd name="connsiteY69" fmla="*/ 67235 h 3429000"/>
                <a:gd name="connsiteX70" fmla="*/ 1277470 w 3778623"/>
                <a:gd name="connsiteY70" fmla="*/ 94130 h 3429000"/>
                <a:gd name="connsiteX71" fmla="*/ 1196788 w 3778623"/>
                <a:gd name="connsiteY71" fmla="*/ 121024 h 3429000"/>
                <a:gd name="connsiteX72" fmla="*/ 1156447 w 3778623"/>
                <a:gd name="connsiteY72" fmla="*/ 134471 h 3429000"/>
                <a:gd name="connsiteX73" fmla="*/ 1075765 w 3778623"/>
                <a:gd name="connsiteY73" fmla="*/ 174812 h 3429000"/>
                <a:gd name="connsiteX74" fmla="*/ 1008529 w 3778623"/>
                <a:gd name="connsiteY74" fmla="*/ 215153 h 3429000"/>
                <a:gd name="connsiteX75" fmla="*/ 900953 w 3778623"/>
                <a:gd name="connsiteY75" fmla="*/ 309283 h 3429000"/>
                <a:gd name="connsiteX76" fmla="*/ 847165 w 3778623"/>
                <a:gd name="connsiteY76" fmla="*/ 389965 h 3429000"/>
                <a:gd name="connsiteX77" fmla="*/ 820270 w 3778623"/>
                <a:gd name="connsiteY77" fmla="*/ 430306 h 3429000"/>
                <a:gd name="connsiteX78" fmla="*/ 806823 w 3778623"/>
                <a:gd name="connsiteY78" fmla="*/ 470647 h 3429000"/>
                <a:gd name="connsiteX79" fmla="*/ 753035 w 3778623"/>
                <a:gd name="connsiteY79" fmla="*/ 551330 h 3429000"/>
                <a:gd name="connsiteX80" fmla="*/ 726141 w 3778623"/>
                <a:gd name="connsiteY80" fmla="*/ 632012 h 3429000"/>
                <a:gd name="connsiteX81" fmla="*/ 699247 w 3778623"/>
                <a:gd name="connsiteY81" fmla="*/ 672353 h 3429000"/>
                <a:gd name="connsiteX82" fmla="*/ 672353 w 3778623"/>
                <a:gd name="connsiteY82" fmla="*/ 753035 h 3429000"/>
                <a:gd name="connsiteX83" fmla="*/ 658906 w 3778623"/>
                <a:gd name="connsiteY83" fmla="*/ 793377 h 3429000"/>
                <a:gd name="connsiteX84" fmla="*/ 605117 w 3778623"/>
                <a:gd name="connsiteY84" fmla="*/ 914400 h 3429000"/>
                <a:gd name="connsiteX85" fmla="*/ 591670 w 3778623"/>
                <a:gd name="connsiteY85" fmla="*/ 954741 h 3429000"/>
                <a:gd name="connsiteX86" fmla="*/ 564776 w 3778623"/>
                <a:gd name="connsiteY86" fmla="*/ 995083 h 3429000"/>
                <a:gd name="connsiteX87" fmla="*/ 537882 w 3778623"/>
                <a:gd name="connsiteY87" fmla="*/ 1089212 h 3429000"/>
                <a:gd name="connsiteX88" fmla="*/ 524435 w 3778623"/>
                <a:gd name="connsiteY88" fmla="*/ 1129553 h 3429000"/>
                <a:gd name="connsiteX89" fmla="*/ 510988 w 3778623"/>
                <a:gd name="connsiteY89" fmla="*/ 1183341 h 3429000"/>
                <a:gd name="connsiteX90" fmla="*/ 484094 w 3778623"/>
                <a:gd name="connsiteY90" fmla="*/ 1264024 h 3429000"/>
                <a:gd name="connsiteX91" fmla="*/ 470647 w 3778623"/>
                <a:gd name="connsiteY91" fmla="*/ 1304365 h 3429000"/>
                <a:gd name="connsiteX92" fmla="*/ 443753 w 3778623"/>
                <a:gd name="connsiteY92" fmla="*/ 1411941 h 3429000"/>
                <a:gd name="connsiteX93" fmla="*/ 430306 w 3778623"/>
                <a:gd name="connsiteY93" fmla="*/ 1452283 h 3429000"/>
                <a:gd name="connsiteX94" fmla="*/ 403412 w 3778623"/>
                <a:gd name="connsiteY94" fmla="*/ 1559859 h 3429000"/>
                <a:gd name="connsiteX95" fmla="*/ 389965 w 3778623"/>
                <a:gd name="connsiteY95" fmla="*/ 1600200 h 3429000"/>
                <a:gd name="connsiteX96" fmla="*/ 349623 w 3778623"/>
                <a:gd name="connsiteY96" fmla="*/ 1734671 h 3429000"/>
                <a:gd name="connsiteX97" fmla="*/ 322729 w 3778623"/>
                <a:gd name="connsiteY97" fmla="*/ 1775012 h 3429000"/>
                <a:gd name="connsiteX98" fmla="*/ 282388 w 3778623"/>
                <a:gd name="connsiteY98" fmla="*/ 1801906 h 3429000"/>
                <a:gd name="connsiteX99" fmla="*/ 255494 w 3778623"/>
                <a:gd name="connsiteY99" fmla="*/ 1842247 h 3429000"/>
                <a:gd name="connsiteX100" fmla="*/ 215153 w 3778623"/>
                <a:gd name="connsiteY100" fmla="*/ 1855694 h 3429000"/>
                <a:gd name="connsiteX101" fmla="*/ 174812 w 3778623"/>
                <a:gd name="connsiteY101" fmla="*/ 1882588 h 3429000"/>
                <a:gd name="connsiteX102" fmla="*/ 147917 w 3778623"/>
                <a:gd name="connsiteY102" fmla="*/ 1909483 h 3429000"/>
                <a:gd name="connsiteX103" fmla="*/ 107576 w 3778623"/>
                <a:gd name="connsiteY103" fmla="*/ 1909483 h 342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3778623" h="3429000">
                  <a:moveTo>
                    <a:pt x="107576" y="1909483"/>
                  </a:moveTo>
                  <a:cubicBezTo>
                    <a:pt x="56068" y="2029669"/>
                    <a:pt x="78030" y="1971227"/>
                    <a:pt x="40341" y="2084294"/>
                  </a:cubicBezTo>
                  <a:lnTo>
                    <a:pt x="26894" y="2124635"/>
                  </a:lnTo>
                  <a:lnTo>
                    <a:pt x="13447" y="2164977"/>
                  </a:lnTo>
                  <a:cubicBezTo>
                    <a:pt x="8965" y="2209800"/>
                    <a:pt x="0" y="2254400"/>
                    <a:pt x="0" y="2299447"/>
                  </a:cubicBezTo>
                  <a:cubicBezTo>
                    <a:pt x="0" y="2380254"/>
                    <a:pt x="7003" y="2460945"/>
                    <a:pt x="13447" y="2541494"/>
                  </a:cubicBezTo>
                  <a:cubicBezTo>
                    <a:pt x="16667" y="2581750"/>
                    <a:pt x="30383" y="2659709"/>
                    <a:pt x="40341" y="2702859"/>
                  </a:cubicBezTo>
                  <a:cubicBezTo>
                    <a:pt x="40550" y="2703766"/>
                    <a:pt x="81287" y="2878276"/>
                    <a:pt x="94129" y="2891118"/>
                  </a:cubicBezTo>
                  <a:lnTo>
                    <a:pt x="161365" y="2958353"/>
                  </a:lnTo>
                  <a:cubicBezTo>
                    <a:pt x="174812" y="2971800"/>
                    <a:pt x="185883" y="2988145"/>
                    <a:pt x="201706" y="2998694"/>
                  </a:cubicBezTo>
                  <a:cubicBezTo>
                    <a:pt x="215153" y="3007659"/>
                    <a:pt x="229427" y="3015492"/>
                    <a:pt x="242047" y="3025588"/>
                  </a:cubicBezTo>
                  <a:cubicBezTo>
                    <a:pt x="251947" y="3033508"/>
                    <a:pt x="258798" y="3044876"/>
                    <a:pt x="268941" y="3052483"/>
                  </a:cubicBezTo>
                  <a:cubicBezTo>
                    <a:pt x="294799" y="3071877"/>
                    <a:pt x="322729" y="3088342"/>
                    <a:pt x="349623" y="3106271"/>
                  </a:cubicBezTo>
                  <a:cubicBezTo>
                    <a:pt x="363070" y="3115236"/>
                    <a:pt x="374633" y="3128054"/>
                    <a:pt x="389965" y="3133165"/>
                  </a:cubicBezTo>
                  <a:cubicBezTo>
                    <a:pt x="403412" y="3137647"/>
                    <a:pt x="416677" y="3142718"/>
                    <a:pt x="430306" y="3146612"/>
                  </a:cubicBezTo>
                  <a:cubicBezTo>
                    <a:pt x="450412" y="3152357"/>
                    <a:pt x="502941" y="3162759"/>
                    <a:pt x="524435" y="3173506"/>
                  </a:cubicBezTo>
                  <a:cubicBezTo>
                    <a:pt x="599553" y="3211065"/>
                    <a:pt x="529816" y="3204165"/>
                    <a:pt x="645459" y="3227294"/>
                  </a:cubicBezTo>
                  <a:cubicBezTo>
                    <a:pt x="698791" y="3237960"/>
                    <a:pt x="771620" y="3251418"/>
                    <a:pt x="820270" y="3267635"/>
                  </a:cubicBezTo>
                  <a:cubicBezTo>
                    <a:pt x="833717" y="3272118"/>
                    <a:pt x="846775" y="3278008"/>
                    <a:pt x="860612" y="3281083"/>
                  </a:cubicBezTo>
                  <a:cubicBezTo>
                    <a:pt x="887228" y="3286998"/>
                    <a:pt x="914634" y="3288817"/>
                    <a:pt x="941294" y="3294530"/>
                  </a:cubicBezTo>
                  <a:cubicBezTo>
                    <a:pt x="977436" y="3302275"/>
                    <a:pt x="1013011" y="3312459"/>
                    <a:pt x="1048870" y="3321424"/>
                  </a:cubicBezTo>
                  <a:cubicBezTo>
                    <a:pt x="1066800" y="3325906"/>
                    <a:pt x="1084363" y="3332257"/>
                    <a:pt x="1102659" y="3334871"/>
                  </a:cubicBezTo>
                  <a:cubicBezTo>
                    <a:pt x="1257736" y="3357025"/>
                    <a:pt x="1142008" y="3341844"/>
                    <a:pt x="1331259" y="3361765"/>
                  </a:cubicBezTo>
                  <a:cubicBezTo>
                    <a:pt x="1371625" y="3366014"/>
                    <a:pt x="1412101" y="3369472"/>
                    <a:pt x="1452282" y="3375212"/>
                  </a:cubicBezTo>
                  <a:cubicBezTo>
                    <a:pt x="1584382" y="3394083"/>
                    <a:pt x="1450038" y="3386524"/>
                    <a:pt x="1613647" y="3402106"/>
                  </a:cubicBezTo>
                  <a:cubicBezTo>
                    <a:pt x="1676276" y="3408071"/>
                    <a:pt x="1739023" y="3413618"/>
                    <a:pt x="1801906" y="3415553"/>
                  </a:cubicBezTo>
                  <a:cubicBezTo>
                    <a:pt x="2030442" y="3422585"/>
                    <a:pt x="2259106" y="3424518"/>
                    <a:pt x="2487706" y="3429000"/>
                  </a:cubicBezTo>
                  <a:cubicBezTo>
                    <a:pt x="2591396" y="3394437"/>
                    <a:pt x="2497645" y="3421984"/>
                    <a:pt x="2716306" y="3402106"/>
                  </a:cubicBezTo>
                  <a:cubicBezTo>
                    <a:pt x="2792335" y="3395194"/>
                    <a:pt x="2858604" y="3386050"/>
                    <a:pt x="2931459" y="3361765"/>
                  </a:cubicBezTo>
                  <a:cubicBezTo>
                    <a:pt x="2958353" y="3352800"/>
                    <a:pt x="2988553" y="3350596"/>
                    <a:pt x="3012141" y="3334871"/>
                  </a:cubicBezTo>
                  <a:cubicBezTo>
                    <a:pt x="3039035" y="3316942"/>
                    <a:pt x="3062159" y="3291305"/>
                    <a:pt x="3092823" y="3281083"/>
                  </a:cubicBezTo>
                  <a:cubicBezTo>
                    <a:pt x="3119717" y="3272118"/>
                    <a:pt x="3149918" y="3269913"/>
                    <a:pt x="3173506" y="3254188"/>
                  </a:cubicBezTo>
                  <a:cubicBezTo>
                    <a:pt x="3200400" y="3236259"/>
                    <a:pt x="3231332" y="3223256"/>
                    <a:pt x="3254188" y="3200400"/>
                  </a:cubicBezTo>
                  <a:cubicBezTo>
                    <a:pt x="3283927" y="3170661"/>
                    <a:pt x="3297428" y="3151886"/>
                    <a:pt x="3334870" y="3133165"/>
                  </a:cubicBezTo>
                  <a:cubicBezTo>
                    <a:pt x="3347548" y="3126826"/>
                    <a:pt x="3361765" y="3124200"/>
                    <a:pt x="3375212" y="3119718"/>
                  </a:cubicBezTo>
                  <a:cubicBezTo>
                    <a:pt x="3437965" y="3025588"/>
                    <a:pt x="3402106" y="3056964"/>
                    <a:pt x="3469341" y="3012141"/>
                  </a:cubicBezTo>
                  <a:cubicBezTo>
                    <a:pt x="3478306" y="2998694"/>
                    <a:pt x="3489007" y="2986255"/>
                    <a:pt x="3496235" y="2971800"/>
                  </a:cubicBezTo>
                  <a:cubicBezTo>
                    <a:pt x="3502574" y="2959122"/>
                    <a:pt x="3502798" y="2943850"/>
                    <a:pt x="3509682" y="2931459"/>
                  </a:cubicBezTo>
                  <a:cubicBezTo>
                    <a:pt x="3525379" y="2903204"/>
                    <a:pt x="3563470" y="2850777"/>
                    <a:pt x="3563470" y="2850777"/>
                  </a:cubicBezTo>
                  <a:lnTo>
                    <a:pt x="3630706" y="2649071"/>
                  </a:lnTo>
                  <a:lnTo>
                    <a:pt x="3657600" y="2568388"/>
                  </a:lnTo>
                  <a:cubicBezTo>
                    <a:pt x="3662082" y="2554941"/>
                    <a:pt x="3668267" y="2541946"/>
                    <a:pt x="3671047" y="2528047"/>
                  </a:cubicBezTo>
                  <a:cubicBezTo>
                    <a:pt x="3688118" y="2442690"/>
                    <a:pt x="3678951" y="2482985"/>
                    <a:pt x="3697941" y="2407024"/>
                  </a:cubicBezTo>
                  <a:cubicBezTo>
                    <a:pt x="3706906" y="2326342"/>
                    <a:pt x="3705147" y="2243732"/>
                    <a:pt x="3724835" y="2164977"/>
                  </a:cubicBezTo>
                  <a:cubicBezTo>
                    <a:pt x="3743825" y="2089015"/>
                    <a:pt x="3734657" y="2129311"/>
                    <a:pt x="3751729" y="2043953"/>
                  </a:cubicBezTo>
                  <a:cubicBezTo>
                    <a:pt x="3756211" y="1985682"/>
                    <a:pt x="3759635" y="1927321"/>
                    <a:pt x="3765176" y="1869141"/>
                  </a:cubicBezTo>
                  <a:cubicBezTo>
                    <a:pt x="3768602" y="1833166"/>
                    <a:pt x="3778623" y="1797703"/>
                    <a:pt x="3778623" y="1761565"/>
                  </a:cubicBezTo>
                  <a:cubicBezTo>
                    <a:pt x="3778623" y="1600138"/>
                    <a:pt x="3772343" y="1438739"/>
                    <a:pt x="3765176" y="1277471"/>
                  </a:cubicBezTo>
                  <a:cubicBezTo>
                    <a:pt x="3763374" y="1236921"/>
                    <a:pt x="3755768" y="1196835"/>
                    <a:pt x="3751729" y="1156447"/>
                  </a:cubicBezTo>
                  <a:cubicBezTo>
                    <a:pt x="3746803" y="1107184"/>
                    <a:pt x="3743749" y="1057736"/>
                    <a:pt x="3738282" y="1008530"/>
                  </a:cubicBezTo>
                  <a:cubicBezTo>
                    <a:pt x="3732646" y="957807"/>
                    <a:pt x="3723088" y="897863"/>
                    <a:pt x="3711388" y="847165"/>
                  </a:cubicBezTo>
                  <a:cubicBezTo>
                    <a:pt x="3703077" y="811149"/>
                    <a:pt x="3696183" y="774654"/>
                    <a:pt x="3684494" y="739588"/>
                  </a:cubicBezTo>
                  <a:cubicBezTo>
                    <a:pt x="3680012" y="726141"/>
                    <a:pt x="3674485" y="712998"/>
                    <a:pt x="3671047" y="699247"/>
                  </a:cubicBezTo>
                  <a:cubicBezTo>
                    <a:pt x="3665504" y="677074"/>
                    <a:pt x="3662558" y="654323"/>
                    <a:pt x="3657600" y="632012"/>
                  </a:cubicBezTo>
                  <a:cubicBezTo>
                    <a:pt x="3636580" y="537423"/>
                    <a:pt x="3653169" y="616503"/>
                    <a:pt x="3630706" y="537883"/>
                  </a:cubicBezTo>
                  <a:cubicBezTo>
                    <a:pt x="3617557" y="491862"/>
                    <a:pt x="3612925" y="439420"/>
                    <a:pt x="3576917" y="403412"/>
                  </a:cubicBezTo>
                  <a:cubicBezTo>
                    <a:pt x="3565489" y="391984"/>
                    <a:pt x="3550023" y="385483"/>
                    <a:pt x="3536576" y="376518"/>
                  </a:cubicBezTo>
                  <a:cubicBezTo>
                    <a:pt x="3490471" y="307360"/>
                    <a:pt x="3533376" y="360512"/>
                    <a:pt x="3469341" y="309283"/>
                  </a:cubicBezTo>
                  <a:cubicBezTo>
                    <a:pt x="3459441" y="301363"/>
                    <a:pt x="3452590" y="289995"/>
                    <a:pt x="3442447" y="282388"/>
                  </a:cubicBezTo>
                  <a:cubicBezTo>
                    <a:pt x="3416589" y="262994"/>
                    <a:pt x="3384621" y="251455"/>
                    <a:pt x="3361765" y="228600"/>
                  </a:cubicBezTo>
                  <a:cubicBezTo>
                    <a:pt x="3329907" y="196743"/>
                    <a:pt x="3299801" y="163122"/>
                    <a:pt x="3254188" y="147918"/>
                  </a:cubicBezTo>
                  <a:cubicBezTo>
                    <a:pt x="3240741" y="143436"/>
                    <a:pt x="3226525" y="140810"/>
                    <a:pt x="3213847" y="134471"/>
                  </a:cubicBezTo>
                  <a:cubicBezTo>
                    <a:pt x="3199392" y="127243"/>
                    <a:pt x="3188274" y="114141"/>
                    <a:pt x="3173506" y="107577"/>
                  </a:cubicBezTo>
                  <a:cubicBezTo>
                    <a:pt x="3147600" y="96063"/>
                    <a:pt x="3119717" y="89648"/>
                    <a:pt x="3092823" y="80683"/>
                  </a:cubicBezTo>
                  <a:cubicBezTo>
                    <a:pt x="3034854" y="61360"/>
                    <a:pt x="3020764" y="55512"/>
                    <a:pt x="2944906" y="40341"/>
                  </a:cubicBezTo>
                  <a:cubicBezTo>
                    <a:pt x="2922494" y="35859"/>
                    <a:pt x="2900325" y="29915"/>
                    <a:pt x="2877670" y="26894"/>
                  </a:cubicBezTo>
                  <a:cubicBezTo>
                    <a:pt x="2754883" y="10522"/>
                    <a:pt x="2622986" y="6768"/>
                    <a:pt x="2501153" y="0"/>
                  </a:cubicBezTo>
                  <a:lnTo>
                    <a:pt x="1761565" y="13447"/>
                  </a:lnTo>
                  <a:cubicBezTo>
                    <a:pt x="1689736" y="15470"/>
                    <a:pt x="1617796" y="18657"/>
                    <a:pt x="1546412" y="26894"/>
                  </a:cubicBezTo>
                  <a:cubicBezTo>
                    <a:pt x="1529498" y="28846"/>
                    <a:pt x="1401432" y="54251"/>
                    <a:pt x="1358153" y="67235"/>
                  </a:cubicBezTo>
                  <a:cubicBezTo>
                    <a:pt x="1330999" y="75381"/>
                    <a:pt x="1304364" y="85165"/>
                    <a:pt x="1277470" y="94130"/>
                  </a:cubicBezTo>
                  <a:lnTo>
                    <a:pt x="1196788" y="121024"/>
                  </a:lnTo>
                  <a:cubicBezTo>
                    <a:pt x="1183341" y="125506"/>
                    <a:pt x="1168241" y="126608"/>
                    <a:pt x="1156447" y="134471"/>
                  </a:cubicBezTo>
                  <a:cubicBezTo>
                    <a:pt x="1104312" y="169228"/>
                    <a:pt x="1131438" y="156254"/>
                    <a:pt x="1075765" y="174812"/>
                  </a:cubicBezTo>
                  <a:cubicBezTo>
                    <a:pt x="1023232" y="227343"/>
                    <a:pt x="1078355" y="180240"/>
                    <a:pt x="1008529" y="215153"/>
                  </a:cubicBezTo>
                  <a:cubicBezTo>
                    <a:pt x="972989" y="232923"/>
                    <a:pt x="918480" y="282993"/>
                    <a:pt x="900953" y="309283"/>
                  </a:cubicBezTo>
                  <a:lnTo>
                    <a:pt x="847165" y="389965"/>
                  </a:lnTo>
                  <a:lnTo>
                    <a:pt x="820270" y="430306"/>
                  </a:lnTo>
                  <a:cubicBezTo>
                    <a:pt x="815788" y="443753"/>
                    <a:pt x="813707" y="458256"/>
                    <a:pt x="806823" y="470647"/>
                  </a:cubicBezTo>
                  <a:cubicBezTo>
                    <a:pt x="791126" y="498902"/>
                    <a:pt x="763256" y="520666"/>
                    <a:pt x="753035" y="551330"/>
                  </a:cubicBezTo>
                  <a:cubicBezTo>
                    <a:pt x="744070" y="578224"/>
                    <a:pt x="741866" y="608424"/>
                    <a:pt x="726141" y="632012"/>
                  </a:cubicBezTo>
                  <a:cubicBezTo>
                    <a:pt x="717176" y="645459"/>
                    <a:pt x="705811" y="657585"/>
                    <a:pt x="699247" y="672353"/>
                  </a:cubicBezTo>
                  <a:cubicBezTo>
                    <a:pt x="687733" y="698258"/>
                    <a:pt x="681318" y="726141"/>
                    <a:pt x="672353" y="753035"/>
                  </a:cubicBezTo>
                  <a:cubicBezTo>
                    <a:pt x="667871" y="766482"/>
                    <a:pt x="666769" y="781583"/>
                    <a:pt x="658906" y="793377"/>
                  </a:cubicBezTo>
                  <a:cubicBezTo>
                    <a:pt x="616287" y="857305"/>
                    <a:pt x="637122" y="818387"/>
                    <a:pt x="605117" y="914400"/>
                  </a:cubicBezTo>
                  <a:cubicBezTo>
                    <a:pt x="600635" y="927847"/>
                    <a:pt x="599532" y="942947"/>
                    <a:pt x="591670" y="954741"/>
                  </a:cubicBezTo>
                  <a:cubicBezTo>
                    <a:pt x="582705" y="968188"/>
                    <a:pt x="572004" y="980628"/>
                    <a:pt x="564776" y="995083"/>
                  </a:cubicBezTo>
                  <a:cubicBezTo>
                    <a:pt x="554029" y="1016578"/>
                    <a:pt x="543627" y="1069105"/>
                    <a:pt x="537882" y="1089212"/>
                  </a:cubicBezTo>
                  <a:cubicBezTo>
                    <a:pt x="533988" y="1102841"/>
                    <a:pt x="528329" y="1115924"/>
                    <a:pt x="524435" y="1129553"/>
                  </a:cubicBezTo>
                  <a:cubicBezTo>
                    <a:pt x="519358" y="1147323"/>
                    <a:pt x="516298" y="1165639"/>
                    <a:pt x="510988" y="1183341"/>
                  </a:cubicBezTo>
                  <a:cubicBezTo>
                    <a:pt x="502842" y="1210495"/>
                    <a:pt x="493059" y="1237130"/>
                    <a:pt x="484094" y="1264024"/>
                  </a:cubicBezTo>
                  <a:cubicBezTo>
                    <a:pt x="479612" y="1277471"/>
                    <a:pt x="474085" y="1290614"/>
                    <a:pt x="470647" y="1304365"/>
                  </a:cubicBezTo>
                  <a:cubicBezTo>
                    <a:pt x="461682" y="1340224"/>
                    <a:pt x="455441" y="1376875"/>
                    <a:pt x="443753" y="1411941"/>
                  </a:cubicBezTo>
                  <a:cubicBezTo>
                    <a:pt x="439271" y="1425388"/>
                    <a:pt x="434036" y="1438608"/>
                    <a:pt x="430306" y="1452283"/>
                  </a:cubicBezTo>
                  <a:cubicBezTo>
                    <a:pt x="420581" y="1487943"/>
                    <a:pt x="415100" y="1524794"/>
                    <a:pt x="403412" y="1559859"/>
                  </a:cubicBezTo>
                  <a:cubicBezTo>
                    <a:pt x="398930" y="1573306"/>
                    <a:pt x="393859" y="1586571"/>
                    <a:pt x="389965" y="1600200"/>
                  </a:cubicBezTo>
                  <a:cubicBezTo>
                    <a:pt x="380570" y="1633083"/>
                    <a:pt x="365597" y="1710710"/>
                    <a:pt x="349623" y="1734671"/>
                  </a:cubicBezTo>
                  <a:cubicBezTo>
                    <a:pt x="340658" y="1748118"/>
                    <a:pt x="334157" y="1763584"/>
                    <a:pt x="322729" y="1775012"/>
                  </a:cubicBezTo>
                  <a:cubicBezTo>
                    <a:pt x="311301" y="1786440"/>
                    <a:pt x="295835" y="1792941"/>
                    <a:pt x="282388" y="1801906"/>
                  </a:cubicBezTo>
                  <a:cubicBezTo>
                    <a:pt x="273423" y="1815353"/>
                    <a:pt x="268114" y="1832151"/>
                    <a:pt x="255494" y="1842247"/>
                  </a:cubicBezTo>
                  <a:cubicBezTo>
                    <a:pt x="244426" y="1851102"/>
                    <a:pt x="227831" y="1849355"/>
                    <a:pt x="215153" y="1855694"/>
                  </a:cubicBezTo>
                  <a:cubicBezTo>
                    <a:pt x="200698" y="1862922"/>
                    <a:pt x="187432" y="1872492"/>
                    <a:pt x="174812" y="1882588"/>
                  </a:cubicBezTo>
                  <a:cubicBezTo>
                    <a:pt x="164912" y="1890508"/>
                    <a:pt x="158789" y="1902960"/>
                    <a:pt x="147917" y="1909483"/>
                  </a:cubicBezTo>
                  <a:cubicBezTo>
                    <a:pt x="70658" y="1955839"/>
                    <a:pt x="131420" y="1899086"/>
                    <a:pt x="107576" y="1909483"/>
                  </a:cubicBezTo>
                  <a:close/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70ED96E8-01EE-3DF3-3040-E5F35D8C55D6}"/>
                </a:ext>
              </a:extLst>
            </p:cNvPr>
            <p:cNvSpPr/>
            <p:nvPr/>
          </p:nvSpPr>
          <p:spPr>
            <a:xfrm>
              <a:off x="5402271" y="190839"/>
              <a:ext cx="5144802" cy="3388658"/>
            </a:xfrm>
            <a:custGeom>
              <a:avLst/>
              <a:gdLst>
                <a:gd name="connsiteX0" fmla="*/ 478673 w 5144802"/>
                <a:gd name="connsiteY0" fmla="*/ 40341 h 3388658"/>
                <a:gd name="connsiteX1" fmla="*/ 384543 w 5144802"/>
                <a:gd name="connsiteY1" fmla="*/ 53788 h 3388658"/>
                <a:gd name="connsiteX2" fmla="*/ 263520 w 5144802"/>
                <a:gd name="connsiteY2" fmla="*/ 107576 h 3388658"/>
                <a:gd name="connsiteX3" fmla="*/ 196285 w 5144802"/>
                <a:gd name="connsiteY3" fmla="*/ 188258 h 3388658"/>
                <a:gd name="connsiteX4" fmla="*/ 169390 w 5144802"/>
                <a:gd name="connsiteY4" fmla="*/ 215153 h 3388658"/>
                <a:gd name="connsiteX5" fmla="*/ 142496 w 5144802"/>
                <a:gd name="connsiteY5" fmla="*/ 255494 h 3388658"/>
                <a:gd name="connsiteX6" fmla="*/ 48367 w 5144802"/>
                <a:gd name="connsiteY6" fmla="*/ 376517 h 3388658"/>
                <a:gd name="connsiteX7" fmla="*/ 21473 w 5144802"/>
                <a:gd name="connsiteY7" fmla="*/ 416858 h 3388658"/>
                <a:gd name="connsiteX8" fmla="*/ 21473 w 5144802"/>
                <a:gd name="connsiteY8" fmla="*/ 658905 h 3388658"/>
                <a:gd name="connsiteX9" fmla="*/ 75261 w 5144802"/>
                <a:gd name="connsiteY9" fmla="*/ 847164 h 3388658"/>
                <a:gd name="connsiteX10" fmla="*/ 102155 w 5144802"/>
                <a:gd name="connsiteY10" fmla="*/ 887505 h 3388658"/>
                <a:gd name="connsiteX11" fmla="*/ 182837 w 5144802"/>
                <a:gd name="connsiteY11" fmla="*/ 1048870 h 3388658"/>
                <a:gd name="connsiteX12" fmla="*/ 209732 w 5144802"/>
                <a:gd name="connsiteY12" fmla="*/ 1089211 h 3388658"/>
                <a:gd name="connsiteX13" fmla="*/ 236626 w 5144802"/>
                <a:gd name="connsiteY13" fmla="*/ 1169894 h 3388658"/>
                <a:gd name="connsiteX14" fmla="*/ 263520 w 5144802"/>
                <a:gd name="connsiteY14" fmla="*/ 1210235 h 3388658"/>
                <a:gd name="connsiteX15" fmla="*/ 290414 w 5144802"/>
                <a:gd name="connsiteY15" fmla="*/ 1290917 h 3388658"/>
                <a:gd name="connsiteX16" fmla="*/ 317308 w 5144802"/>
                <a:gd name="connsiteY16" fmla="*/ 1344705 h 3388658"/>
                <a:gd name="connsiteX17" fmla="*/ 357649 w 5144802"/>
                <a:gd name="connsiteY17" fmla="*/ 1438835 h 3388658"/>
                <a:gd name="connsiteX18" fmla="*/ 411437 w 5144802"/>
                <a:gd name="connsiteY18" fmla="*/ 1519517 h 3388658"/>
                <a:gd name="connsiteX19" fmla="*/ 438332 w 5144802"/>
                <a:gd name="connsiteY19" fmla="*/ 1559858 h 3388658"/>
                <a:gd name="connsiteX20" fmla="*/ 465226 w 5144802"/>
                <a:gd name="connsiteY20" fmla="*/ 1613647 h 3388658"/>
                <a:gd name="connsiteX21" fmla="*/ 519014 w 5144802"/>
                <a:gd name="connsiteY21" fmla="*/ 1667435 h 3388658"/>
                <a:gd name="connsiteX22" fmla="*/ 559355 w 5144802"/>
                <a:gd name="connsiteY22" fmla="*/ 1721223 h 3388658"/>
                <a:gd name="connsiteX23" fmla="*/ 653485 w 5144802"/>
                <a:gd name="connsiteY23" fmla="*/ 1815353 h 3388658"/>
                <a:gd name="connsiteX24" fmla="*/ 707273 w 5144802"/>
                <a:gd name="connsiteY24" fmla="*/ 1869141 h 3388658"/>
                <a:gd name="connsiteX25" fmla="*/ 747614 w 5144802"/>
                <a:gd name="connsiteY25" fmla="*/ 1909482 h 3388658"/>
                <a:gd name="connsiteX26" fmla="*/ 787955 w 5144802"/>
                <a:gd name="connsiteY26" fmla="*/ 1936376 h 3388658"/>
                <a:gd name="connsiteX27" fmla="*/ 868637 w 5144802"/>
                <a:gd name="connsiteY27" fmla="*/ 2030505 h 3388658"/>
                <a:gd name="connsiteX28" fmla="*/ 908979 w 5144802"/>
                <a:gd name="connsiteY28" fmla="*/ 2057400 h 3388658"/>
                <a:gd name="connsiteX29" fmla="*/ 989661 w 5144802"/>
                <a:gd name="connsiteY29" fmla="*/ 2138082 h 3388658"/>
                <a:gd name="connsiteX30" fmla="*/ 1124132 w 5144802"/>
                <a:gd name="connsiteY30" fmla="*/ 2245658 h 3388658"/>
                <a:gd name="connsiteX31" fmla="*/ 1191367 w 5144802"/>
                <a:gd name="connsiteY31" fmla="*/ 2312894 h 3388658"/>
                <a:gd name="connsiteX32" fmla="*/ 1272049 w 5144802"/>
                <a:gd name="connsiteY32" fmla="*/ 2366682 h 3388658"/>
                <a:gd name="connsiteX33" fmla="*/ 1312390 w 5144802"/>
                <a:gd name="connsiteY33" fmla="*/ 2393576 h 3388658"/>
                <a:gd name="connsiteX34" fmla="*/ 1339285 w 5144802"/>
                <a:gd name="connsiteY34" fmla="*/ 2420470 h 3388658"/>
                <a:gd name="connsiteX35" fmla="*/ 1379626 w 5144802"/>
                <a:gd name="connsiteY35" fmla="*/ 2447364 h 3388658"/>
                <a:gd name="connsiteX36" fmla="*/ 1419967 w 5144802"/>
                <a:gd name="connsiteY36" fmla="*/ 2487705 h 3388658"/>
                <a:gd name="connsiteX37" fmla="*/ 1514096 w 5144802"/>
                <a:gd name="connsiteY37" fmla="*/ 2554941 h 3388658"/>
                <a:gd name="connsiteX38" fmla="*/ 1581332 w 5144802"/>
                <a:gd name="connsiteY38" fmla="*/ 2622176 h 3388658"/>
                <a:gd name="connsiteX39" fmla="*/ 1662014 w 5144802"/>
                <a:gd name="connsiteY39" fmla="*/ 2689411 h 3388658"/>
                <a:gd name="connsiteX40" fmla="*/ 1742696 w 5144802"/>
                <a:gd name="connsiteY40" fmla="*/ 2743200 h 3388658"/>
                <a:gd name="connsiteX41" fmla="*/ 1783037 w 5144802"/>
                <a:gd name="connsiteY41" fmla="*/ 2770094 h 3388658"/>
                <a:gd name="connsiteX42" fmla="*/ 1823379 w 5144802"/>
                <a:gd name="connsiteY42" fmla="*/ 2783541 h 3388658"/>
                <a:gd name="connsiteX43" fmla="*/ 1917508 w 5144802"/>
                <a:gd name="connsiteY43" fmla="*/ 2837329 h 3388658"/>
                <a:gd name="connsiteX44" fmla="*/ 1957849 w 5144802"/>
                <a:gd name="connsiteY44" fmla="*/ 2864223 h 3388658"/>
                <a:gd name="connsiteX45" fmla="*/ 2011637 w 5144802"/>
                <a:gd name="connsiteY45" fmla="*/ 2877670 h 3388658"/>
                <a:gd name="connsiteX46" fmla="*/ 2159555 w 5144802"/>
                <a:gd name="connsiteY46" fmla="*/ 2944905 h 3388658"/>
                <a:gd name="connsiteX47" fmla="*/ 2199896 w 5144802"/>
                <a:gd name="connsiteY47" fmla="*/ 2971800 h 3388658"/>
                <a:gd name="connsiteX48" fmla="*/ 2294026 w 5144802"/>
                <a:gd name="connsiteY48" fmla="*/ 2998694 h 3388658"/>
                <a:gd name="connsiteX49" fmla="*/ 2361261 w 5144802"/>
                <a:gd name="connsiteY49" fmla="*/ 3025588 h 3388658"/>
                <a:gd name="connsiteX50" fmla="*/ 2455390 w 5144802"/>
                <a:gd name="connsiteY50" fmla="*/ 3052482 h 3388658"/>
                <a:gd name="connsiteX51" fmla="*/ 2522626 w 5144802"/>
                <a:gd name="connsiteY51" fmla="*/ 3079376 h 3388658"/>
                <a:gd name="connsiteX52" fmla="*/ 2603308 w 5144802"/>
                <a:gd name="connsiteY52" fmla="*/ 3106270 h 3388658"/>
                <a:gd name="connsiteX53" fmla="*/ 2657096 w 5144802"/>
                <a:gd name="connsiteY53" fmla="*/ 3133164 h 3388658"/>
                <a:gd name="connsiteX54" fmla="*/ 2751226 w 5144802"/>
                <a:gd name="connsiteY54" fmla="*/ 3160058 h 3388658"/>
                <a:gd name="connsiteX55" fmla="*/ 2818461 w 5144802"/>
                <a:gd name="connsiteY55" fmla="*/ 3186953 h 3388658"/>
                <a:gd name="connsiteX56" fmla="*/ 2926037 w 5144802"/>
                <a:gd name="connsiteY56" fmla="*/ 3213847 h 3388658"/>
                <a:gd name="connsiteX57" fmla="*/ 3006720 w 5144802"/>
                <a:gd name="connsiteY57" fmla="*/ 3240741 h 3388658"/>
                <a:gd name="connsiteX58" fmla="*/ 3073955 w 5144802"/>
                <a:gd name="connsiteY58" fmla="*/ 3267635 h 3388658"/>
                <a:gd name="connsiteX59" fmla="*/ 3194979 w 5144802"/>
                <a:gd name="connsiteY59" fmla="*/ 3294529 h 3388658"/>
                <a:gd name="connsiteX60" fmla="*/ 3275661 w 5144802"/>
                <a:gd name="connsiteY60" fmla="*/ 3321423 h 3388658"/>
                <a:gd name="connsiteX61" fmla="*/ 3316002 w 5144802"/>
                <a:gd name="connsiteY61" fmla="*/ 3334870 h 3388658"/>
                <a:gd name="connsiteX62" fmla="*/ 3356343 w 5144802"/>
                <a:gd name="connsiteY62" fmla="*/ 3348317 h 3388658"/>
                <a:gd name="connsiteX63" fmla="*/ 3410132 w 5144802"/>
                <a:gd name="connsiteY63" fmla="*/ 3361764 h 3388658"/>
                <a:gd name="connsiteX64" fmla="*/ 3544602 w 5144802"/>
                <a:gd name="connsiteY64" fmla="*/ 3388658 h 3388658"/>
                <a:gd name="connsiteX65" fmla="*/ 3894226 w 5144802"/>
                <a:gd name="connsiteY65" fmla="*/ 3375211 h 3388658"/>
                <a:gd name="connsiteX66" fmla="*/ 3948014 w 5144802"/>
                <a:gd name="connsiteY66" fmla="*/ 3361764 h 3388658"/>
                <a:gd name="connsiteX67" fmla="*/ 4028696 w 5144802"/>
                <a:gd name="connsiteY67" fmla="*/ 3348317 h 3388658"/>
                <a:gd name="connsiteX68" fmla="*/ 4109379 w 5144802"/>
                <a:gd name="connsiteY68" fmla="*/ 3321423 h 3388658"/>
                <a:gd name="connsiteX69" fmla="*/ 4149720 w 5144802"/>
                <a:gd name="connsiteY69" fmla="*/ 3307976 h 3388658"/>
                <a:gd name="connsiteX70" fmla="*/ 4203508 w 5144802"/>
                <a:gd name="connsiteY70" fmla="*/ 3281082 h 3388658"/>
                <a:gd name="connsiteX71" fmla="*/ 4270743 w 5144802"/>
                <a:gd name="connsiteY71" fmla="*/ 3254188 h 3388658"/>
                <a:gd name="connsiteX72" fmla="*/ 4337979 w 5144802"/>
                <a:gd name="connsiteY72" fmla="*/ 3200400 h 3388658"/>
                <a:gd name="connsiteX73" fmla="*/ 4378320 w 5144802"/>
                <a:gd name="connsiteY73" fmla="*/ 3173505 h 3388658"/>
                <a:gd name="connsiteX74" fmla="*/ 4418661 w 5144802"/>
                <a:gd name="connsiteY74" fmla="*/ 3133164 h 3388658"/>
                <a:gd name="connsiteX75" fmla="*/ 4553132 w 5144802"/>
                <a:gd name="connsiteY75" fmla="*/ 3025588 h 3388658"/>
                <a:gd name="connsiteX76" fmla="*/ 4606920 w 5144802"/>
                <a:gd name="connsiteY76" fmla="*/ 2971800 h 3388658"/>
                <a:gd name="connsiteX77" fmla="*/ 4660708 w 5144802"/>
                <a:gd name="connsiteY77" fmla="*/ 2931458 h 3388658"/>
                <a:gd name="connsiteX78" fmla="*/ 4741390 w 5144802"/>
                <a:gd name="connsiteY78" fmla="*/ 2837329 h 3388658"/>
                <a:gd name="connsiteX79" fmla="*/ 4768285 w 5144802"/>
                <a:gd name="connsiteY79" fmla="*/ 2810435 h 3388658"/>
                <a:gd name="connsiteX80" fmla="*/ 4795179 w 5144802"/>
                <a:gd name="connsiteY80" fmla="*/ 2770094 h 3388658"/>
                <a:gd name="connsiteX81" fmla="*/ 4835520 w 5144802"/>
                <a:gd name="connsiteY81" fmla="*/ 2716305 h 3388658"/>
                <a:gd name="connsiteX82" fmla="*/ 4889308 w 5144802"/>
                <a:gd name="connsiteY82" fmla="*/ 2635623 h 3388658"/>
                <a:gd name="connsiteX83" fmla="*/ 5010332 w 5144802"/>
                <a:gd name="connsiteY83" fmla="*/ 2474258 h 3388658"/>
                <a:gd name="connsiteX84" fmla="*/ 5037226 w 5144802"/>
                <a:gd name="connsiteY84" fmla="*/ 2420470 h 3388658"/>
                <a:gd name="connsiteX85" fmla="*/ 5077567 w 5144802"/>
                <a:gd name="connsiteY85" fmla="*/ 2339788 h 3388658"/>
                <a:gd name="connsiteX86" fmla="*/ 5091014 w 5144802"/>
                <a:gd name="connsiteY86" fmla="*/ 2286000 h 3388658"/>
                <a:gd name="connsiteX87" fmla="*/ 5117908 w 5144802"/>
                <a:gd name="connsiteY87" fmla="*/ 2205317 h 3388658"/>
                <a:gd name="connsiteX88" fmla="*/ 5144802 w 5144802"/>
                <a:gd name="connsiteY88" fmla="*/ 2070847 h 3388658"/>
                <a:gd name="connsiteX89" fmla="*/ 5131355 w 5144802"/>
                <a:gd name="connsiteY89" fmla="*/ 1788458 h 3388658"/>
                <a:gd name="connsiteX90" fmla="*/ 5104461 w 5144802"/>
                <a:gd name="connsiteY90" fmla="*/ 1653988 h 3388658"/>
                <a:gd name="connsiteX91" fmla="*/ 5064120 w 5144802"/>
                <a:gd name="connsiteY91" fmla="*/ 1519517 h 3388658"/>
                <a:gd name="connsiteX92" fmla="*/ 5050673 w 5144802"/>
                <a:gd name="connsiteY92" fmla="*/ 1479176 h 3388658"/>
                <a:gd name="connsiteX93" fmla="*/ 4996885 w 5144802"/>
                <a:gd name="connsiteY93" fmla="*/ 1371600 h 3388658"/>
                <a:gd name="connsiteX94" fmla="*/ 4983437 w 5144802"/>
                <a:gd name="connsiteY94" fmla="*/ 1331258 h 3388658"/>
                <a:gd name="connsiteX95" fmla="*/ 4943096 w 5144802"/>
                <a:gd name="connsiteY95" fmla="*/ 1264023 h 3388658"/>
                <a:gd name="connsiteX96" fmla="*/ 4916202 w 5144802"/>
                <a:gd name="connsiteY96" fmla="*/ 1223682 h 3388658"/>
                <a:gd name="connsiteX97" fmla="*/ 4902755 w 5144802"/>
                <a:gd name="connsiteY97" fmla="*/ 1183341 h 3388658"/>
                <a:gd name="connsiteX98" fmla="*/ 4822073 w 5144802"/>
                <a:gd name="connsiteY98" fmla="*/ 1048870 h 3388658"/>
                <a:gd name="connsiteX99" fmla="*/ 4795179 w 5144802"/>
                <a:gd name="connsiteY99" fmla="*/ 1008529 h 3388658"/>
                <a:gd name="connsiteX100" fmla="*/ 4768285 w 5144802"/>
                <a:gd name="connsiteY100" fmla="*/ 968188 h 3388658"/>
                <a:gd name="connsiteX101" fmla="*/ 4701049 w 5144802"/>
                <a:gd name="connsiteY101" fmla="*/ 900953 h 3388658"/>
                <a:gd name="connsiteX102" fmla="*/ 4674155 w 5144802"/>
                <a:gd name="connsiteY102" fmla="*/ 860611 h 3388658"/>
                <a:gd name="connsiteX103" fmla="*/ 4593473 w 5144802"/>
                <a:gd name="connsiteY103" fmla="*/ 779929 h 3388658"/>
                <a:gd name="connsiteX104" fmla="*/ 4553132 w 5144802"/>
                <a:gd name="connsiteY104" fmla="*/ 739588 h 3388658"/>
                <a:gd name="connsiteX105" fmla="*/ 4485896 w 5144802"/>
                <a:gd name="connsiteY105" fmla="*/ 672353 h 3388658"/>
                <a:gd name="connsiteX106" fmla="*/ 4418661 w 5144802"/>
                <a:gd name="connsiteY106" fmla="*/ 605117 h 3388658"/>
                <a:gd name="connsiteX107" fmla="*/ 4378320 w 5144802"/>
                <a:gd name="connsiteY107" fmla="*/ 578223 h 3388658"/>
                <a:gd name="connsiteX108" fmla="*/ 4337979 w 5144802"/>
                <a:gd name="connsiteY108" fmla="*/ 537882 h 3388658"/>
                <a:gd name="connsiteX109" fmla="*/ 4284190 w 5144802"/>
                <a:gd name="connsiteY109" fmla="*/ 510988 h 3388658"/>
                <a:gd name="connsiteX110" fmla="*/ 4149720 w 5144802"/>
                <a:gd name="connsiteY110" fmla="*/ 443753 h 3388658"/>
                <a:gd name="connsiteX111" fmla="*/ 4095932 w 5144802"/>
                <a:gd name="connsiteY111" fmla="*/ 416858 h 3388658"/>
                <a:gd name="connsiteX112" fmla="*/ 4055590 w 5144802"/>
                <a:gd name="connsiteY112" fmla="*/ 403411 h 3388658"/>
                <a:gd name="connsiteX113" fmla="*/ 4015249 w 5144802"/>
                <a:gd name="connsiteY113" fmla="*/ 376517 h 3388658"/>
                <a:gd name="connsiteX114" fmla="*/ 3880779 w 5144802"/>
                <a:gd name="connsiteY114" fmla="*/ 336176 h 3388658"/>
                <a:gd name="connsiteX115" fmla="*/ 3759755 w 5144802"/>
                <a:gd name="connsiteY115" fmla="*/ 295835 h 3388658"/>
                <a:gd name="connsiteX116" fmla="*/ 3719414 w 5144802"/>
                <a:gd name="connsiteY116" fmla="*/ 282388 h 3388658"/>
                <a:gd name="connsiteX117" fmla="*/ 3679073 w 5144802"/>
                <a:gd name="connsiteY117" fmla="*/ 268941 h 3388658"/>
                <a:gd name="connsiteX118" fmla="*/ 3625285 w 5144802"/>
                <a:gd name="connsiteY118" fmla="*/ 255494 h 3388658"/>
                <a:gd name="connsiteX119" fmla="*/ 3490814 w 5144802"/>
                <a:gd name="connsiteY119" fmla="*/ 215153 h 3388658"/>
                <a:gd name="connsiteX120" fmla="*/ 3316002 w 5144802"/>
                <a:gd name="connsiteY120" fmla="*/ 174811 h 3388658"/>
                <a:gd name="connsiteX121" fmla="*/ 3127743 w 5144802"/>
                <a:gd name="connsiteY121" fmla="*/ 134470 h 3388658"/>
                <a:gd name="connsiteX122" fmla="*/ 3033614 w 5144802"/>
                <a:gd name="connsiteY122" fmla="*/ 121023 h 3388658"/>
                <a:gd name="connsiteX123" fmla="*/ 2926037 w 5144802"/>
                <a:gd name="connsiteY123" fmla="*/ 107576 h 3388658"/>
                <a:gd name="connsiteX124" fmla="*/ 2562967 w 5144802"/>
                <a:gd name="connsiteY124" fmla="*/ 80682 h 3388658"/>
                <a:gd name="connsiteX125" fmla="*/ 1514096 w 5144802"/>
                <a:gd name="connsiteY125" fmla="*/ 40341 h 3388658"/>
                <a:gd name="connsiteX126" fmla="*/ 801402 w 5144802"/>
                <a:gd name="connsiteY126" fmla="*/ 0 h 3388658"/>
                <a:gd name="connsiteX127" fmla="*/ 519014 w 5144802"/>
                <a:gd name="connsiteY127" fmla="*/ 13447 h 3388658"/>
                <a:gd name="connsiteX128" fmla="*/ 478673 w 5144802"/>
                <a:gd name="connsiteY128" fmla="*/ 40341 h 338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</a:cxnLst>
              <a:rect l="l" t="t" r="r" b="b"/>
              <a:pathLst>
                <a:path w="5144802" h="3388658">
                  <a:moveTo>
                    <a:pt x="478673" y="40341"/>
                  </a:moveTo>
                  <a:cubicBezTo>
                    <a:pt x="456261" y="47064"/>
                    <a:pt x="415427" y="46661"/>
                    <a:pt x="384543" y="53788"/>
                  </a:cubicBezTo>
                  <a:cubicBezTo>
                    <a:pt x="335889" y="65016"/>
                    <a:pt x="300449" y="76802"/>
                    <a:pt x="263520" y="107576"/>
                  </a:cubicBezTo>
                  <a:cubicBezTo>
                    <a:pt x="206023" y="155490"/>
                    <a:pt x="238596" y="135370"/>
                    <a:pt x="196285" y="188258"/>
                  </a:cubicBezTo>
                  <a:cubicBezTo>
                    <a:pt x="188365" y="198158"/>
                    <a:pt x="177310" y="205253"/>
                    <a:pt x="169390" y="215153"/>
                  </a:cubicBezTo>
                  <a:cubicBezTo>
                    <a:pt x="159294" y="227773"/>
                    <a:pt x="152842" y="243079"/>
                    <a:pt x="142496" y="255494"/>
                  </a:cubicBezTo>
                  <a:cubicBezTo>
                    <a:pt x="37168" y="381887"/>
                    <a:pt x="184313" y="172599"/>
                    <a:pt x="48367" y="376517"/>
                  </a:cubicBezTo>
                  <a:lnTo>
                    <a:pt x="21473" y="416858"/>
                  </a:lnTo>
                  <a:cubicBezTo>
                    <a:pt x="-11201" y="514883"/>
                    <a:pt x="-2810" y="472736"/>
                    <a:pt x="21473" y="658905"/>
                  </a:cubicBezTo>
                  <a:cubicBezTo>
                    <a:pt x="22927" y="670052"/>
                    <a:pt x="61463" y="826467"/>
                    <a:pt x="75261" y="847164"/>
                  </a:cubicBezTo>
                  <a:lnTo>
                    <a:pt x="102155" y="887505"/>
                  </a:lnTo>
                  <a:cubicBezTo>
                    <a:pt x="139269" y="998850"/>
                    <a:pt x="113325" y="944603"/>
                    <a:pt x="182837" y="1048870"/>
                  </a:cubicBezTo>
                  <a:lnTo>
                    <a:pt x="209732" y="1089211"/>
                  </a:lnTo>
                  <a:cubicBezTo>
                    <a:pt x="218697" y="1116105"/>
                    <a:pt x="220901" y="1146306"/>
                    <a:pt x="236626" y="1169894"/>
                  </a:cubicBezTo>
                  <a:cubicBezTo>
                    <a:pt x="245591" y="1183341"/>
                    <a:pt x="256956" y="1195467"/>
                    <a:pt x="263520" y="1210235"/>
                  </a:cubicBezTo>
                  <a:cubicBezTo>
                    <a:pt x="275034" y="1236140"/>
                    <a:pt x="277736" y="1265561"/>
                    <a:pt x="290414" y="1290917"/>
                  </a:cubicBezTo>
                  <a:cubicBezTo>
                    <a:pt x="299379" y="1308846"/>
                    <a:pt x="309412" y="1326280"/>
                    <a:pt x="317308" y="1344705"/>
                  </a:cubicBezTo>
                  <a:cubicBezTo>
                    <a:pt x="345131" y="1409626"/>
                    <a:pt x="313050" y="1364503"/>
                    <a:pt x="357649" y="1438835"/>
                  </a:cubicBezTo>
                  <a:cubicBezTo>
                    <a:pt x="374279" y="1466551"/>
                    <a:pt x="393508" y="1492623"/>
                    <a:pt x="411437" y="1519517"/>
                  </a:cubicBezTo>
                  <a:cubicBezTo>
                    <a:pt x="420402" y="1532964"/>
                    <a:pt x="431104" y="1545403"/>
                    <a:pt x="438332" y="1559858"/>
                  </a:cubicBezTo>
                  <a:cubicBezTo>
                    <a:pt x="447297" y="1577788"/>
                    <a:pt x="453199" y="1597610"/>
                    <a:pt x="465226" y="1613647"/>
                  </a:cubicBezTo>
                  <a:cubicBezTo>
                    <a:pt x="480439" y="1633932"/>
                    <a:pt x="502317" y="1648353"/>
                    <a:pt x="519014" y="1667435"/>
                  </a:cubicBezTo>
                  <a:cubicBezTo>
                    <a:pt x="533772" y="1684301"/>
                    <a:pt x="544279" y="1704640"/>
                    <a:pt x="559355" y="1721223"/>
                  </a:cubicBezTo>
                  <a:cubicBezTo>
                    <a:pt x="589204" y="1754057"/>
                    <a:pt x="622108" y="1783976"/>
                    <a:pt x="653485" y="1815353"/>
                  </a:cubicBezTo>
                  <a:lnTo>
                    <a:pt x="707273" y="1869141"/>
                  </a:lnTo>
                  <a:cubicBezTo>
                    <a:pt x="720720" y="1882588"/>
                    <a:pt x="731791" y="1898933"/>
                    <a:pt x="747614" y="1909482"/>
                  </a:cubicBezTo>
                  <a:lnTo>
                    <a:pt x="787955" y="1936376"/>
                  </a:lnTo>
                  <a:cubicBezTo>
                    <a:pt x="819677" y="1983959"/>
                    <a:pt x="817914" y="1987028"/>
                    <a:pt x="868637" y="2030505"/>
                  </a:cubicBezTo>
                  <a:cubicBezTo>
                    <a:pt x="880908" y="2041023"/>
                    <a:pt x="896900" y="2046663"/>
                    <a:pt x="908979" y="2057400"/>
                  </a:cubicBezTo>
                  <a:cubicBezTo>
                    <a:pt x="937406" y="2082668"/>
                    <a:pt x="959961" y="2114323"/>
                    <a:pt x="989661" y="2138082"/>
                  </a:cubicBezTo>
                  <a:cubicBezTo>
                    <a:pt x="1034485" y="2173941"/>
                    <a:pt x="1083543" y="2205068"/>
                    <a:pt x="1124132" y="2245658"/>
                  </a:cubicBezTo>
                  <a:cubicBezTo>
                    <a:pt x="1146544" y="2268070"/>
                    <a:pt x="1164995" y="2295313"/>
                    <a:pt x="1191367" y="2312894"/>
                  </a:cubicBezTo>
                  <a:lnTo>
                    <a:pt x="1272049" y="2366682"/>
                  </a:lnTo>
                  <a:cubicBezTo>
                    <a:pt x="1285496" y="2375647"/>
                    <a:pt x="1300962" y="2382148"/>
                    <a:pt x="1312390" y="2393576"/>
                  </a:cubicBezTo>
                  <a:cubicBezTo>
                    <a:pt x="1321355" y="2402541"/>
                    <a:pt x="1329385" y="2412550"/>
                    <a:pt x="1339285" y="2420470"/>
                  </a:cubicBezTo>
                  <a:cubicBezTo>
                    <a:pt x="1351905" y="2430566"/>
                    <a:pt x="1367211" y="2437018"/>
                    <a:pt x="1379626" y="2447364"/>
                  </a:cubicBezTo>
                  <a:cubicBezTo>
                    <a:pt x="1394235" y="2459538"/>
                    <a:pt x="1405358" y="2475531"/>
                    <a:pt x="1419967" y="2487705"/>
                  </a:cubicBezTo>
                  <a:cubicBezTo>
                    <a:pt x="1535657" y="2584114"/>
                    <a:pt x="1368749" y="2425745"/>
                    <a:pt x="1514096" y="2554941"/>
                  </a:cubicBezTo>
                  <a:cubicBezTo>
                    <a:pt x="1537785" y="2575998"/>
                    <a:pt x="1554960" y="2604595"/>
                    <a:pt x="1581332" y="2622176"/>
                  </a:cubicBezTo>
                  <a:cubicBezTo>
                    <a:pt x="1725476" y="2718272"/>
                    <a:pt x="1506719" y="2568625"/>
                    <a:pt x="1662014" y="2689411"/>
                  </a:cubicBezTo>
                  <a:cubicBezTo>
                    <a:pt x="1687528" y="2709255"/>
                    <a:pt x="1715802" y="2725270"/>
                    <a:pt x="1742696" y="2743200"/>
                  </a:cubicBezTo>
                  <a:cubicBezTo>
                    <a:pt x="1756143" y="2752165"/>
                    <a:pt x="1767705" y="2764983"/>
                    <a:pt x="1783037" y="2770094"/>
                  </a:cubicBezTo>
                  <a:lnTo>
                    <a:pt x="1823379" y="2783541"/>
                  </a:lnTo>
                  <a:cubicBezTo>
                    <a:pt x="1921663" y="2849064"/>
                    <a:pt x="1798083" y="2769086"/>
                    <a:pt x="1917508" y="2837329"/>
                  </a:cubicBezTo>
                  <a:cubicBezTo>
                    <a:pt x="1931540" y="2845347"/>
                    <a:pt x="1942994" y="2857857"/>
                    <a:pt x="1957849" y="2864223"/>
                  </a:cubicBezTo>
                  <a:cubicBezTo>
                    <a:pt x="1974836" y="2871503"/>
                    <a:pt x="1994577" y="2870562"/>
                    <a:pt x="2011637" y="2877670"/>
                  </a:cubicBezTo>
                  <a:cubicBezTo>
                    <a:pt x="2252148" y="2977882"/>
                    <a:pt x="2038663" y="2904608"/>
                    <a:pt x="2159555" y="2944905"/>
                  </a:cubicBezTo>
                  <a:cubicBezTo>
                    <a:pt x="2173002" y="2953870"/>
                    <a:pt x="2185441" y="2964572"/>
                    <a:pt x="2199896" y="2971800"/>
                  </a:cubicBezTo>
                  <a:cubicBezTo>
                    <a:pt x="2225795" y="2984750"/>
                    <a:pt x="2268177" y="2990078"/>
                    <a:pt x="2294026" y="2998694"/>
                  </a:cubicBezTo>
                  <a:cubicBezTo>
                    <a:pt x="2316925" y="3006327"/>
                    <a:pt x="2338362" y="3017955"/>
                    <a:pt x="2361261" y="3025588"/>
                  </a:cubicBezTo>
                  <a:cubicBezTo>
                    <a:pt x="2488432" y="3067978"/>
                    <a:pt x="2351781" y="3013629"/>
                    <a:pt x="2455390" y="3052482"/>
                  </a:cubicBezTo>
                  <a:cubicBezTo>
                    <a:pt x="2477992" y="3060957"/>
                    <a:pt x="2499941" y="3071127"/>
                    <a:pt x="2522626" y="3079376"/>
                  </a:cubicBezTo>
                  <a:cubicBezTo>
                    <a:pt x="2549268" y="3089064"/>
                    <a:pt x="2577952" y="3093592"/>
                    <a:pt x="2603308" y="3106270"/>
                  </a:cubicBezTo>
                  <a:cubicBezTo>
                    <a:pt x="2621237" y="3115235"/>
                    <a:pt x="2638671" y="3125268"/>
                    <a:pt x="2657096" y="3133164"/>
                  </a:cubicBezTo>
                  <a:cubicBezTo>
                    <a:pt x="2702426" y="3152591"/>
                    <a:pt x="2700042" y="3142996"/>
                    <a:pt x="2751226" y="3160058"/>
                  </a:cubicBezTo>
                  <a:cubicBezTo>
                    <a:pt x="2774125" y="3167691"/>
                    <a:pt x="2795390" y="3179854"/>
                    <a:pt x="2818461" y="3186953"/>
                  </a:cubicBezTo>
                  <a:cubicBezTo>
                    <a:pt x="2853789" y="3197823"/>
                    <a:pt x="2890971" y="3202159"/>
                    <a:pt x="2926037" y="3213847"/>
                  </a:cubicBezTo>
                  <a:cubicBezTo>
                    <a:pt x="2952931" y="3222812"/>
                    <a:pt x="2980399" y="3230212"/>
                    <a:pt x="3006720" y="3240741"/>
                  </a:cubicBezTo>
                  <a:cubicBezTo>
                    <a:pt x="3029132" y="3249706"/>
                    <a:pt x="3051056" y="3260002"/>
                    <a:pt x="3073955" y="3267635"/>
                  </a:cubicBezTo>
                  <a:cubicBezTo>
                    <a:pt x="3128296" y="3285749"/>
                    <a:pt x="3136359" y="3278542"/>
                    <a:pt x="3194979" y="3294529"/>
                  </a:cubicBezTo>
                  <a:cubicBezTo>
                    <a:pt x="3222329" y="3301988"/>
                    <a:pt x="3248767" y="3312458"/>
                    <a:pt x="3275661" y="3321423"/>
                  </a:cubicBezTo>
                  <a:lnTo>
                    <a:pt x="3316002" y="3334870"/>
                  </a:lnTo>
                  <a:cubicBezTo>
                    <a:pt x="3329449" y="3339352"/>
                    <a:pt x="3342592" y="3344879"/>
                    <a:pt x="3356343" y="3348317"/>
                  </a:cubicBezTo>
                  <a:cubicBezTo>
                    <a:pt x="3374273" y="3352799"/>
                    <a:pt x="3392061" y="3357892"/>
                    <a:pt x="3410132" y="3361764"/>
                  </a:cubicBezTo>
                  <a:cubicBezTo>
                    <a:pt x="3454828" y="3371342"/>
                    <a:pt x="3544602" y="3388658"/>
                    <a:pt x="3544602" y="3388658"/>
                  </a:cubicBezTo>
                  <a:cubicBezTo>
                    <a:pt x="3661143" y="3384176"/>
                    <a:pt x="3777857" y="3382969"/>
                    <a:pt x="3894226" y="3375211"/>
                  </a:cubicBezTo>
                  <a:cubicBezTo>
                    <a:pt x="3912666" y="3373982"/>
                    <a:pt x="3929892" y="3365388"/>
                    <a:pt x="3948014" y="3361764"/>
                  </a:cubicBezTo>
                  <a:cubicBezTo>
                    <a:pt x="3974750" y="3356417"/>
                    <a:pt x="4002245" y="3354930"/>
                    <a:pt x="4028696" y="3348317"/>
                  </a:cubicBezTo>
                  <a:cubicBezTo>
                    <a:pt x="4056199" y="3341441"/>
                    <a:pt x="4082485" y="3330388"/>
                    <a:pt x="4109379" y="3321423"/>
                  </a:cubicBezTo>
                  <a:cubicBezTo>
                    <a:pt x="4122826" y="3316941"/>
                    <a:pt x="4137042" y="3314315"/>
                    <a:pt x="4149720" y="3307976"/>
                  </a:cubicBezTo>
                  <a:cubicBezTo>
                    <a:pt x="4167649" y="3299011"/>
                    <a:pt x="4185190" y="3289223"/>
                    <a:pt x="4203508" y="3281082"/>
                  </a:cubicBezTo>
                  <a:cubicBezTo>
                    <a:pt x="4225566" y="3271279"/>
                    <a:pt x="4250045" y="3266607"/>
                    <a:pt x="4270743" y="3254188"/>
                  </a:cubicBezTo>
                  <a:cubicBezTo>
                    <a:pt x="4295354" y="3239421"/>
                    <a:pt x="4315018" y="3217621"/>
                    <a:pt x="4337979" y="3200400"/>
                  </a:cubicBezTo>
                  <a:cubicBezTo>
                    <a:pt x="4350908" y="3190703"/>
                    <a:pt x="4365904" y="3183851"/>
                    <a:pt x="4378320" y="3173505"/>
                  </a:cubicBezTo>
                  <a:cubicBezTo>
                    <a:pt x="4392929" y="3161331"/>
                    <a:pt x="4404144" y="3145448"/>
                    <a:pt x="4418661" y="3133164"/>
                  </a:cubicBezTo>
                  <a:cubicBezTo>
                    <a:pt x="4462481" y="3096086"/>
                    <a:pt x="4512543" y="3066177"/>
                    <a:pt x="4553132" y="3025588"/>
                  </a:cubicBezTo>
                  <a:cubicBezTo>
                    <a:pt x="4571061" y="3007659"/>
                    <a:pt x="4587838" y="2988497"/>
                    <a:pt x="4606920" y="2971800"/>
                  </a:cubicBezTo>
                  <a:cubicBezTo>
                    <a:pt x="4623787" y="2957042"/>
                    <a:pt x="4643692" y="2946044"/>
                    <a:pt x="4660708" y="2931458"/>
                  </a:cubicBezTo>
                  <a:cubicBezTo>
                    <a:pt x="4710565" y="2888723"/>
                    <a:pt x="4697100" y="2890476"/>
                    <a:pt x="4741390" y="2837329"/>
                  </a:cubicBezTo>
                  <a:cubicBezTo>
                    <a:pt x="4749506" y="2827589"/>
                    <a:pt x="4760365" y="2820335"/>
                    <a:pt x="4768285" y="2810435"/>
                  </a:cubicBezTo>
                  <a:cubicBezTo>
                    <a:pt x="4778381" y="2797815"/>
                    <a:pt x="4785786" y="2783245"/>
                    <a:pt x="4795179" y="2770094"/>
                  </a:cubicBezTo>
                  <a:cubicBezTo>
                    <a:pt x="4808206" y="2751857"/>
                    <a:pt x="4822668" y="2734666"/>
                    <a:pt x="4835520" y="2716305"/>
                  </a:cubicBezTo>
                  <a:cubicBezTo>
                    <a:pt x="4854056" y="2689825"/>
                    <a:pt x="4869116" y="2660863"/>
                    <a:pt x="4889308" y="2635623"/>
                  </a:cubicBezTo>
                  <a:cubicBezTo>
                    <a:pt x="4933869" y="2579922"/>
                    <a:pt x="4971171" y="2535796"/>
                    <a:pt x="5010332" y="2474258"/>
                  </a:cubicBezTo>
                  <a:cubicBezTo>
                    <a:pt x="5021094" y="2457346"/>
                    <a:pt x="5027281" y="2437874"/>
                    <a:pt x="5037226" y="2420470"/>
                  </a:cubicBezTo>
                  <a:cubicBezTo>
                    <a:pt x="5070902" y="2361536"/>
                    <a:pt x="5059957" y="2401424"/>
                    <a:pt x="5077567" y="2339788"/>
                  </a:cubicBezTo>
                  <a:cubicBezTo>
                    <a:pt x="5082644" y="2322018"/>
                    <a:pt x="5085704" y="2303702"/>
                    <a:pt x="5091014" y="2286000"/>
                  </a:cubicBezTo>
                  <a:cubicBezTo>
                    <a:pt x="5099160" y="2258846"/>
                    <a:pt x="5112348" y="2233116"/>
                    <a:pt x="5117908" y="2205317"/>
                  </a:cubicBezTo>
                  <a:lnTo>
                    <a:pt x="5144802" y="2070847"/>
                  </a:lnTo>
                  <a:cubicBezTo>
                    <a:pt x="5140320" y="1976717"/>
                    <a:pt x="5140432" y="1882256"/>
                    <a:pt x="5131355" y="1788458"/>
                  </a:cubicBezTo>
                  <a:cubicBezTo>
                    <a:pt x="5126952" y="1742960"/>
                    <a:pt x="5115548" y="1698334"/>
                    <a:pt x="5104461" y="1653988"/>
                  </a:cubicBezTo>
                  <a:cubicBezTo>
                    <a:pt x="5084139" y="1572698"/>
                    <a:pt x="5096858" y="1617731"/>
                    <a:pt x="5064120" y="1519517"/>
                  </a:cubicBezTo>
                  <a:cubicBezTo>
                    <a:pt x="5059638" y="1506070"/>
                    <a:pt x="5057012" y="1491854"/>
                    <a:pt x="5050673" y="1479176"/>
                  </a:cubicBezTo>
                  <a:cubicBezTo>
                    <a:pt x="5032744" y="1443317"/>
                    <a:pt x="5009564" y="1409634"/>
                    <a:pt x="4996885" y="1371600"/>
                  </a:cubicBezTo>
                  <a:cubicBezTo>
                    <a:pt x="4992402" y="1358153"/>
                    <a:pt x="4989776" y="1343936"/>
                    <a:pt x="4983437" y="1331258"/>
                  </a:cubicBezTo>
                  <a:cubicBezTo>
                    <a:pt x="4971748" y="1307881"/>
                    <a:pt x="4956948" y="1286187"/>
                    <a:pt x="4943096" y="1264023"/>
                  </a:cubicBezTo>
                  <a:cubicBezTo>
                    <a:pt x="4934531" y="1250318"/>
                    <a:pt x="4923430" y="1238137"/>
                    <a:pt x="4916202" y="1223682"/>
                  </a:cubicBezTo>
                  <a:cubicBezTo>
                    <a:pt x="4909863" y="1211004"/>
                    <a:pt x="4908339" y="1196369"/>
                    <a:pt x="4902755" y="1183341"/>
                  </a:cubicBezTo>
                  <a:cubicBezTo>
                    <a:pt x="4877946" y="1125453"/>
                    <a:pt x="4860310" y="1106225"/>
                    <a:pt x="4822073" y="1048870"/>
                  </a:cubicBezTo>
                  <a:lnTo>
                    <a:pt x="4795179" y="1008529"/>
                  </a:lnTo>
                  <a:cubicBezTo>
                    <a:pt x="4786214" y="995082"/>
                    <a:pt x="4779713" y="979616"/>
                    <a:pt x="4768285" y="968188"/>
                  </a:cubicBezTo>
                  <a:cubicBezTo>
                    <a:pt x="4745873" y="945776"/>
                    <a:pt x="4718630" y="927325"/>
                    <a:pt x="4701049" y="900953"/>
                  </a:cubicBezTo>
                  <a:cubicBezTo>
                    <a:pt x="4692084" y="887506"/>
                    <a:pt x="4684892" y="872690"/>
                    <a:pt x="4674155" y="860611"/>
                  </a:cubicBezTo>
                  <a:cubicBezTo>
                    <a:pt x="4648887" y="832184"/>
                    <a:pt x="4620367" y="806823"/>
                    <a:pt x="4593473" y="779929"/>
                  </a:cubicBezTo>
                  <a:cubicBezTo>
                    <a:pt x="4580026" y="766482"/>
                    <a:pt x="4563681" y="755411"/>
                    <a:pt x="4553132" y="739588"/>
                  </a:cubicBezTo>
                  <a:cubicBezTo>
                    <a:pt x="4499340" y="658903"/>
                    <a:pt x="4557616" y="735109"/>
                    <a:pt x="4485896" y="672353"/>
                  </a:cubicBezTo>
                  <a:cubicBezTo>
                    <a:pt x="4462043" y="651481"/>
                    <a:pt x="4445033" y="622698"/>
                    <a:pt x="4418661" y="605117"/>
                  </a:cubicBezTo>
                  <a:cubicBezTo>
                    <a:pt x="4405214" y="596152"/>
                    <a:pt x="4390735" y="588569"/>
                    <a:pt x="4378320" y="578223"/>
                  </a:cubicBezTo>
                  <a:cubicBezTo>
                    <a:pt x="4363711" y="566049"/>
                    <a:pt x="4353454" y="548935"/>
                    <a:pt x="4337979" y="537882"/>
                  </a:cubicBezTo>
                  <a:cubicBezTo>
                    <a:pt x="4321667" y="526231"/>
                    <a:pt x="4301379" y="521301"/>
                    <a:pt x="4284190" y="510988"/>
                  </a:cubicBezTo>
                  <a:cubicBezTo>
                    <a:pt x="4169832" y="442374"/>
                    <a:pt x="4245328" y="467655"/>
                    <a:pt x="4149720" y="443753"/>
                  </a:cubicBezTo>
                  <a:cubicBezTo>
                    <a:pt x="4131791" y="434788"/>
                    <a:pt x="4114357" y="424755"/>
                    <a:pt x="4095932" y="416858"/>
                  </a:cubicBezTo>
                  <a:cubicBezTo>
                    <a:pt x="4082903" y="411274"/>
                    <a:pt x="4068268" y="409750"/>
                    <a:pt x="4055590" y="403411"/>
                  </a:cubicBezTo>
                  <a:cubicBezTo>
                    <a:pt x="4041135" y="396184"/>
                    <a:pt x="4030017" y="383081"/>
                    <a:pt x="4015249" y="376517"/>
                  </a:cubicBezTo>
                  <a:cubicBezTo>
                    <a:pt x="3949422" y="347261"/>
                    <a:pt x="3940955" y="354229"/>
                    <a:pt x="3880779" y="336176"/>
                  </a:cubicBezTo>
                  <a:cubicBezTo>
                    <a:pt x="3880767" y="336173"/>
                    <a:pt x="3779932" y="302561"/>
                    <a:pt x="3759755" y="295835"/>
                  </a:cubicBezTo>
                  <a:lnTo>
                    <a:pt x="3719414" y="282388"/>
                  </a:lnTo>
                  <a:cubicBezTo>
                    <a:pt x="3705967" y="277906"/>
                    <a:pt x="3692824" y="272379"/>
                    <a:pt x="3679073" y="268941"/>
                  </a:cubicBezTo>
                  <a:cubicBezTo>
                    <a:pt x="3661144" y="264459"/>
                    <a:pt x="3642589" y="261983"/>
                    <a:pt x="3625285" y="255494"/>
                  </a:cubicBezTo>
                  <a:cubicBezTo>
                    <a:pt x="3500205" y="208590"/>
                    <a:pt x="3655065" y="242528"/>
                    <a:pt x="3490814" y="215153"/>
                  </a:cubicBezTo>
                  <a:cubicBezTo>
                    <a:pt x="3379511" y="178049"/>
                    <a:pt x="3553371" y="234153"/>
                    <a:pt x="3316002" y="174811"/>
                  </a:cubicBezTo>
                  <a:cubicBezTo>
                    <a:pt x="3250770" y="158503"/>
                    <a:pt x="3198955" y="144643"/>
                    <a:pt x="3127743" y="134470"/>
                  </a:cubicBezTo>
                  <a:lnTo>
                    <a:pt x="3033614" y="121023"/>
                  </a:lnTo>
                  <a:cubicBezTo>
                    <a:pt x="2997793" y="116247"/>
                    <a:pt x="2961996" y="111172"/>
                    <a:pt x="2926037" y="107576"/>
                  </a:cubicBezTo>
                  <a:cubicBezTo>
                    <a:pt x="2781628" y="93135"/>
                    <a:pt x="2713524" y="91974"/>
                    <a:pt x="2562967" y="80682"/>
                  </a:cubicBezTo>
                  <a:cubicBezTo>
                    <a:pt x="1938897" y="33877"/>
                    <a:pt x="2447071" y="57944"/>
                    <a:pt x="1514096" y="40341"/>
                  </a:cubicBezTo>
                  <a:lnTo>
                    <a:pt x="801402" y="0"/>
                  </a:lnTo>
                  <a:cubicBezTo>
                    <a:pt x="707273" y="4482"/>
                    <a:pt x="612950" y="5932"/>
                    <a:pt x="519014" y="13447"/>
                  </a:cubicBezTo>
                  <a:cubicBezTo>
                    <a:pt x="470152" y="17356"/>
                    <a:pt x="501085" y="33618"/>
                    <a:pt x="478673" y="40341"/>
                  </a:cubicBezTo>
                  <a:close/>
                </a:path>
              </a:pathLst>
            </a:cu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D0D5488D-359D-49F2-CC68-0091EBCF6329}"/>
                </a:ext>
              </a:extLst>
            </p:cNvPr>
            <p:cNvSpPr/>
            <p:nvPr/>
          </p:nvSpPr>
          <p:spPr>
            <a:xfrm>
              <a:off x="2622176" y="833718"/>
              <a:ext cx="3052483" cy="2487706"/>
            </a:xfrm>
            <a:custGeom>
              <a:avLst/>
              <a:gdLst>
                <a:gd name="connsiteX0" fmla="*/ 753036 w 3052483"/>
                <a:gd name="connsiteY0" fmla="*/ 26894 h 2487706"/>
                <a:gd name="connsiteX1" fmla="*/ 578224 w 3052483"/>
                <a:gd name="connsiteY1" fmla="*/ 121023 h 2487706"/>
                <a:gd name="connsiteX2" fmla="*/ 537883 w 3052483"/>
                <a:gd name="connsiteY2" fmla="*/ 161364 h 2487706"/>
                <a:gd name="connsiteX3" fmla="*/ 416859 w 3052483"/>
                <a:gd name="connsiteY3" fmla="*/ 268941 h 2487706"/>
                <a:gd name="connsiteX4" fmla="*/ 376518 w 3052483"/>
                <a:gd name="connsiteY4" fmla="*/ 309282 h 2487706"/>
                <a:gd name="connsiteX5" fmla="*/ 349624 w 3052483"/>
                <a:gd name="connsiteY5" fmla="*/ 349623 h 2487706"/>
                <a:gd name="connsiteX6" fmla="*/ 268942 w 3052483"/>
                <a:gd name="connsiteY6" fmla="*/ 430306 h 2487706"/>
                <a:gd name="connsiteX7" fmla="*/ 188259 w 3052483"/>
                <a:gd name="connsiteY7" fmla="*/ 551329 h 2487706"/>
                <a:gd name="connsiteX8" fmla="*/ 161365 w 3052483"/>
                <a:gd name="connsiteY8" fmla="*/ 591670 h 2487706"/>
                <a:gd name="connsiteX9" fmla="*/ 121024 w 3052483"/>
                <a:gd name="connsiteY9" fmla="*/ 672353 h 2487706"/>
                <a:gd name="connsiteX10" fmla="*/ 107577 w 3052483"/>
                <a:gd name="connsiteY10" fmla="*/ 712694 h 2487706"/>
                <a:gd name="connsiteX11" fmla="*/ 80683 w 3052483"/>
                <a:gd name="connsiteY11" fmla="*/ 753035 h 2487706"/>
                <a:gd name="connsiteX12" fmla="*/ 53789 w 3052483"/>
                <a:gd name="connsiteY12" fmla="*/ 833717 h 2487706"/>
                <a:gd name="connsiteX13" fmla="*/ 26895 w 3052483"/>
                <a:gd name="connsiteY13" fmla="*/ 914400 h 2487706"/>
                <a:gd name="connsiteX14" fmla="*/ 13448 w 3052483"/>
                <a:gd name="connsiteY14" fmla="*/ 981635 h 2487706"/>
                <a:gd name="connsiteX15" fmla="*/ 0 w 3052483"/>
                <a:gd name="connsiteY15" fmla="*/ 1169894 h 2487706"/>
                <a:gd name="connsiteX16" fmla="*/ 13448 w 3052483"/>
                <a:gd name="connsiteY16" fmla="*/ 1385047 h 2487706"/>
                <a:gd name="connsiteX17" fmla="*/ 40342 w 3052483"/>
                <a:gd name="connsiteY17" fmla="*/ 1640541 h 2487706"/>
                <a:gd name="connsiteX18" fmla="*/ 67236 w 3052483"/>
                <a:gd name="connsiteY18" fmla="*/ 1788458 h 2487706"/>
                <a:gd name="connsiteX19" fmla="*/ 121024 w 3052483"/>
                <a:gd name="connsiteY19" fmla="*/ 1909482 h 2487706"/>
                <a:gd name="connsiteX20" fmla="*/ 161365 w 3052483"/>
                <a:gd name="connsiteY20" fmla="*/ 1936376 h 2487706"/>
                <a:gd name="connsiteX21" fmla="*/ 188259 w 3052483"/>
                <a:gd name="connsiteY21" fmla="*/ 1976717 h 2487706"/>
                <a:gd name="connsiteX22" fmla="*/ 336177 w 3052483"/>
                <a:gd name="connsiteY22" fmla="*/ 2097741 h 2487706"/>
                <a:gd name="connsiteX23" fmla="*/ 416859 w 3052483"/>
                <a:gd name="connsiteY23" fmla="*/ 2124635 h 2487706"/>
                <a:gd name="connsiteX24" fmla="*/ 457200 w 3052483"/>
                <a:gd name="connsiteY24" fmla="*/ 2151529 h 2487706"/>
                <a:gd name="connsiteX25" fmla="*/ 510989 w 3052483"/>
                <a:gd name="connsiteY25" fmla="*/ 2164976 h 2487706"/>
                <a:gd name="connsiteX26" fmla="*/ 591671 w 3052483"/>
                <a:gd name="connsiteY26" fmla="*/ 2191870 h 2487706"/>
                <a:gd name="connsiteX27" fmla="*/ 632012 w 3052483"/>
                <a:gd name="connsiteY27" fmla="*/ 2205317 h 2487706"/>
                <a:gd name="connsiteX28" fmla="*/ 672353 w 3052483"/>
                <a:gd name="connsiteY28" fmla="*/ 2218764 h 2487706"/>
                <a:gd name="connsiteX29" fmla="*/ 726142 w 3052483"/>
                <a:gd name="connsiteY29" fmla="*/ 2232211 h 2487706"/>
                <a:gd name="connsiteX30" fmla="*/ 806824 w 3052483"/>
                <a:gd name="connsiteY30" fmla="*/ 2259106 h 2487706"/>
                <a:gd name="connsiteX31" fmla="*/ 847165 w 3052483"/>
                <a:gd name="connsiteY31" fmla="*/ 2272553 h 2487706"/>
                <a:gd name="connsiteX32" fmla="*/ 914400 w 3052483"/>
                <a:gd name="connsiteY32" fmla="*/ 2286000 h 2487706"/>
                <a:gd name="connsiteX33" fmla="*/ 995083 w 3052483"/>
                <a:gd name="connsiteY33" fmla="*/ 2312894 h 2487706"/>
                <a:gd name="connsiteX34" fmla="*/ 1089212 w 3052483"/>
                <a:gd name="connsiteY34" fmla="*/ 2339788 h 2487706"/>
                <a:gd name="connsiteX35" fmla="*/ 1169895 w 3052483"/>
                <a:gd name="connsiteY35" fmla="*/ 2353235 h 2487706"/>
                <a:gd name="connsiteX36" fmla="*/ 1223683 w 3052483"/>
                <a:gd name="connsiteY36" fmla="*/ 2366682 h 2487706"/>
                <a:gd name="connsiteX37" fmla="*/ 1290918 w 3052483"/>
                <a:gd name="connsiteY37" fmla="*/ 2380129 h 2487706"/>
                <a:gd name="connsiteX38" fmla="*/ 1344706 w 3052483"/>
                <a:gd name="connsiteY38" fmla="*/ 2393576 h 2487706"/>
                <a:gd name="connsiteX39" fmla="*/ 1425389 w 3052483"/>
                <a:gd name="connsiteY39" fmla="*/ 2407023 h 2487706"/>
                <a:gd name="connsiteX40" fmla="*/ 1559859 w 3052483"/>
                <a:gd name="connsiteY40" fmla="*/ 2433917 h 2487706"/>
                <a:gd name="connsiteX41" fmla="*/ 1694330 w 3052483"/>
                <a:gd name="connsiteY41" fmla="*/ 2447364 h 2487706"/>
                <a:gd name="connsiteX42" fmla="*/ 1775012 w 3052483"/>
                <a:gd name="connsiteY42" fmla="*/ 2460811 h 2487706"/>
                <a:gd name="connsiteX43" fmla="*/ 2030506 w 3052483"/>
                <a:gd name="connsiteY43" fmla="*/ 2487706 h 2487706"/>
                <a:gd name="connsiteX44" fmla="*/ 2393577 w 3052483"/>
                <a:gd name="connsiteY44" fmla="*/ 2460811 h 2487706"/>
                <a:gd name="connsiteX45" fmla="*/ 2474259 w 3052483"/>
                <a:gd name="connsiteY45" fmla="*/ 2433917 h 2487706"/>
                <a:gd name="connsiteX46" fmla="*/ 2514600 w 3052483"/>
                <a:gd name="connsiteY46" fmla="*/ 2420470 h 2487706"/>
                <a:gd name="connsiteX47" fmla="*/ 2541495 w 3052483"/>
                <a:gd name="connsiteY47" fmla="*/ 2393576 h 2487706"/>
                <a:gd name="connsiteX48" fmla="*/ 2622177 w 3052483"/>
                <a:gd name="connsiteY48" fmla="*/ 2366682 h 2487706"/>
                <a:gd name="connsiteX49" fmla="*/ 2662518 w 3052483"/>
                <a:gd name="connsiteY49" fmla="*/ 2353235 h 2487706"/>
                <a:gd name="connsiteX50" fmla="*/ 2743200 w 3052483"/>
                <a:gd name="connsiteY50" fmla="*/ 2312894 h 2487706"/>
                <a:gd name="connsiteX51" fmla="*/ 2770095 w 3052483"/>
                <a:gd name="connsiteY51" fmla="*/ 2286000 h 2487706"/>
                <a:gd name="connsiteX52" fmla="*/ 2823883 w 3052483"/>
                <a:gd name="connsiteY52" fmla="*/ 2245658 h 2487706"/>
                <a:gd name="connsiteX53" fmla="*/ 2904565 w 3052483"/>
                <a:gd name="connsiteY53" fmla="*/ 2124635 h 2487706"/>
                <a:gd name="connsiteX54" fmla="*/ 2958353 w 3052483"/>
                <a:gd name="connsiteY54" fmla="*/ 2043953 h 2487706"/>
                <a:gd name="connsiteX55" fmla="*/ 2985248 w 3052483"/>
                <a:gd name="connsiteY55" fmla="*/ 2003611 h 2487706"/>
                <a:gd name="connsiteX56" fmla="*/ 2998695 w 3052483"/>
                <a:gd name="connsiteY56" fmla="*/ 1949823 h 2487706"/>
                <a:gd name="connsiteX57" fmla="*/ 3025589 w 3052483"/>
                <a:gd name="connsiteY57" fmla="*/ 1855694 h 2487706"/>
                <a:gd name="connsiteX58" fmla="*/ 3052483 w 3052483"/>
                <a:gd name="connsiteY58" fmla="*/ 1627094 h 2487706"/>
                <a:gd name="connsiteX59" fmla="*/ 3025589 w 3052483"/>
                <a:gd name="connsiteY59" fmla="*/ 1223682 h 2487706"/>
                <a:gd name="connsiteX60" fmla="*/ 3012142 w 3052483"/>
                <a:gd name="connsiteY60" fmla="*/ 1143000 h 2487706"/>
                <a:gd name="connsiteX61" fmla="*/ 2971800 w 3052483"/>
                <a:gd name="connsiteY61" fmla="*/ 914400 h 2487706"/>
                <a:gd name="connsiteX62" fmla="*/ 2958353 w 3052483"/>
                <a:gd name="connsiteY62" fmla="*/ 860611 h 2487706"/>
                <a:gd name="connsiteX63" fmla="*/ 2918012 w 3052483"/>
                <a:gd name="connsiteY63" fmla="*/ 739588 h 2487706"/>
                <a:gd name="connsiteX64" fmla="*/ 2904565 w 3052483"/>
                <a:gd name="connsiteY64" fmla="*/ 699247 h 2487706"/>
                <a:gd name="connsiteX65" fmla="*/ 2877671 w 3052483"/>
                <a:gd name="connsiteY65" fmla="*/ 645458 h 2487706"/>
                <a:gd name="connsiteX66" fmla="*/ 2796989 w 3052483"/>
                <a:gd name="connsiteY66" fmla="*/ 484094 h 2487706"/>
                <a:gd name="connsiteX67" fmla="*/ 2770095 w 3052483"/>
                <a:gd name="connsiteY67" fmla="*/ 443753 h 2487706"/>
                <a:gd name="connsiteX68" fmla="*/ 2702859 w 3052483"/>
                <a:gd name="connsiteY68" fmla="*/ 376517 h 2487706"/>
                <a:gd name="connsiteX69" fmla="*/ 2662518 w 3052483"/>
                <a:gd name="connsiteY69" fmla="*/ 336176 h 2487706"/>
                <a:gd name="connsiteX70" fmla="*/ 2581836 w 3052483"/>
                <a:gd name="connsiteY70" fmla="*/ 282388 h 2487706"/>
                <a:gd name="connsiteX71" fmla="*/ 2528048 w 3052483"/>
                <a:gd name="connsiteY71" fmla="*/ 242047 h 2487706"/>
                <a:gd name="connsiteX72" fmla="*/ 2474259 w 3052483"/>
                <a:gd name="connsiteY72" fmla="*/ 215153 h 2487706"/>
                <a:gd name="connsiteX73" fmla="*/ 2407024 w 3052483"/>
                <a:gd name="connsiteY73" fmla="*/ 161364 h 2487706"/>
                <a:gd name="connsiteX74" fmla="*/ 2326342 w 3052483"/>
                <a:gd name="connsiteY74" fmla="*/ 134470 h 2487706"/>
                <a:gd name="connsiteX75" fmla="*/ 2286000 w 3052483"/>
                <a:gd name="connsiteY75" fmla="*/ 121023 h 2487706"/>
                <a:gd name="connsiteX76" fmla="*/ 2245659 w 3052483"/>
                <a:gd name="connsiteY76" fmla="*/ 94129 h 2487706"/>
                <a:gd name="connsiteX77" fmla="*/ 2164977 w 3052483"/>
                <a:gd name="connsiteY77" fmla="*/ 67235 h 2487706"/>
                <a:gd name="connsiteX78" fmla="*/ 2124636 w 3052483"/>
                <a:gd name="connsiteY78" fmla="*/ 53788 h 2487706"/>
                <a:gd name="connsiteX79" fmla="*/ 2030506 w 3052483"/>
                <a:gd name="connsiteY79" fmla="*/ 40341 h 2487706"/>
                <a:gd name="connsiteX80" fmla="*/ 1976718 w 3052483"/>
                <a:gd name="connsiteY80" fmla="*/ 26894 h 2487706"/>
                <a:gd name="connsiteX81" fmla="*/ 1801906 w 3052483"/>
                <a:gd name="connsiteY81" fmla="*/ 0 h 2487706"/>
                <a:gd name="connsiteX82" fmla="*/ 753036 w 3052483"/>
                <a:gd name="connsiteY82" fmla="*/ 26894 h 24877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3052483" h="2487706">
                  <a:moveTo>
                    <a:pt x="753036" y="26894"/>
                  </a:moveTo>
                  <a:cubicBezTo>
                    <a:pt x="696401" y="51166"/>
                    <a:pt x="623677" y="75570"/>
                    <a:pt x="578224" y="121023"/>
                  </a:cubicBezTo>
                  <a:cubicBezTo>
                    <a:pt x="564777" y="134470"/>
                    <a:pt x="552322" y="148988"/>
                    <a:pt x="537883" y="161364"/>
                  </a:cubicBezTo>
                  <a:cubicBezTo>
                    <a:pt x="399380" y="280083"/>
                    <a:pt x="583890" y="101912"/>
                    <a:pt x="416859" y="268941"/>
                  </a:cubicBezTo>
                  <a:cubicBezTo>
                    <a:pt x="403412" y="282388"/>
                    <a:pt x="387067" y="293459"/>
                    <a:pt x="376518" y="309282"/>
                  </a:cubicBezTo>
                  <a:cubicBezTo>
                    <a:pt x="367553" y="322729"/>
                    <a:pt x="360361" y="337544"/>
                    <a:pt x="349624" y="349623"/>
                  </a:cubicBezTo>
                  <a:cubicBezTo>
                    <a:pt x="324356" y="378050"/>
                    <a:pt x="290040" y="398660"/>
                    <a:pt x="268942" y="430306"/>
                  </a:cubicBezTo>
                  <a:lnTo>
                    <a:pt x="188259" y="551329"/>
                  </a:lnTo>
                  <a:cubicBezTo>
                    <a:pt x="179294" y="564776"/>
                    <a:pt x="166476" y="576338"/>
                    <a:pt x="161365" y="591670"/>
                  </a:cubicBezTo>
                  <a:cubicBezTo>
                    <a:pt x="127566" y="693067"/>
                    <a:pt x="173159" y="568083"/>
                    <a:pt x="121024" y="672353"/>
                  </a:cubicBezTo>
                  <a:cubicBezTo>
                    <a:pt x="114685" y="685031"/>
                    <a:pt x="113916" y="700016"/>
                    <a:pt x="107577" y="712694"/>
                  </a:cubicBezTo>
                  <a:cubicBezTo>
                    <a:pt x="100349" y="727149"/>
                    <a:pt x="87247" y="738267"/>
                    <a:pt x="80683" y="753035"/>
                  </a:cubicBezTo>
                  <a:cubicBezTo>
                    <a:pt x="69169" y="778940"/>
                    <a:pt x="62754" y="806823"/>
                    <a:pt x="53789" y="833717"/>
                  </a:cubicBezTo>
                  <a:cubicBezTo>
                    <a:pt x="53788" y="833721"/>
                    <a:pt x="26896" y="914397"/>
                    <a:pt x="26895" y="914400"/>
                  </a:cubicBezTo>
                  <a:lnTo>
                    <a:pt x="13448" y="981635"/>
                  </a:lnTo>
                  <a:cubicBezTo>
                    <a:pt x="8965" y="1044388"/>
                    <a:pt x="0" y="1106981"/>
                    <a:pt x="0" y="1169894"/>
                  </a:cubicBezTo>
                  <a:cubicBezTo>
                    <a:pt x="0" y="1241752"/>
                    <a:pt x="8140" y="1313386"/>
                    <a:pt x="13448" y="1385047"/>
                  </a:cubicBezTo>
                  <a:cubicBezTo>
                    <a:pt x="20965" y="1486519"/>
                    <a:pt x="27471" y="1544009"/>
                    <a:pt x="40342" y="1640541"/>
                  </a:cubicBezTo>
                  <a:cubicBezTo>
                    <a:pt x="48676" y="1703048"/>
                    <a:pt x="50607" y="1733028"/>
                    <a:pt x="67236" y="1788458"/>
                  </a:cubicBezTo>
                  <a:cubicBezTo>
                    <a:pt x="78649" y="1826501"/>
                    <a:pt x="90144" y="1878602"/>
                    <a:pt x="121024" y="1909482"/>
                  </a:cubicBezTo>
                  <a:cubicBezTo>
                    <a:pt x="132452" y="1920910"/>
                    <a:pt x="147918" y="1927411"/>
                    <a:pt x="161365" y="1936376"/>
                  </a:cubicBezTo>
                  <a:cubicBezTo>
                    <a:pt x="170330" y="1949823"/>
                    <a:pt x="177617" y="1964554"/>
                    <a:pt x="188259" y="1976717"/>
                  </a:cubicBezTo>
                  <a:cubicBezTo>
                    <a:pt x="219226" y="2012108"/>
                    <a:pt x="289417" y="2082154"/>
                    <a:pt x="336177" y="2097741"/>
                  </a:cubicBezTo>
                  <a:cubicBezTo>
                    <a:pt x="363071" y="2106706"/>
                    <a:pt x="393271" y="2108910"/>
                    <a:pt x="416859" y="2124635"/>
                  </a:cubicBezTo>
                  <a:cubicBezTo>
                    <a:pt x="430306" y="2133600"/>
                    <a:pt x="442345" y="2145163"/>
                    <a:pt x="457200" y="2151529"/>
                  </a:cubicBezTo>
                  <a:cubicBezTo>
                    <a:pt x="474187" y="2158809"/>
                    <a:pt x="493287" y="2159665"/>
                    <a:pt x="510989" y="2164976"/>
                  </a:cubicBezTo>
                  <a:cubicBezTo>
                    <a:pt x="538142" y="2173122"/>
                    <a:pt x="564777" y="2182905"/>
                    <a:pt x="591671" y="2191870"/>
                  </a:cubicBezTo>
                  <a:lnTo>
                    <a:pt x="632012" y="2205317"/>
                  </a:lnTo>
                  <a:cubicBezTo>
                    <a:pt x="645459" y="2209799"/>
                    <a:pt x="658602" y="2215326"/>
                    <a:pt x="672353" y="2218764"/>
                  </a:cubicBezTo>
                  <a:cubicBezTo>
                    <a:pt x="690283" y="2223246"/>
                    <a:pt x="708440" y="2226900"/>
                    <a:pt x="726142" y="2232211"/>
                  </a:cubicBezTo>
                  <a:cubicBezTo>
                    <a:pt x="753295" y="2240357"/>
                    <a:pt x="779930" y="2250141"/>
                    <a:pt x="806824" y="2259106"/>
                  </a:cubicBezTo>
                  <a:cubicBezTo>
                    <a:pt x="820271" y="2263588"/>
                    <a:pt x="833266" y="2269773"/>
                    <a:pt x="847165" y="2272553"/>
                  </a:cubicBezTo>
                  <a:cubicBezTo>
                    <a:pt x="869577" y="2277035"/>
                    <a:pt x="892350" y="2279986"/>
                    <a:pt x="914400" y="2286000"/>
                  </a:cubicBezTo>
                  <a:cubicBezTo>
                    <a:pt x="941750" y="2293459"/>
                    <a:pt x="968189" y="2303929"/>
                    <a:pt x="995083" y="2312894"/>
                  </a:cubicBezTo>
                  <a:cubicBezTo>
                    <a:pt x="1033532" y="2325710"/>
                    <a:pt x="1046999" y="2331346"/>
                    <a:pt x="1089212" y="2339788"/>
                  </a:cubicBezTo>
                  <a:cubicBezTo>
                    <a:pt x="1115948" y="2345135"/>
                    <a:pt x="1143159" y="2347888"/>
                    <a:pt x="1169895" y="2353235"/>
                  </a:cubicBezTo>
                  <a:cubicBezTo>
                    <a:pt x="1188017" y="2356859"/>
                    <a:pt x="1205642" y="2362673"/>
                    <a:pt x="1223683" y="2366682"/>
                  </a:cubicBezTo>
                  <a:cubicBezTo>
                    <a:pt x="1245994" y="2371640"/>
                    <a:pt x="1268607" y="2375171"/>
                    <a:pt x="1290918" y="2380129"/>
                  </a:cubicBezTo>
                  <a:cubicBezTo>
                    <a:pt x="1308959" y="2384138"/>
                    <a:pt x="1326584" y="2389952"/>
                    <a:pt x="1344706" y="2393576"/>
                  </a:cubicBezTo>
                  <a:cubicBezTo>
                    <a:pt x="1371442" y="2398923"/>
                    <a:pt x="1398653" y="2401676"/>
                    <a:pt x="1425389" y="2407023"/>
                  </a:cubicBezTo>
                  <a:cubicBezTo>
                    <a:pt x="1521874" y="2426320"/>
                    <a:pt x="1436979" y="2418557"/>
                    <a:pt x="1559859" y="2433917"/>
                  </a:cubicBezTo>
                  <a:cubicBezTo>
                    <a:pt x="1604558" y="2439504"/>
                    <a:pt x="1649631" y="2441777"/>
                    <a:pt x="1694330" y="2447364"/>
                  </a:cubicBezTo>
                  <a:cubicBezTo>
                    <a:pt x="1721384" y="2450746"/>
                    <a:pt x="1747941" y="2457562"/>
                    <a:pt x="1775012" y="2460811"/>
                  </a:cubicBezTo>
                  <a:cubicBezTo>
                    <a:pt x="1860037" y="2471014"/>
                    <a:pt x="2030506" y="2487706"/>
                    <a:pt x="2030506" y="2487706"/>
                  </a:cubicBezTo>
                  <a:cubicBezTo>
                    <a:pt x="2071558" y="2485545"/>
                    <a:pt x="2307537" y="2479248"/>
                    <a:pt x="2393577" y="2460811"/>
                  </a:cubicBezTo>
                  <a:cubicBezTo>
                    <a:pt x="2421296" y="2454871"/>
                    <a:pt x="2447365" y="2442882"/>
                    <a:pt x="2474259" y="2433917"/>
                  </a:cubicBezTo>
                  <a:lnTo>
                    <a:pt x="2514600" y="2420470"/>
                  </a:lnTo>
                  <a:cubicBezTo>
                    <a:pt x="2523565" y="2411505"/>
                    <a:pt x="2530155" y="2399246"/>
                    <a:pt x="2541495" y="2393576"/>
                  </a:cubicBezTo>
                  <a:cubicBezTo>
                    <a:pt x="2566851" y="2380898"/>
                    <a:pt x="2595283" y="2375647"/>
                    <a:pt x="2622177" y="2366682"/>
                  </a:cubicBezTo>
                  <a:cubicBezTo>
                    <a:pt x="2635624" y="2362200"/>
                    <a:pt x="2650724" y="2361098"/>
                    <a:pt x="2662518" y="2353235"/>
                  </a:cubicBezTo>
                  <a:cubicBezTo>
                    <a:pt x="2714653" y="2318478"/>
                    <a:pt x="2687527" y="2331452"/>
                    <a:pt x="2743200" y="2312894"/>
                  </a:cubicBezTo>
                  <a:cubicBezTo>
                    <a:pt x="2752165" y="2303929"/>
                    <a:pt x="2760355" y="2294116"/>
                    <a:pt x="2770095" y="2286000"/>
                  </a:cubicBezTo>
                  <a:cubicBezTo>
                    <a:pt x="2787312" y="2271652"/>
                    <a:pt x="2808993" y="2262409"/>
                    <a:pt x="2823883" y="2245658"/>
                  </a:cubicBezTo>
                  <a:lnTo>
                    <a:pt x="2904565" y="2124635"/>
                  </a:lnTo>
                  <a:lnTo>
                    <a:pt x="2958353" y="2043953"/>
                  </a:lnTo>
                  <a:lnTo>
                    <a:pt x="2985248" y="2003611"/>
                  </a:lnTo>
                  <a:cubicBezTo>
                    <a:pt x="2989730" y="1985682"/>
                    <a:pt x="2993618" y="1967593"/>
                    <a:pt x="2998695" y="1949823"/>
                  </a:cubicBezTo>
                  <a:cubicBezTo>
                    <a:pt x="3015783" y="1890015"/>
                    <a:pt x="3011577" y="1925755"/>
                    <a:pt x="3025589" y="1855694"/>
                  </a:cubicBezTo>
                  <a:cubicBezTo>
                    <a:pt x="3043577" y="1765752"/>
                    <a:pt x="3043101" y="1730301"/>
                    <a:pt x="3052483" y="1627094"/>
                  </a:cubicBezTo>
                  <a:cubicBezTo>
                    <a:pt x="3045116" y="1487114"/>
                    <a:pt x="3041717" y="1360771"/>
                    <a:pt x="3025589" y="1223682"/>
                  </a:cubicBezTo>
                  <a:cubicBezTo>
                    <a:pt x="3022403" y="1196604"/>
                    <a:pt x="3016288" y="1169948"/>
                    <a:pt x="3012142" y="1143000"/>
                  </a:cubicBezTo>
                  <a:cubicBezTo>
                    <a:pt x="2997429" y="1047366"/>
                    <a:pt x="2997414" y="1016857"/>
                    <a:pt x="2971800" y="914400"/>
                  </a:cubicBezTo>
                  <a:cubicBezTo>
                    <a:pt x="2967318" y="896470"/>
                    <a:pt x="2963664" y="878313"/>
                    <a:pt x="2958353" y="860611"/>
                  </a:cubicBezTo>
                  <a:lnTo>
                    <a:pt x="2918012" y="739588"/>
                  </a:lnTo>
                  <a:cubicBezTo>
                    <a:pt x="2913530" y="726141"/>
                    <a:pt x="2910904" y="711925"/>
                    <a:pt x="2904565" y="699247"/>
                  </a:cubicBezTo>
                  <a:cubicBezTo>
                    <a:pt x="2895600" y="681317"/>
                    <a:pt x="2885116" y="664070"/>
                    <a:pt x="2877671" y="645458"/>
                  </a:cubicBezTo>
                  <a:cubicBezTo>
                    <a:pt x="2821999" y="506277"/>
                    <a:pt x="2887660" y="620100"/>
                    <a:pt x="2796989" y="484094"/>
                  </a:cubicBezTo>
                  <a:cubicBezTo>
                    <a:pt x="2788024" y="470647"/>
                    <a:pt x="2781523" y="455181"/>
                    <a:pt x="2770095" y="443753"/>
                  </a:cubicBezTo>
                  <a:lnTo>
                    <a:pt x="2702859" y="376517"/>
                  </a:lnTo>
                  <a:cubicBezTo>
                    <a:pt x="2689412" y="363070"/>
                    <a:pt x="2678341" y="346725"/>
                    <a:pt x="2662518" y="336176"/>
                  </a:cubicBezTo>
                  <a:cubicBezTo>
                    <a:pt x="2635624" y="318247"/>
                    <a:pt x="2607694" y="301782"/>
                    <a:pt x="2581836" y="282388"/>
                  </a:cubicBezTo>
                  <a:cubicBezTo>
                    <a:pt x="2563907" y="268941"/>
                    <a:pt x="2547053" y="253925"/>
                    <a:pt x="2528048" y="242047"/>
                  </a:cubicBezTo>
                  <a:cubicBezTo>
                    <a:pt x="2511049" y="231423"/>
                    <a:pt x="2492189" y="224118"/>
                    <a:pt x="2474259" y="215153"/>
                  </a:cubicBezTo>
                  <a:cubicBezTo>
                    <a:pt x="2451905" y="192798"/>
                    <a:pt x="2437559" y="174935"/>
                    <a:pt x="2407024" y="161364"/>
                  </a:cubicBezTo>
                  <a:cubicBezTo>
                    <a:pt x="2381119" y="149850"/>
                    <a:pt x="2353236" y="143435"/>
                    <a:pt x="2326342" y="134470"/>
                  </a:cubicBezTo>
                  <a:lnTo>
                    <a:pt x="2286000" y="121023"/>
                  </a:lnTo>
                  <a:cubicBezTo>
                    <a:pt x="2272553" y="112058"/>
                    <a:pt x="2260427" y="100693"/>
                    <a:pt x="2245659" y="94129"/>
                  </a:cubicBezTo>
                  <a:cubicBezTo>
                    <a:pt x="2219754" y="82615"/>
                    <a:pt x="2191871" y="76200"/>
                    <a:pt x="2164977" y="67235"/>
                  </a:cubicBezTo>
                  <a:cubicBezTo>
                    <a:pt x="2151530" y="62753"/>
                    <a:pt x="2138668" y="55793"/>
                    <a:pt x="2124636" y="53788"/>
                  </a:cubicBezTo>
                  <a:cubicBezTo>
                    <a:pt x="2093259" y="49306"/>
                    <a:pt x="2061690" y="46011"/>
                    <a:pt x="2030506" y="40341"/>
                  </a:cubicBezTo>
                  <a:cubicBezTo>
                    <a:pt x="2012323" y="37035"/>
                    <a:pt x="1994840" y="30518"/>
                    <a:pt x="1976718" y="26894"/>
                  </a:cubicBezTo>
                  <a:cubicBezTo>
                    <a:pt x="1930072" y="17565"/>
                    <a:pt x="1847116" y="6459"/>
                    <a:pt x="1801906" y="0"/>
                  </a:cubicBezTo>
                  <a:lnTo>
                    <a:pt x="753036" y="26894"/>
                  </a:lnTo>
                  <a:close/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B1C69919-50B9-64D2-0705-745567AB79D0}"/>
                </a:ext>
              </a:extLst>
            </p:cNvPr>
            <p:cNvSpPr/>
            <p:nvPr/>
          </p:nvSpPr>
          <p:spPr>
            <a:xfrm>
              <a:off x="484094" y="443753"/>
              <a:ext cx="2232212" cy="3160059"/>
            </a:xfrm>
            <a:custGeom>
              <a:avLst/>
              <a:gdLst>
                <a:gd name="connsiteX0" fmla="*/ 1008530 w 2232212"/>
                <a:gd name="connsiteY0" fmla="*/ 94129 h 3160059"/>
                <a:gd name="connsiteX1" fmla="*/ 806824 w 2232212"/>
                <a:gd name="connsiteY1" fmla="*/ 228600 h 3160059"/>
                <a:gd name="connsiteX2" fmla="*/ 726141 w 2232212"/>
                <a:gd name="connsiteY2" fmla="*/ 309282 h 3160059"/>
                <a:gd name="connsiteX3" fmla="*/ 658906 w 2232212"/>
                <a:gd name="connsiteY3" fmla="*/ 376518 h 3160059"/>
                <a:gd name="connsiteX4" fmla="*/ 632012 w 2232212"/>
                <a:gd name="connsiteY4" fmla="*/ 416859 h 3160059"/>
                <a:gd name="connsiteX5" fmla="*/ 591671 w 2232212"/>
                <a:gd name="connsiteY5" fmla="*/ 443753 h 3160059"/>
                <a:gd name="connsiteX6" fmla="*/ 578224 w 2232212"/>
                <a:gd name="connsiteY6" fmla="*/ 484094 h 3160059"/>
                <a:gd name="connsiteX7" fmla="*/ 510988 w 2232212"/>
                <a:gd name="connsiteY7" fmla="*/ 591671 h 3160059"/>
                <a:gd name="connsiteX8" fmla="*/ 497541 w 2232212"/>
                <a:gd name="connsiteY8" fmla="*/ 632012 h 3160059"/>
                <a:gd name="connsiteX9" fmla="*/ 470647 w 2232212"/>
                <a:gd name="connsiteY9" fmla="*/ 672353 h 3160059"/>
                <a:gd name="connsiteX10" fmla="*/ 457200 w 2232212"/>
                <a:gd name="connsiteY10" fmla="*/ 712694 h 3160059"/>
                <a:gd name="connsiteX11" fmla="*/ 430306 w 2232212"/>
                <a:gd name="connsiteY11" fmla="*/ 753035 h 3160059"/>
                <a:gd name="connsiteX12" fmla="*/ 416859 w 2232212"/>
                <a:gd name="connsiteY12" fmla="*/ 793376 h 3160059"/>
                <a:gd name="connsiteX13" fmla="*/ 389965 w 2232212"/>
                <a:gd name="connsiteY13" fmla="*/ 833718 h 3160059"/>
                <a:gd name="connsiteX14" fmla="*/ 376518 w 2232212"/>
                <a:gd name="connsiteY14" fmla="*/ 874059 h 3160059"/>
                <a:gd name="connsiteX15" fmla="*/ 349624 w 2232212"/>
                <a:gd name="connsiteY15" fmla="*/ 927847 h 3160059"/>
                <a:gd name="connsiteX16" fmla="*/ 322730 w 2232212"/>
                <a:gd name="connsiteY16" fmla="*/ 968188 h 3160059"/>
                <a:gd name="connsiteX17" fmla="*/ 295835 w 2232212"/>
                <a:gd name="connsiteY17" fmla="*/ 1048871 h 3160059"/>
                <a:gd name="connsiteX18" fmla="*/ 282388 w 2232212"/>
                <a:gd name="connsiteY18" fmla="*/ 1089212 h 3160059"/>
                <a:gd name="connsiteX19" fmla="*/ 268941 w 2232212"/>
                <a:gd name="connsiteY19" fmla="*/ 1129553 h 3160059"/>
                <a:gd name="connsiteX20" fmla="*/ 255494 w 2232212"/>
                <a:gd name="connsiteY20" fmla="*/ 1183341 h 3160059"/>
                <a:gd name="connsiteX21" fmla="*/ 242047 w 2232212"/>
                <a:gd name="connsiteY21" fmla="*/ 1250576 h 3160059"/>
                <a:gd name="connsiteX22" fmla="*/ 228600 w 2232212"/>
                <a:gd name="connsiteY22" fmla="*/ 1304365 h 3160059"/>
                <a:gd name="connsiteX23" fmla="*/ 215153 w 2232212"/>
                <a:gd name="connsiteY23" fmla="*/ 1371600 h 3160059"/>
                <a:gd name="connsiteX24" fmla="*/ 188259 w 2232212"/>
                <a:gd name="connsiteY24" fmla="*/ 1465729 h 3160059"/>
                <a:gd name="connsiteX25" fmla="*/ 161365 w 2232212"/>
                <a:gd name="connsiteY25" fmla="*/ 1640541 h 3160059"/>
                <a:gd name="connsiteX26" fmla="*/ 147918 w 2232212"/>
                <a:gd name="connsiteY26" fmla="*/ 1707776 h 3160059"/>
                <a:gd name="connsiteX27" fmla="*/ 121024 w 2232212"/>
                <a:gd name="connsiteY27" fmla="*/ 1855694 h 3160059"/>
                <a:gd name="connsiteX28" fmla="*/ 107577 w 2232212"/>
                <a:gd name="connsiteY28" fmla="*/ 1896035 h 3160059"/>
                <a:gd name="connsiteX29" fmla="*/ 80682 w 2232212"/>
                <a:gd name="connsiteY29" fmla="*/ 2003612 h 3160059"/>
                <a:gd name="connsiteX30" fmla="*/ 53788 w 2232212"/>
                <a:gd name="connsiteY30" fmla="*/ 2097741 h 3160059"/>
                <a:gd name="connsiteX31" fmla="*/ 26894 w 2232212"/>
                <a:gd name="connsiteY31" fmla="*/ 2245659 h 3160059"/>
                <a:gd name="connsiteX32" fmla="*/ 13447 w 2232212"/>
                <a:gd name="connsiteY32" fmla="*/ 2312894 h 3160059"/>
                <a:gd name="connsiteX33" fmla="*/ 0 w 2232212"/>
                <a:gd name="connsiteY33" fmla="*/ 2528047 h 3160059"/>
                <a:gd name="connsiteX34" fmla="*/ 26894 w 2232212"/>
                <a:gd name="connsiteY34" fmla="*/ 2796988 h 3160059"/>
                <a:gd name="connsiteX35" fmla="*/ 53788 w 2232212"/>
                <a:gd name="connsiteY35" fmla="*/ 2877671 h 3160059"/>
                <a:gd name="connsiteX36" fmla="*/ 67235 w 2232212"/>
                <a:gd name="connsiteY36" fmla="*/ 2918012 h 3160059"/>
                <a:gd name="connsiteX37" fmla="*/ 80682 w 2232212"/>
                <a:gd name="connsiteY37" fmla="*/ 2958353 h 3160059"/>
                <a:gd name="connsiteX38" fmla="*/ 174812 w 2232212"/>
                <a:gd name="connsiteY38" fmla="*/ 3079376 h 3160059"/>
                <a:gd name="connsiteX39" fmla="*/ 215153 w 2232212"/>
                <a:gd name="connsiteY39" fmla="*/ 3106271 h 3160059"/>
                <a:gd name="connsiteX40" fmla="*/ 336177 w 2232212"/>
                <a:gd name="connsiteY40" fmla="*/ 3146612 h 3160059"/>
                <a:gd name="connsiteX41" fmla="*/ 376518 w 2232212"/>
                <a:gd name="connsiteY41" fmla="*/ 3160059 h 3160059"/>
                <a:gd name="connsiteX42" fmla="*/ 632012 w 2232212"/>
                <a:gd name="connsiteY42" fmla="*/ 3146612 h 3160059"/>
                <a:gd name="connsiteX43" fmla="*/ 981635 w 2232212"/>
                <a:gd name="connsiteY43" fmla="*/ 3119718 h 3160059"/>
                <a:gd name="connsiteX44" fmla="*/ 1062318 w 2232212"/>
                <a:gd name="connsiteY44" fmla="*/ 3065929 h 3160059"/>
                <a:gd name="connsiteX45" fmla="*/ 1102659 w 2232212"/>
                <a:gd name="connsiteY45" fmla="*/ 3025588 h 3160059"/>
                <a:gd name="connsiteX46" fmla="*/ 1183341 w 2232212"/>
                <a:gd name="connsiteY46" fmla="*/ 2971800 h 3160059"/>
                <a:gd name="connsiteX47" fmla="*/ 1223682 w 2232212"/>
                <a:gd name="connsiteY47" fmla="*/ 2944906 h 3160059"/>
                <a:gd name="connsiteX48" fmla="*/ 1250577 w 2232212"/>
                <a:gd name="connsiteY48" fmla="*/ 2918012 h 3160059"/>
                <a:gd name="connsiteX49" fmla="*/ 1290918 w 2232212"/>
                <a:gd name="connsiteY49" fmla="*/ 2891118 h 3160059"/>
                <a:gd name="connsiteX50" fmla="*/ 1358153 w 2232212"/>
                <a:gd name="connsiteY50" fmla="*/ 2823882 h 3160059"/>
                <a:gd name="connsiteX51" fmla="*/ 1411941 w 2232212"/>
                <a:gd name="connsiteY51" fmla="*/ 2743200 h 3160059"/>
                <a:gd name="connsiteX52" fmla="*/ 1479177 w 2232212"/>
                <a:gd name="connsiteY52" fmla="*/ 2689412 h 3160059"/>
                <a:gd name="connsiteX53" fmla="*/ 1506071 w 2232212"/>
                <a:gd name="connsiteY53" fmla="*/ 2649071 h 3160059"/>
                <a:gd name="connsiteX54" fmla="*/ 1573306 w 2232212"/>
                <a:gd name="connsiteY54" fmla="*/ 2581835 h 3160059"/>
                <a:gd name="connsiteX55" fmla="*/ 1600200 w 2232212"/>
                <a:gd name="connsiteY55" fmla="*/ 2528047 h 3160059"/>
                <a:gd name="connsiteX56" fmla="*/ 1613647 w 2232212"/>
                <a:gd name="connsiteY56" fmla="*/ 2487706 h 3160059"/>
                <a:gd name="connsiteX57" fmla="*/ 1640541 w 2232212"/>
                <a:gd name="connsiteY57" fmla="*/ 2447365 h 3160059"/>
                <a:gd name="connsiteX58" fmla="*/ 1694330 w 2232212"/>
                <a:gd name="connsiteY58" fmla="*/ 2339788 h 3160059"/>
                <a:gd name="connsiteX59" fmla="*/ 1734671 w 2232212"/>
                <a:gd name="connsiteY59" fmla="*/ 2259106 h 3160059"/>
                <a:gd name="connsiteX60" fmla="*/ 1748118 w 2232212"/>
                <a:gd name="connsiteY60" fmla="*/ 2218765 h 3160059"/>
                <a:gd name="connsiteX61" fmla="*/ 1775012 w 2232212"/>
                <a:gd name="connsiteY61" fmla="*/ 2178423 h 3160059"/>
                <a:gd name="connsiteX62" fmla="*/ 1788459 w 2232212"/>
                <a:gd name="connsiteY62" fmla="*/ 2138082 h 3160059"/>
                <a:gd name="connsiteX63" fmla="*/ 1842247 w 2232212"/>
                <a:gd name="connsiteY63" fmla="*/ 2057400 h 3160059"/>
                <a:gd name="connsiteX64" fmla="*/ 1882588 w 2232212"/>
                <a:gd name="connsiteY64" fmla="*/ 1976718 h 3160059"/>
                <a:gd name="connsiteX65" fmla="*/ 1896035 w 2232212"/>
                <a:gd name="connsiteY65" fmla="*/ 1936376 h 3160059"/>
                <a:gd name="connsiteX66" fmla="*/ 1922930 w 2232212"/>
                <a:gd name="connsiteY66" fmla="*/ 1909482 h 3160059"/>
                <a:gd name="connsiteX67" fmla="*/ 1949824 w 2232212"/>
                <a:gd name="connsiteY67" fmla="*/ 1828800 h 3160059"/>
                <a:gd name="connsiteX68" fmla="*/ 1976718 w 2232212"/>
                <a:gd name="connsiteY68" fmla="*/ 1788459 h 3160059"/>
                <a:gd name="connsiteX69" fmla="*/ 2003612 w 2232212"/>
                <a:gd name="connsiteY69" fmla="*/ 1707776 h 3160059"/>
                <a:gd name="connsiteX70" fmla="*/ 2017059 w 2232212"/>
                <a:gd name="connsiteY70" fmla="*/ 1667435 h 3160059"/>
                <a:gd name="connsiteX71" fmla="*/ 2030506 w 2232212"/>
                <a:gd name="connsiteY71" fmla="*/ 1613647 h 3160059"/>
                <a:gd name="connsiteX72" fmla="*/ 2057400 w 2232212"/>
                <a:gd name="connsiteY72" fmla="*/ 1573306 h 3160059"/>
                <a:gd name="connsiteX73" fmla="*/ 2070847 w 2232212"/>
                <a:gd name="connsiteY73" fmla="*/ 1532965 h 3160059"/>
                <a:gd name="connsiteX74" fmla="*/ 2097741 w 2232212"/>
                <a:gd name="connsiteY74" fmla="*/ 1398494 h 3160059"/>
                <a:gd name="connsiteX75" fmla="*/ 2124635 w 2232212"/>
                <a:gd name="connsiteY75" fmla="*/ 1290918 h 3160059"/>
                <a:gd name="connsiteX76" fmla="*/ 2138082 w 2232212"/>
                <a:gd name="connsiteY76" fmla="*/ 1196788 h 3160059"/>
                <a:gd name="connsiteX77" fmla="*/ 2178424 w 2232212"/>
                <a:gd name="connsiteY77" fmla="*/ 1048871 h 3160059"/>
                <a:gd name="connsiteX78" fmla="*/ 2218765 w 2232212"/>
                <a:gd name="connsiteY78" fmla="*/ 779929 h 3160059"/>
                <a:gd name="connsiteX79" fmla="*/ 2232212 w 2232212"/>
                <a:gd name="connsiteY79" fmla="*/ 632012 h 3160059"/>
                <a:gd name="connsiteX80" fmla="*/ 2218765 w 2232212"/>
                <a:gd name="connsiteY80" fmla="*/ 309282 h 3160059"/>
                <a:gd name="connsiteX81" fmla="*/ 2164977 w 2232212"/>
                <a:gd name="connsiteY81" fmla="*/ 188259 h 3160059"/>
                <a:gd name="connsiteX82" fmla="*/ 2138082 w 2232212"/>
                <a:gd name="connsiteY82" fmla="*/ 161365 h 3160059"/>
                <a:gd name="connsiteX83" fmla="*/ 2097741 w 2232212"/>
                <a:gd name="connsiteY83" fmla="*/ 134471 h 3160059"/>
                <a:gd name="connsiteX84" fmla="*/ 2070847 w 2232212"/>
                <a:gd name="connsiteY84" fmla="*/ 107576 h 3160059"/>
                <a:gd name="connsiteX85" fmla="*/ 2030506 w 2232212"/>
                <a:gd name="connsiteY85" fmla="*/ 94129 h 3160059"/>
                <a:gd name="connsiteX86" fmla="*/ 1990165 w 2232212"/>
                <a:gd name="connsiteY86" fmla="*/ 67235 h 3160059"/>
                <a:gd name="connsiteX87" fmla="*/ 1909482 w 2232212"/>
                <a:gd name="connsiteY87" fmla="*/ 40341 h 3160059"/>
                <a:gd name="connsiteX88" fmla="*/ 1869141 w 2232212"/>
                <a:gd name="connsiteY88" fmla="*/ 26894 h 3160059"/>
                <a:gd name="connsiteX89" fmla="*/ 1748118 w 2232212"/>
                <a:gd name="connsiteY89" fmla="*/ 0 h 3160059"/>
                <a:gd name="connsiteX90" fmla="*/ 1304365 w 2232212"/>
                <a:gd name="connsiteY90" fmla="*/ 13447 h 3160059"/>
                <a:gd name="connsiteX91" fmla="*/ 1048871 w 2232212"/>
                <a:gd name="connsiteY91" fmla="*/ 40341 h 3160059"/>
                <a:gd name="connsiteX92" fmla="*/ 968188 w 2232212"/>
                <a:gd name="connsiteY92" fmla="*/ 67235 h 3160059"/>
                <a:gd name="connsiteX93" fmla="*/ 941294 w 2232212"/>
                <a:gd name="connsiteY93" fmla="*/ 107576 h 3160059"/>
                <a:gd name="connsiteX94" fmla="*/ 914400 w 2232212"/>
                <a:gd name="connsiteY94" fmla="*/ 134471 h 3160059"/>
                <a:gd name="connsiteX95" fmla="*/ 887506 w 2232212"/>
                <a:gd name="connsiteY95" fmla="*/ 174812 h 3160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</a:cxnLst>
              <a:rect l="l" t="t" r="r" b="b"/>
              <a:pathLst>
                <a:path w="2232212" h="3160059">
                  <a:moveTo>
                    <a:pt x="1008530" y="94129"/>
                  </a:moveTo>
                  <a:cubicBezTo>
                    <a:pt x="964362" y="119368"/>
                    <a:pt x="833071" y="189230"/>
                    <a:pt x="806824" y="228600"/>
                  </a:cubicBezTo>
                  <a:cubicBezTo>
                    <a:pt x="756563" y="303992"/>
                    <a:pt x="808024" y="236497"/>
                    <a:pt x="726141" y="309282"/>
                  </a:cubicBezTo>
                  <a:cubicBezTo>
                    <a:pt x="702452" y="330339"/>
                    <a:pt x="676487" y="350146"/>
                    <a:pt x="658906" y="376518"/>
                  </a:cubicBezTo>
                  <a:cubicBezTo>
                    <a:pt x="649941" y="389965"/>
                    <a:pt x="643440" y="405431"/>
                    <a:pt x="632012" y="416859"/>
                  </a:cubicBezTo>
                  <a:cubicBezTo>
                    <a:pt x="620584" y="428287"/>
                    <a:pt x="605118" y="434788"/>
                    <a:pt x="591671" y="443753"/>
                  </a:cubicBezTo>
                  <a:cubicBezTo>
                    <a:pt x="587189" y="457200"/>
                    <a:pt x="585257" y="471787"/>
                    <a:pt x="578224" y="484094"/>
                  </a:cubicBezTo>
                  <a:cubicBezTo>
                    <a:pt x="512033" y="599926"/>
                    <a:pt x="560267" y="476685"/>
                    <a:pt x="510988" y="591671"/>
                  </a:cubicBezTo>
                  <a:cubicBezTo>
                    <a:pt x="505404" y="604699"/>
                    <a:pt x="503880" y="619334"/>
                    <a:pt x="497541" y="632012"/>
                  </a:cubicBezTo>
                  <a:cubicBezTo>
                    <a:pt x="490313" y="646467"/>
                    <a:pt x="477875" y="657898"/>
                    <a:pt x="470647" y="672353"/>
                  </a:cubicBezTo>
                  <a:cubicBezTo>
                    <a:pt x="464308" y="685031"/>
                    <a:pt x="463539" y="700016"/>
                    <a:pt x="457200" y="712694"/>
                  </a:cubicBezTo>
                  <a:cubicBezTo>
                    <a:pt x="449972" y="727149"/>
                    <a:pt x="437534" y="738580"/>
                    <a:pt x="430306" y="753035"/>
                  </a:cubicBezTo>
                  <a:cubicBezTo>
                    <a:pt x="423967" y="765713"/>
                    <a:pt x="423198" y="780698"/>
                    <a:pt x="416859" y="793376"/>
                  </a:cubicBezTo>
                  <a:cubicBezTo>
                    <a:pt x="409631" y="807831"/>
                    <a:pt x="397193" y="819263"/>
                    <a:pt x="389965" y="833718"/>
                  </a:cubicBezTo>
                  <a:cubicBezTo>
                    <a:pt x="383626" y="846396"/>
                    <a:pt x="382102" y="861031"/>
                    <a:pt x="376518" y="874059"/>
                  </a:cubicBezTo>
                  <a:cubicBezTo>
                    <a:pt x="368622" y="892484"/>
                    <a:pt x="359569" y="910443"/>
                    <a:pt x="349624" y="927847"/>
                  </a:cubicBezTo>
                  <a:cubicBezTo>
                    <a:pt x="341606" y="941879"/>
                    <a:pt x="329294" y="953420"/>
                    <a:pt x="322730" y="968188"/>
                  </a:cubicBezTo>
                  <a:cubicBezTo>
                    <a:pt x="311216" y="994094"/>
                    <a:pt x="304800" y="1021977"/>
                    <a:pt x="295835" y="1048871"/>
                  </a:cubicBezTo>
                  <a:lnTo>
                    <a:pt x="282388" y="1089212"/>
                  </a:lnTo>
                  <a:cubicBezTo>
                    <a:pt x="277906" y="1102659"/>
                    <a:pt x="272379" y="1115802"/>
                    <a:pt x="268941" y="1129553"/>
                  </a:cubicBezTo>
                  <a:cubicBezTo>
                    <a:pt x="264459" y="1147482"/>
                    <a:pt x="259503" y="1165300"/>
                    <a:pt x="255494" y="1183341"/>
                  </a:cubicBezTo>
                  <a:cubicBezTo>
                    <a:pt x="250536" y="1205652"/>
                    <a:pt x="247005" y="1228265"/>
                    <a:pt x="242047" y="1250576"/>
                  </a:cubicBezTo>
                  <a:cubicBezTo>
                    <a:pt x="238038" y="1268617"/>
                    <a:pt x="232609" y="1286324"/>
                    <a:pt x="228600" y="1304365"/>
                  </a:cubicBezTo>
                  <a:cubicBezTo>
                    <a:pt x="223642" y="1326676"/>
                    <a:pt x="220111" y="1349289"/>
                    <a:pt x="215153" y="1371600"/>
                  </a:cubicBezTo>
                  <a:cubicBezTo>
                    <a:pt x="203896" y="1422254"/>
                    <a:pt x="203234" y="1420805"/>
                    <a:pt x="188259" y="1465729"/>
                  </a:cubicBezTo>
                  <a:cubicBezTo>
                    <a:pt x="178186" y="1536244"/>
                    <a:pt x="173804" y="1572128"/>
                    <a:pt x="161365" y="1640541"/>
                  </a:cubicBezTo>
                  <a:cubicBezTo>
                    <a:pt x="157276" y="1663028"/>
                    <a:pt x="152006" y="1685289"/>
                    <a:pt x="147918" y="1707776"/>
                  </a:cubicBezTo>
                  <a:cubicBezTo>
                    <a:pt x="139925" y="1751737"/>
                    <a:pt x="132097" y="1811404"/>
                    <a:pt x="121024" y="1855694"/>
                  </a:cubicBezTo>
                  <a:cubicBezTo>
                    <a:pt x="117586" y="1869445"/>
                    <a:pt x="111307" y="1882360"/>
                    <a:pt x="107577" y="1896035"/>
                  </a:cubicBezTo>
                  <a:cubicBezTo>
                    <a:pt x="97851" y="1931695"/>
                    <a:pt x="92371" y="1968546"/>
                    <a:pt x="80682" y="2003612"/>
                  </a:cubicBezTo>
                  <a:cubicBezTo>
                    <a:pt x="65707" y="2048536"/>
                    <a:pt x="65045" y="2047087"/>
                    <a:pt x="53788" y="2097741"/>
                  </a:cubicBezTo>
                  <a:cubicBezTo>
                    <a:pt x="37179" y="2172480"/>
                    <a:pt x="41491" y="2165374"/>
                    <a:pt x="26894" y="2245659"/>
                  </a:cubicBezTo>
                  <a:cubicBezTo>
                    <a:pt x="22806" y="2268146"/>
                    <a:pt x="17929" y="2290482"/>
                    <a:pt x="13447" y="2312894"/>
                  </a:cubicBezTo>
                  <a:cubicBezTo>
                    <a:pt x="8965" y="2384612"/>
                    <a:pt x="0" y="2456189"/>
                    <a:pt x="0" y="2528047"/>
                  </a:cubicBezTo>
                  <a:cubicBezTo>
                    <a:pt x="0" y="2558896"/>
                    <a:pt x="13793" y="2740216"/>
                    <a:pt x="26894" y="2796988"/>
                  </a:cubicBezTo>
                  <a:cubicBezTo>
                    <a:pt x="33269" y="2824611"/>
                    <a:pt x="44823" y="2850777"/>
                    <a:pt x="53788" y="2877671"/>
                  </a:cubicBezTo>
                  <a:lnTo>
                    <a:pt x="67235" y="2918012"/>
                  </a:lnTo>
                  <a:cubicBezTo>
                    <a:pt x="71717" y="2931459"/>
                    <a:pt x="72819" y="2946559"/>
                    <a:pt x="80682" y="2958353"/>
                  </a:cubicBezTo>
                  <a:cubicBezTo>
                    <a:pt x="118167" y="3014579"/>
                    <a:pt x="127414" y="3039877"/>
                    <a:pt x="174812" y="3079376"/>
                  </a:cubicBezTo>
                  <a:cubicBezTo>
                    <a:pt x="187228" y="3089722"/>
                    <a:pt x="200385" y="3099707"/>
                    <a:pt x="215153" y="3106271"/>
                  </a:cubicBezTo>
                  <a:cubicBezTo>
                    <a:pt x="215161" y="3106275"/>
                    <a:pt x="316002" y="3139887"/>
                    <a:pt x="336177" y="3146612"/>
                  </a:cubicBezTo>
                  <a:lnTo>
                    <a:pt x="376518" y="3160059"/>
                  </a:lnTo>
                  <a:lnTo>
                    <a:pt x="632012" y="3146612"/>
                  </a:lnTo>
                  <a:cubicBezTo>
                    <a:pt x="951504" y="3131027"/>
                    <a:pt x="831108" y="3157350"/>
                    <a:pt x="981635" y="3119718"/>
                  </a:cubicBezTo>
                  <a:cubicBezTo>
                    <a:pt x="1008529" y="3101788"/>
                    <a:pt x="1039462" y="3088785"/>
                    <a:pt x="1062318" y="3065929"/>
                  </a:cubicBezTo>
                  <a:cubicBezTo>
                    <a:pt x="1075765" y="3052482"/>
                    <a:pt x="1087648" y="3037263"/>
                    <a:pt x="1102659" y="3025588"/>
                  </a:cubicBezTo>
                  <a:cubicBezTo>
                    <a:pt x="1128173" y="3005744"/>
                    <a:pt x="1156447" y="2989729"/>
                    <a:pt x="1183341" y="2971800"/>
                  </a:cubicBezTo>
                  <a:cubicBezTo>
                    <a:pt x="1196788" y="2962835"/>
                    <a:pt x="1212254" y="2956334"/>
                    <a:pt x="1223682" y="2944906"/>
                  </a:cubicBezTo>
                  <a:cubicBezTo>
                    <a:pt x="1232647" y="2935941"/>
                    <a:pt x="1240677" y="2925932"/>
                    <a:pt x="1250577" y="2918012"/>
                  </a:cubicBezTo>
                  <a:cubicBezTo>
                    <a:pt x="1263197" y="2907916"/>
                    <a:pt x="1278755" y="2901760"/>
                    <a:pt x="1290918" y="2891118"/>
                  </a:cubicBezTo>
                  <a:cubicBezTo>
                    <a:pt x="1314771" y="2870246"/>
                    <a:pt x="1340572" y="2850254"/>
                    <a:pt x="1358153" y="2823882"/>
                  </a:cubicBezTo>
                  <a:cubicBezTo>
                    <a:pt x="1376082" y="2796988"/>
                    <a:pt x="1385047" y="2761129"/>
                    <a:pt x="1411941" y="2743200"/>
                  </a:cubicBezTo>
                  <a:cubicBezTo>
                    <a:pt x="1441893" y="2723232"/>
                    <a:pt x="1457280" y="2716783"/>
                    <a:pt x="1479177" y="2689412"/>
                  </a:cubicBezTo>
                  <a:cubicBezTo>
                    <a:pt x="1489273" y="2676792"/>
                    <a:pt x="1495429" y="2661234"/>
                    <a:pt x="1506071" y="2649071"/>
                  </a:cubicBezTo>
                  <a:cubicBezTo>
                    <a:pt x="1526942" y="2625218"/>
                    <a:pt x="1559132" y="2610184"/>
                    <a:pt x="1573306" y="2581835"/>
                  </a:cubicBezTo>
                  <a:cubicBezTo>
                    <a:pt x="1582271" y="2563906"/>
                    <a:pt x="1592304" y="2546472"/>
                    <a:pt x="1600200" y="2528047"/>
                  </a:cubicBezTo>
                  <a:cubicBezTo>
                    <a:pt x="1605784" y="2515019"/>
                    <a:pt x="1607308" y="2500384"/>
                    <a:pt x="1613647" y="2487706"/>
                  </a:cubicBezTo>
                  <a:cubicBezTo>
                    <a:pt x="1620875" y="2473251"/>
                    <a:pt x="1631576" y="2460812"/>
                    <a:pt x="1640541" y="2447365"/>
                  </a:cubicBezTo>
                  <a:cubicBezTo>
                    <a:pt x="1671444" y="2354654"/>
                    <a:pt x="1647389" y="2386727"/>
                    <a:pt x="1694330" y="2339788"/>
                  </a:cubicBezTo>
                  <a:cubicBezTo>
                    <a:pt x="1728129" y="2238390"/>
                    <a:pt x="1682536" y="2363376"/>
                    <a:pt x="1734671" y="2259106"/>
                  </a:cubicBezTo>
                  <a:cubicBezTo>
                    <a:pt x="1741010" y="2246428"/>
                    <a:pt x="1741779" y="2231443"/>
                    <a:pt x="1748118" y="2218765"/>
                  </a:cubicBezTo>
                  <a:cubicBezTo>
                    <a:pt x="1755346" y="2204310"/>
                    <a:pt x="1767784" y="2192878"/>
                    <a:pt x="1775012" y="2178423"/>
                  </a:cubicBezTo>
                  <a:cubicBezTo>
                    <a:pt x="1781351" y="2165745"/>
                    <a:pt x="1781575" y="2150473"/>
                    <a:pt x="1788459" y="2138082"/>
                  </a:cubicBezTo>
                  <a:cubicBezTo>
                    <a:pt x="1804156" y="2109827"/>
                    <a:pt x="1832026" y="2088064"/>
                    <a:pt x="1842247" y="2057400"/>
                  </a:cubicBezTo>
                  <a:cubicBezTo>
                    <a:pt x="1860805" y="2001727"/>
                    <a:pt x="1847831" y="2028853"/>
                    <a:pt x="1882588" y="1976718"/>
                  </a:cubicBezTo>
                  <a:cubicBezTo>
                    <a:pt x="1887070" y="1963271"/>
                    <a:pt x="1888742" y="1948531"/>
                    <a:pt x="1896035" y="1936376"/>
                  </a:cubicBezTo>
                  <a:cubicBezTo>
                    <a:pt x="1902558" y="1925505"/>
                    <a:pt x="1917260" y="1920822"/>
                    <a:pt x="1922930" y="1909482"/>
                  </a:cubicBezTo>
                  <a:cubicBezTo>
                    <a:pt x="1935608" y="1884126"/>
                    <a:pt x="1934099" y="1852388"/>
                    <a:pt x="1949824" y="1828800"/>
                  </a:cubicBezTo>
                  <a:cubicBezTo>
                    <a:pt x="1958789" y="1815353"/>
                    <a:pt x="1970154" y="1803227"/>
                    <a:pt x="1976718" y="1788459"/>
                  </a:cubicBezTo>
                  <a:cubicBezTo>
                    <a:pt x="1988232" y="1762553"/>
                    <a:pt x="1994647" y="1734670"/>
                    <a:pt x="2003612" y="1707776"/>
                  </a:cubicBezTo>
                  <a:cubicBezTo>
                    <a:pt x="2008094" y="1694329"/>
                    <a:pt x="2013621" y="1681186"/>
                    <a:pt x="2017059" y="1667435"/>
                  </a:cubicBezTo>
                  <a:cubicBezTo>
                    <a:pt x="2021541" y="1649506"/>
                    <a:pt x="2023226" y="1630634"/>
                    <a:pt x="2030506" y="1613647"/>
                  </a:cubicBezTo>
                  <a:cubicBezTo>
                    <a:pt x="2036872" y="1598792"/>
                    <a:pt x="2050172" y="1587761"/>
                    <a:pt x="2057400" y="1573306"/>
                  </a:cubicBezTo>
                  <a:cubicBezTo>
                    <a:pt x="2063739" y="1560628"/>
                    <a:pt x="2067660" y="1546776"/>
                    <a:pt x="2070847" y="1532965"/>
                  </a:cubicBezTo>
                  <a:cubicBezTo>
                    <a:pt x="2081126" y="1488424"/>
                    <a:pt x="2088776" y="1443318"/>
                    <a:pt x="2097741" y="1398494"/>
                  </a:cubicBezTo>
                  <a:cubicBezTo>
                    <a:pt x="2113968" y="1317360"/>
                    <a:pt x="2103961" y="1352941"/>
                    <a:pt x="2124635" y="1290918"/>
                  </a:cubicBezTo>
                  <a:cubicBezTo>
                    <a:pt x="2129117" y="1259541"/>
                    <a:pt x="2130955" y="1227672"/>
                    <a:pt x="2138082" y="1196788"/>
                  </a:cubicBezTo>
                  <a:cubicBezTo>
                    <a:pt x="2201096" y="923733"/>
                    <a:pt x="2136125" y="1281519"/>
                    <a:pt x="2178424" y="1048871"/>
                  </a:cubicBezTo>
                  <a:cubicBezTo>
                    <a:pt x="2190503" y="982435"/>
                    <a:pt x="2215424" y="816683"/>
                    <a:pt x="2218765" y="779929"/>
                  </a:cubicBezTo>
                  <a:lnTo>
                    <a:pt x="2232212" y="632012"/>
                  </a:lnTo>
                  <a:cubicBezTo>
                    <a:pt x="2227730" y="524435"/>
                    <a:pt x="2229479" y="416418"/>
                    <a:pt x="2218765" y="309282"/>
                  </a:cubicBezTo>
                  <a:cubicBezTo>
                    <a:pt x="2214500" y="266634"/>
                    <a:pt x="2191782" y="221765"/>
                    <a:pt x="2164977" y="188259"/>
                  </a:cubicBezTo>
                  <a:cubicBezTo>
                    <a:pt x="2157057" y="178359"/>
                    <a:pt x="2147982" y="169285"/>
                    <a:pt x="2138082" y="161365"/>
                  </a:cubicBezTo>
                  <a:cubicBezTo>
                    <a:pt x="2125462" y="151269"/>
                    <a:pt x="2110361" y="144567"/>
                    <a:pt x="2097741" y="134471"/>
                  </a:cubicBezTo>
                  <a:cubicBezTo>
                    <a:pt x="2087841" y="126551"/>
                    <a:pt x="2081718" y="114099"/>
                    <a:pt x="2070847" y="107576"/>
                  </a:cubicBezTo>
                  <a:cubicBezTo>
                    <a:pt x="2058693" y="100283"/>
                    <a:pt x="2043184" y="100468"/>
                    <a:pt x="2030506" y="94129"/>
                  </a:cubicBezTo>
                  <a:cubicBezTo>
                    <a:pt x="2016051" y="86901"/>
                    <a:pt x="2004933" y="73799"/>
                    <a:pt x="1990165" y="67235"/>
                  </a:cubicBezTo>
                  <a:cubicBezTo>
                    <a:pt x="1964259" y="55721"/>
                    <a:pt x="1936376" y="49306"/>
                    <a:pt x="1909482" y="40341"/>
                  </a:cubicBezTo>
                  <a:cubicBezTo>
                    <a:pt x="1896035" y="35859"/>
                    <a:pt x="1882892" y="30332"/>
                    <a:pt x="1869141" y="26894"/>
                  </a:cubicBezTo>
                  <a:cubicBezTo>
                    <a:pt x="1793180" y="7904"/>
                    <a:pt x="1833475" y="17071"/>
                    <a:pt x="1748118" y="0"/>
                  </a:cubicBezTo>
                  <a:lnTo>
                    <a:pt x="1304365" y="13447"/>
                  </a:lnTo>
                  <a:cubicBezTo>
                    <a:pt x="1231916" y="16530"/>
                    <a:pt x="1127443" y="18912"/>
                    <a:pt x="1048871" y="40341"/>
                  </a:cubicBezTo>
                  <a:cubicBezTo>
                    <a:pt x="1021521" y="47800"/>
                    <a:pt x="968188" y="67235"/>
                    <a:pt x="968188" y="67235"/>
                  </a:cubicBezTo>
                  <a:cubicBezTo>
                    <a:pt x="959223" y="80682"/>
                    <a:pt x="951390" y="94956"/>
                    <a:pt x="941294" y="107576"/>
                  </a:cubicBezTo>
                  <a:cubicBezTo>
                    <a:pt x="933374" y="117476"/>
                    <a:pt x="922320" y="124571"/>
                    <a:pt x="914400" y="134471"/>
                  </a:cubicBezTo>
                  <a:cubicBezTo>
                    <a:pt x="904304" y="147091"/>
                    <a:pt x="887506" y="174812"/>
                    <a:pt x="887506" y="174812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71578827-8431-3187-9380-762DAB9CB38F}"/>
                </a:ext>
              </a:extLst>
            </p:cNvPr>
            <p:cNvGrpSpPr/>
            <p:nvPr/>
          </p:nvGrpSpPr>
          <p:grpSpPr>
            <a:xfrm>
              <a:off x="3682219" y="2218377"/>
              <a:ext cx="684764" cy="692559"/>
              <a:chOff x="3682219" y="2218377"/>
              <a:chExt cx="684764" cy="692559"/>
            </a:xfrm>
          </p:grpSpPr>
          <p:pic>
            <p:nvPicPr>
              <p:cNvPr id="283" name="Graphic 282" descr="Man with solid fill">
                <a:extLst>
                  <a:ext uri="{FF2B5EF4-FFF2-40B4-BE49-F238E27FC236}">
                    <a16:creationId xmlns:a16="http://schemas.microsoft.com/office/drawing/2014/main" id="{07AD4C0C-B0C2-EE39-5C55-9FEAAD9889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C3A2940C-82DE-B09D-263D-9ECC56E30195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6529AB05-5EFC-0B24-B4A6-4A20FA546ED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286" name="Rectangle 285">
                  <a:extLst>
                    <a:ext uri="{FF2B5EF4-FFF2-40B4-BE49-F238E27FC236}">
                      <a16:creationId xmlns:a16="http://schemas.microsoft.com/office/drawing/2014/main" id="{D2FE0006-F1B1-8DCC-DC5A-B04CAAB8BE68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7" name="Rectangle 286">
                  <a:extLst>
                    <a:ext uri="{FF2B5EF4-FFF2-40B4-BE49-F238E27FC236}">
                      <a16:creationId xmlns:a16="http://schemas.microsoft.com/office/drawing/2014/main" id="{4338D3D0-4748-2280-9439-0BF95A5F660F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8" name="Rectangle 287">
                  <a:extLst>
                    <a:ext uri="{FF2B5EF4-FFF2-40B4-BE49-F238E27FC236}">
                      <a16:creationId xmlns:a16="http://schemas.microsoft.com/office/drawing/2014/main" id="{FA4A2B51-C253-46CD-848F-3B441FB4A9D9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9" name="Rectangle 288">
                  <a:extLst>
                    <a:ext uri="{FF2B5EF4-FFF2-40B4-BE49-F238E27FC236}">
                      <a16:creationId xmlns:a16="http://schemas.microsoft.com/office/drawing/2014/main" id="{2B64C0FD-46EB-DBAA-FA2C-0D35CA5CFB3A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3B92325E-C52D-09FA-751F-2DA79131B3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95666" y="2795945"/>
              <a:ext cx="528007" cy="832526"/>
            </a:xfrm>
            <a:prstGeom prst="straightConnector1">
              <a:avLst/>
            </a:prstGeom>
            <a:ln w="6350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7F1561F7-3C44-9B49-57D1-CB84602E946E}"/>
                </a:ext>
              </a:extLst>
            </p:cNvPr>
            <p:cNvGrpSpPr/>
            <p:nvPr/>
          </p:nvGrpSpPr>
          <p:grpSpPr>
            <a:xfrm>
              <a:off x="2759366" y="2028627"/>
              <a:ext cx="684764" cy="692559"/>
              <a:chOff x="3682219" y="2218377"/>
              <a:chExt cx="684764" cy="692559"/>
            </a:xfrm>
          </p:grpSpPr>
          <p:pic>
            <p:nvPicPr>
              <p:cNvPr id="306" name="Graphic 305" descr="Man with solid fill">
                <a:extLst>
                  <a:ext uri="{FF2B5EF4-FFF2-40B4-BE49-F238E27FC236}">
                    <a16:creationId xmlns:a16="http://schemas.microsoft.com/office/drawing/2014/main" id="{5CD80344-3FA7-413F-8736-32FE69F150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A2C9C5F0-23C8-9D45-7F7E-9119B1591A89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8" name="Group 307">
                <a:extLst>
                  <a:ext uri="{FF2B5EF4-FFF2-40B4-BE49-F238E27FC236}">
                    <a16:creationId xmlns:a16="http://schemas.microsoft.com/office/drawing/2014/main" id="{07F28C55-D3A4-88FD-2A16-A22E4A1A6032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78B1DDAE-14C7-8A97-4956-29766AF8772A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21FF04BD-2E1A-9C35-F2B8-8E4800E87DF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EBF04F6E-4A8C-D7EC-874A-85B84123F32E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B89C0C65-08C2-B1EC-545B-FE394CB79DF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529CA7BB-76D0-6CD9-D644-EC37B8080233}"/>
                </a:ext>
              </a:extLst>
            </p:cNvPr>
            <p:cNvGrpSpPr/>
            <p:nvPr/>
          </p:nvGrpSpPr>
          <p:grpSpPr>
            <a:xfrm>
              <a:off x="3303707" y="1182660"/>
              <a:ext cx="684764" cy="692559"/>
              <a:chOff x="3682219" y="2218377"/>
              <a:chExt cx="684764" cy="692559"/>
            </a:xfrm>
          </p:grpSpPr>
          <p:pic>
            <p:nvPicPr>
              <p:cNvPr id="314" name="Graphic 313" descr="Man with solid fill">
                <a:extLst>
                  <a:ext uri="{FF2B5EF4-FFF2-40B4-BE49-F238E27FC236}">
                    <a16:creationId xmlns:a16="http://schemas.microsoft.com/office/drawing/2014/main" id="{3BBD44F8-B784-A623-7D1F-063B7B96C5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15" name="Rectangle 314">
                <a:extLst>
                  <a:ext uri="{FF2B5EF4-FFF2-40B4-BE49-F238E27FC236}">
                    <a16:creationId xmlns:a16="http://schemas.microsoft.com/office/drawing/2014/main" id="{4AD86929-8336-4375-77E3-7524C8C9821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16" name="Group 315">
                <a:extLst>
                  <a:ext uri="{FF2B5EF4-FFF2-40B4-BE49-F238E27FC236}">
                    <a16:creationId xmlns:a16="http://schemas.microsoft.com/office/drawing/2014/main" id="{D04E8FB4-C5B9-0926-3C89-1E0FDE4F352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702863CF-C938-8772-0F75-27AF3D48BDF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257F9C0A-6F2A-1B51-48CE-BFD60D1E039E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34537E4C-0067-3CD2-B0FB-34449F7EE6BE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D0343549-9C33-7B38-6B1D-BDDC9A79480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1" name="Group 320">
              <a:extLst>
                <a:ext uri="{FF2B5EF4-FFF2-40B4-BE49-F238E27FC236}">
                  <a16:creationId xmlns:a16="http://schemas.microsoft.com/office/drawing/2014/main" id="{2F6DBABC-66D4-C0E9-16D2-776A67D16E23}"/>
                </a:ext>
              </a:extLst>
            </p:cNvPr>
            <p:cNvGrpSpPr/>
            <p:nvPr/>
          </p:nvGrpSpPr>
          <p:grpSpPr>
            <a:xfrm>
              <a:off x="4210226" y="1286379"/>
              <a:ext cx="684764" cy="692559"/>
              <a:chOff x="3682219" y="2218377"/>
              <a:chExt cx="684764" cy="692559"/>
            </a:xfrm>
          </p:grpSpPr>
          <p:pic>
            <p:nvPicPr>
              <p:cNvPr id="322" name="Graphic 321" descr="Man with solid fill">
                <a:extLst>
                  <a:ext uri="{FF2B5EF4-FFF2-40B4-BE49-F238E27FC236}">
                    <a16:creationId xmlns:a16="http://schemas.microsoft.com/office/drawing/2014/main" id="{E754FDE7-44E4-6CFC-5944-4EAD99AB90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23" name="Rectangle 322">
                <a:extLst>
                  <a:ext uri="{FF2B5EF4-FFF2-40B4-BE49-F238E27FC236}">
                    <a16:creationId xmlns:a16="http://schemas.microsoft.com/office/drawing/2014/main" id="{DC2D7F49-4462-1E3B-2FD9-29CEBCF4986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24" name="Group 323">
                <a:extLst>
                  <a:ext uri="{FF2B5EF4-FFF2-40B4-BE49-F238E27FC236}">
                    <a16:creationId xmlns:a16="http://schemas.microsoft.com/office/drawing/2014/main" id="{127F0BB3-478D-AE11-ADA7-178259BF6FB2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CCE2F2BD-F1FB-E72B-6D49-BC5D07496FD7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D3E995EC-8EEA-0C03-3553-1DA84AA610F7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C13B1C33-5AEA-F84F-D875-E21A7402365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BFFFF86C-F2CD-60C7-1414-7EC31F3823B1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EF4B2355-221C-C712-9705-5CEADE4565CC}"/>
                </a:ext>
              </a:extLst>
            </p:cNvPr>
            <p:cNvGrpSpPr/>
            <p:nvPr/>
          </p:nvGrpSpPr>
          <p:grpSpPr>
            <a:xfrm>
              <a:off x="4668408" y="2270072"/>
              <a:ext cx="684764" cy="692559"/>
              <a:chOff x="3682219" y="2218377"/>
              <a:chExt cx="684764" cy="692559"/>
            </a:xfrm>
          </p:grpSpPr>
          <p:pic>
            <p:nvPicPr>
              <p:cNvPr id="330" name="Graphic 329" descr="Man with solid fill">
                <a:extLst>
                  <a:ext uri="{FF2B5EF4-FFF2-40B4-BE49-F238E27FC236}">
                    <a16:creationId xmlns:a16="http://schemas.microsoft.com/office/drawing/2014/main" id="{923BD6B8-85FA-3527-3D3C-A642E27097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6CDDC2C0-2D97-3C79-B14F-2BADE18C37F3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32" name="Group 331">
                <a:extLst>
                  <a:ext uri="{FF2B5EF4-FFF2-40B4-BE49-F238E27FC236}">
                    <a16:creationId xmlns:a16="http://schemas.microsoft.com/office/drawing/2014/main" id="{BFA49E33-9FA9-37D8-4D73-8493375FB091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33" name="Rectangle 332">
                  <a:extLst>
                    <a:ext uri="{FF2B5EF4-FFF2-40B4-BE49-F238E27FC236}">
                      <a16:creationId xmlns:a16="http://schemas.microsoft.com/office/drawing/2014/main" id="{C3E3314B-9A8F-2E97-468D-682B7F96D47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4" name="Rectangle 333">
                  <a:extLst>
                    <a:ext uri="{FF2B5EF4-FFF2-40B4-BE49-F238E27FC236}">
                      <a16:creationId xmlns:a16="http://schemas.microsoft.com/office/drawing/2014/main" id="{3D945687-CFA0-571D-3576-F36149D28C01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1B5AC355-DE72-F9D8-9D17-4316D1AFE28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6" name="Rectangle 335">
                  <a:extLst>
                    <a:ext uri="{FF2B5EF4-FFF2-40B4-BE49-F238E27FC236}">
                      <a16:creationId xmlns:a16="http://schemas.microsoft.com/office/drawing/2014/main" id="{730B2F82-DFC2-0002-ACAD-9BBFB20FA965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37" name="Group 336">
              <a:extLst>
                <a:ext uri="{FF2B5EF4-FFF2-40B4-BE49-F238E27FC236}">
                  <a16:creationId xmlns:a16="http://schemas.microsoft.com/office/drawing/2014/main" id="{C20ECA66-3001-421A-D762-6AF8FC8BF8CB}"/>
                </a:ext>
              </a:extLst>
            </p:cNvPr>
            <p:cNvGrpSpPr/>
            <p:nvPr/>
          </p:nvGrpSpPr>
          <p:grpSpPr>
            <a:xfrm>
              <a:off x="7174510" y="779948"/>
              <a:ext cx="684764" cy="692559"/>
              <a:chOff x="3682219" y="2218377"/>
              <a:chExt cx="684764" cy="692559"/>
            </a:xfrm>
          </p:grpSpPr>
          <p:pic>
            <p:nvPicPr>
              <p:cNvPr id="338" name="Graphic 337" descr="Man with solid fill">
                <a:extLst>
                  <a:ext uri="{FF2B5EF4-FFF2-40B4-BE49-F238E27FC236}">
                    <a16:creationId xmlns:a16="http://schemas.microsoft.com/office/drawing/2014/main" id="{04C59FD0-5028-1673-D4B8-3B6E30FFBD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8B2A31B2-E5CA-72AF-6848-30E008015A72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0" name="Group 339">
                <a:extLst>
                  <a:ext uri="{FF2B5EF4-FFF2-40B4-BE49-F238E27FC236}">
                    <a16:creationId xmlns:a16="http://schemas.microsoft.com/office/drawing/2014/main" id="{4D8A21E2-85FE-CE03-CF16-F92287C4FA99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41" name="Rectangle 340">
                  <a:extLst>
                    <a:ext uri="{FF2B5EF4-FFF2-40B4-BE49-F238E27FC236}">
                      <a16:creationId xmlns:a16="http://schemas.microsoft.com/office/drawing/2014/main" id="{98DE6A13-475D-F200-D244-C8986962BFEC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238449DF-AAD1-86CD-49F7-6241A9BE09E7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8C60E1A3-9AFC-3B9B-ED08-D3A71DC541F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C3AD1D92-82A2-7ED1-A7CA-39ECB591F05B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45" name="Group 344">
              <a:extLst>
                <a:ext uri="{FF2B5EF4-FFF2-40B4-BE49-F238E27FC236}">
                  <a16:creationId xmlns:a16="http://schemas.microsoft.com/office/drawing/2014/main" id="{372F0617-2985-95E6-F45F-CEC05812EF80}"/>
                </a:ext>
              </a:extLst>
            </p:cNvPr>
            <p:cNvGrpSpPr/>
            <p:nvPr/>
          </p:nvGrpSpPr>
          <p:grpSpPr>
            <a:xfrm>
              <a:off x="7259790" y="2303629"/>
              <a:ext cx="684764" cy="692559"/>
              <a:chOff x="3682219" y="2218377"/>
              <a:chExt cx="684764" cy="692559"/>
            </a:xfrm>
          </p:grpSpPr>
          <p:pic>
            <p:nvPicPr>
              <p:cNvPr id="346" name="Graphic 345" descr="Man with solid fill">
                <a:extLst>
                  <a:ext uri="{FF2B5EF4-FFF2-40B4-BE49-F238E27FC236}">
                    <a16:creationId xmlns:a16="http://schemas.microsoft.com/office/drawing/2014/main" id="{E3B2F917-C412-28F7-28A5-91B58F9484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47" name="Rectangle 346">
                <a:extLst>
                  <a:ext uri="{FF2B5EF4-FFF2-40B4-BE49-F238E27FC236}">
                    <a16:creationId xmlns:a16="http://schemas.microsoft.com/office/drawing/2014/main" id="{D44C1D1E-06F2-1047-E9F9-1332B9683AF8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48" name="Group 347">
                <a:extLst>
                  <a:ext uri="{FF2B5EF4-FFF2-40B4-BE49-F238E27FC236}">
                    <a16:creationId xmlns:a16="http://schemas.microsoft.com/office/drawing/2014/main" id="{384BA9D3-BCCF-D3A1-2C7F-0EEB72711B00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2B0A8F57-35B0-A0F8-CD0C-2048FBF29E6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EEECDB7E-F096-7D6E-1561-405FA9AD6800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E815D5AC-606F-D781-2C90-D2018A5A92FA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67FCC01D-8995-D92F-EF58-73012C149B3A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53" name="Group 352">
              <a:extLst>
                <a:ext uri="{FF2B5EF4-FFF2-40B4-BE49-F238E27FC236}">
                  <a16:creationId xmlns:a16="http://schemas.microsoft.com/office/drawing/2014/main" id="{51A3C7D0-5D9A-99B4-D08F-4354C23D669F}"/>
                </a:ext>
              </a:extLst>
            </p:cNvPr>
            <p:cNvGrpSpPr/>
            <p:nvPr/>
          </p:nvGrpSpPr>
          <p:grpSpPr>
            <a:xfrm>
              <a:off x="6545114" y="1632562"/>
              <a:ext cx="684764" cy="692559"/>
              <a:chOff x="3682219" y="2218377"/>
              <a:chExt cx="684764" cy="692559"/>
            </a:xfrm>
          </p:grpSpPr>
          <p:pic>
            <p:nvPicPr>
              <p:cNvPr id="354" name="Graphic 353" descr="Man with solid fill">
                <a:extLst>
                  <a:ext uri="{FF2B5EF4-FFF2-40B4-BE49-F238E27FC236}">
                    <a16:creationId xmlns:a16="http://schemas.microsoft.com/office/drawing/2014/main" id="{11E2577D-48A5-01DA-6FDD-F09A7C81AC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55" name="Rectangle 354">
                <a:extLst>
                  <a:ext uri="{FF2B5EF4-FFF2-40B4-BE49-F238E27FC236}">
                    <a16:creationId xmlns:a16="http://schemas.microsoft.com/office/drawing/2014/main" id="{D08DDAE8-48C2-0469-5D05-575953CBAAF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4DE6752D-7240-E1A3-9442-050F519C8FBE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57" name="Rectangle 356">
                  <a:extLst>
                    <a:ext uri="{FF2B5EF4-FFF2-40B4-BE49-F238E27FC236}">
                      <a16:creationId xmlns:a16="http://schemas.microsoft.com/office/drawing/2014/main" id="{ED2D6515-6FDF-788B-98EE-24D1CF8BE95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8" name="Rectangle 357">
                  <a:extLst>
                    <a:ext uri="{FF2B5EF4-FFF2-40B4-BE49-F238E27FC236}">
                      <a16:creationId xmlns:a16="http://schemas.microsoft.com/office/drawing/2014/main" id="{E53D7092-002D-15CA-BCB4-C25AFF23C48A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9" name="Rectangle 358">
                  <a:extLst>
                    <a:ext uri="{FF2B5EF4-FFF2-40B4-BE49-F238E27FC236}">
                      <a16:creationId xmlns:a16="http://schemas.microsoft.com/office/drawing/2014/main" id="{E792C553-B6D1-D571-CB43-B992436DFE76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0" name="Rectangle 359">
                  <a:extLst>
                    <a:ext uri="{FF2B5EF4-FFF2-40B4-BE49-F238E27FC236}">
                      <a16:creationId xmlns:a16="http://schemas.microsoft.com/office/drawing/2014/main" id="{2C3E0EEA-5B56-4F54-0D7A-5BBD1D395F4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6ABA5EF4-4671-88E1-B4D7-7C4F21DDBE34}"/>
                </a:ext>
              </a:extLst>
            </p:cNvPr>
            <p:cNvGrpSpPr/>
            <p:nvPr/>
          </p:nvGrpSpPr>
          <p:grpSpPr>
            <a:xfrm>
              <a:off x="5812009" y="692284"/>
              <a:ext cx="684764" cy="692559"/>
              <a:chOff x="3682219" y="2218377"/>
              <a:chExt cx="684764" cy="692559"/>
            </a:xfrm>
          </p:grpSpPr>
          <p:pic>
            <p:nvPicPr>
              <p:cNvPr id="362" name="Graphic 361" descr="Man with solid fill">
                <a:extLst>
                  <a:ext uri="{FF2B5EF4-FFF2-40B4-BE49-F238E27FC236}">
                    <a16:creationId xmlns:a16="http://schemas.microsoft.com/office/drawing/2014/main" id="{44580F2E-7165-C4A1-DE4F-9E0817BDD3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56DDD46-73DF-3607-FD31-018F68D9DD0A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25B01196-7302-6D9C-28F7-A8FA47FE50B5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65" name="Rectangle 364">
                  <a:extLst>
                    <a:ext uri="{FF2B5EF4-FFF2-40B4-BE49-F238E27FC236}">
                      <a16:creationId xmlns:a16="http://schemas.microsoft.com/office/drawing/2014/main" id="{5574D79E-EAA2-FA0B-67CD-B6D00A12E49C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6" name="Rectangle 365">
                  <a:extLst>
                    <a:ext uri="{FF2B5EF4-FFF2-40B4-BE49-F238E27FC236}">
                      <a16:creationId xmlns:a16="http://schemas.microsoft.com/office/drawing/2014/main" id="{2CBC9BD8-960C-AE24-071E-979F27EB3A80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7DB1F665-147C-4638-017B-961E58DD848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8" name="Rectangle 367">
                  <a:extLst>
                    <a:ext uri="{FF2B5EF4-FFF2-40B4-BE49-F238E27FC236}">
                      <a16:creationId xmlns:a16="http://schemas.microsoft.com/office/drawing/2014/main" id="{D2B85D6D-B7D5-4A35-D0D0-26B971BEF0A3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4335690A-9EEB-A936-BACE-3FA136A9110E}"/>
                </a:ext>
              </a:extLst>
            </p:cNvPr>
            <p:cNvGrpSpPr/>
            <p:nvPr/>
          </p:nvGrpSpPr>
          <p:grpSpPr>
            <a:xfrm>
              <a:off x="1716132" y="878154"/>
              <a:ext cx="684764" cy="692559"/>
              <a:chOff x="3682219" y="2218377"/>
              <a:chExt cx="684764" cy="692559"/>
            </a:xfrm>
          </p:grpSpPr>
          <p:pic>
            <p:nvPicPr>
              <p:cNvPr id="370" name="Graphic 369" descr="Man with solid fill">
                <a:extLst>
                  <a:ext uri="{FF2B5EF4-FFF2-40B4-BE49-F238E27FC236}">
                    <a16:creationId xmlns:a16="http://schemas.microsoft.com/office/drawing/2014/main" id="{12DB5E70-C93E-A90F-649D-6B998D600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71" name="Rectangle 370">
                <a:extLst>
                  <a:ext uri="{FF2B5EF4-FFF2-40B4-BE49-F238E27FC236}">
                    <a16:creationId xmlns:a16="http://schemas.microsoft.com/office/drawing/2014/main" id="{EE808823-9A3E-14C8-B0C7-8317847033B8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91DFF154-50F8-B531-F049-4D02481DD221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73" name="Rectangle 372">
                  <a:extLst>
                    <a:ext uri="{FF2B5EF4-FFF2-40B4-BE49-F238E27FC236}">
                      <a16:creationId xmlns:a16="http://schemas.microsoft.com/office/drawing/2014/main" id="{A0749D81-23D4-6C7A-AC70-886AAE39479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4" name="Rectangle 373">
                  <a:extLst>
                    <a:ext uri="{FF2B5EF4-FFF2-40B4-BE49-F238E27FC236}">
                      <a16:creationId xmlns:a16="http://schemas.microsoft.com/office/drawing/2014/main" id="{843E3E3A-0D3F-4DBB-0B7A-9A5E148D7295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5" name="Rectangle 374">
                  <a:extLst>
                    <a:ext uri="{FF2B5EF4-FFF2-40B4-BE49-F238E27FC236}">
                      <a16:creationId xmlns:a16="http://schemas.microsoft.com/office/drawing/2014/main" id="{719E176F-8811-8E55-6BE7-FB2D2366B284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44EBC415-05DD-D405-FC42-447644CF00E6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30B77067-F985-E685-48DE-54D6BC174497}"/>
                </a:ext>
              </a:extLst>
            </p:cNvPr>
            <p:cNvGrpSpPr/>
            <p:nvPr/>
          </p:nvGrpSpPr>
          <p:grpSpPr>
            <a:xfrm>
              <a:off x="8887255" y="1550506"/>
              <a:ext cx="684764" cy="692559"/>
              <a:chOff x="3682219" y="2218377"/>
              <a:chExt cx="684764" cy="692559"/>
            </a:xfrm>
          </p:grpSpPr>
          <p:pic>
            <p:nvPicPr>
              <p:cNvPr id="378" name="Graphic 377" descr="Man with solid fill">
                <a:extLst>
                  <a:ext uri="{FF2B5EF4-FFF2-40B4-BE49-F238E27FC236}">
                    <a16:creationId xmlns:a16="http://schemas.microsoft.com/office/drawing/2014/main" id="{8CD2349E-38E9-2BE7-DD6A-F2EDA978E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79" name="Rectangle 378">
                <a:extLst>
                  <a:ext uri="{FF2B5EF4-FFF2-40B4-BE49-F238E27FC236}">
                    <a16:creationId xmlns:a16="http://schemas.microsoft.com/office/drawing/2014/main" id="{AF26D6B4-2533-28F4-CC15-A9A0A0FECA2D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2B6A60AA-382F-B3A7-EAAA-1CB7B822ED3D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81" name="Rectangle 380">
                  <a:extLst>
                    <a:ext uri="{FF2B5EF4-FFF2-40B4-BE49-F238E27FC236}">
                      <a16:creationId xmlns:a16="http://schemas.microsoft.com/office/drawing/2014/main" id="{804CA2DD-1444-7CF2-97E9-0C99EFFB81DF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2" name="Rectangle 381">
                  <a:extLst>
                    <a:ext uri="{FF2B5EF4-FFF2-40B4-BE49-F238E27FC236}">
                      <a16:creationId xmlns:a16="http://schemas.microsoft.com/office/drawing/2014/main" id="{5A7FB5E2-857C-6A0B-7F6E-51066BD8B4AB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3" name="Rectangle 382">
                  <a:extLst>
                    <a:ext uri="{FF2B5EF4-FFF2-40B4-BE49-F238E27FC236}">
                      <a16:creationId xmlns:a16="http://schemas.microsoft.com/office/drawing/2014/main" id="{2561F694-E8E0-0861-69A9-FC305835DB6A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4" name="Rectangle 383">
                  <a:extLst>
                    <a:ext uri="{FF2B5EF4-FFF2-40B4-BE49-F238E27FC236}">
                      <a16:creationId xmlns:a16="http://schemas.microsoft.com/office/drawing/2014/main" id="{9101ACC2-E3D9-5AB7-F823-E31627A001AE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977F56D9-BEC9-14F7-E20B-07475C869D39}"/>
                </a:ext>
              </a:extLst>
            </p:cNvPr>
            <p:cNvGrpSpPr/>
            <p:nvPr/>
          </p:nvGrpSpPr>
          <p:grpSpPr>
            <a:xfrm>
              <a:off x="941218" y="2505765"/>
              <a:ext cx="684764" cy="692559"/>
              <a:chOff x="3682219" y="2218377"/>
              <a:chExt cx="684764" cy="692559"/>
            </a:xfrm>
          </p:grpSpPr>
          <p:pic>
            <p:nvPicPr>
              <p:cNvPr id="386" name="Graphic 385" descr="Man with solid fill">
                <a:extLst>
                  <a:ext uri="{FF2B5EF4-FFF2-40B4-BE49-F238E27FC236}">
                    <a16:creationId xmlns:a16="http://schemas.microsoft.com/office/drawing/2014/main" id="{D8964E72-B057-FD0E-B05B-F568BE9263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87" name="Rectangle 386">
                <a:extLst>
                  <a:ext uri="{FF2B5EF4-FFF2-40B4-BE49-F238E27FC236}">
                    <a16:creationId xmlns:a16="http://schemas.microsoft.com/office/drawing/2014/main" id="{9B06D1E1-8D44-3F0B-EA99-F165D3D5B0C3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88" name="Group 387">
                <a:extLst>
                  <a:ext uri="{FF2B5EF4-FFF2-40B4-BE49-F238E27FC236}">
                    <a16:creationId xmlns:a16="http://schemas.microsoft.com/office/drawing/2014/main" id="{6A439E9A-F957-D1A7-5D03-96D643076A7F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188543A6-5B59-260F-5926-B170053250A6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82555776-BA1B-090A-404E-02AC143FC806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1" name="Rectangle 390">
                  <a:extLst>
                    <a:ext uri="{FF2B5EF4-FFF2-40B4-BE49-F238E27FC236}">
                      <a16:creationId xmlns:a16="http://schemas.microsoft.com/office/drawing/2014/main" id="{AE9C97F3-7C09-D8FF-1185-872F08604F1C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2" name="Rectangle 391">
                  <a:extLst>
                    <a:ext uri="{FF2B5EF4-FFF2-40B4-BE49-F238E27FC236}">
                      <a16:creationId xmlns:a16="http://schemas.microsoft.com/office/drawing/2014/main" id="{4503A212-6AAE-6DC5-489D-0C014873F1E8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24CAC7CB-F5DE-222B-5355-47139C2D356D}"/>
                </a:ext>
              </a:extLst>
            </p:cNvPr>
            <p:cNvGrpSpPr/>
            <p:nvPr/>
          </p:nvGrpSpPr>
          <p:grpSpPr>
            <a:xfrm>
              <a:off x="1604438" y="1738766"/>
              <a:ext cx="684764" cy="692559"/>
              <a:chOff x="3682219" y="2218377"/>
              <a:chExt cx="684764" cy="692559"/>
            </a:xfrm>
          </p:grpSpPr>
          <p:pic>
            <p:nvPicPr>
              <p:cNvPr id="394" name="Graphic 393" descr="Man with solid fill">
                <a:extLst>
                  <a:ext uri="{FF2B5EF4-FFF2-40B4-BE49-F238E27FC236}">
                    <a16:creationId xmlns:a16="http://schemas.microsoft.com/office/drawing/2014/main" id="{186AA738-366F-EED6-640E-B95C9B2513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395" name="Rectangle 394">
                <a:extLst>
                  <a:ext uri="{FF2B5EF4-FFF2-40B4-BE49-F238E27FC236}">
                    <a16:creationId xmlns:a16="http://schemas.microsoft.com/office/drawing/2014/main" id="{17FB077A-428A-8304-0736-47125942CBFF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96" name="Group 395">
                <a:extLst>
                  <a:ext uri="{FF2B5EF4-FFF2-40B4-BE49-F238E27FC236}">
                    <a16:creationId xmlns:a16="http://schemas.microsoft.com/office/drawing/2014/main" id="{FCD3C3C0-DDDF-47A3-1F4B-EDC0B399401B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397" name="Rectangle 396">
                  <a:extLst>
                    <a:ext uri="{FF2B5EF4-FFF2-40B4-BE49-F238E27FC236}">
                      <a16:creationId xmlns:a16="http://schemas.microsoft.com/office/drawing/2014/main" id="{92F9BD4A-B431-CB26-F84E-883D6276A365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8" name="Rectangle 397">
                  <a:extLst>
                    <a:ext uri="{FF2B5EF4-FFF2-40B4-BE49-F238E27FC236}">
                      <a16:creationId xmlns:a16="http://schemas.microsoft.com/office/drawing/2014/main" id="{E94D3BC6-4736-B220-0CBF-0847785BFC54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9" name="Rectangle 398">
                  <a:extLst>
                    <a:ext uri="{FF2B5EF4-FFF2-40B4-BE49-F238E27FC236}">
                      <a16:creationId xmlns:a16="http://schemas.microsoft.com/office/drawing/2014/main" id="{7C04AF86-8DE2-059A-4255-F39E3EAC6303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0" name="Rectangle 399">
                  <a:extLst>
                    <a:ext uri="{FF2B5EF4-FFF2-40B4-BE49-F238E27FC236}">
                      <a16:creationId xmlns:a16="http://schemas.microsoft.com/office/drawing/2014/main" id="{5EB46257-17AB-9D95-B92E-601A004BE60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1" name="Group 400">
              <a:extLst>
                <a:ext uri="{FF2B5EF4-FFF2-40B4-BE49-F238E27FC236}">
                  <a16:creationId xmlns:a16="http://schemas.microsoft.com/office/drawing/2014/main" id="{183C29C3-B674-8E29-2A14-EBF64C79CF9C}"/>
                </a:ext>
              </a:extLst>
            </p:cNvPr>
            <p:cNvGrpSpPr/>
            <p:nvPr/>
          </p:nvGrpSpPr>
          <p:grpSpPr>
            <a:xfrm>
              <a:off x="8486351" y="2519649"/>
              <a:ext cx="684764" cy="692559"/>
              <a:chOff x="3682219" y="2218377"/>
              <a:chExt cx="684764" cy="692559"/>
            </a:xfrm>
          </p:grpSpPr>
          <p:pic>
            <p:nvPicPr>
              <p:cNvPr id="402" name="Graphic 401" descr="Man with solid fill">
                <a:extLst>
                  <a:ext uri="{FF2B5EF4-FFF2-40B4-BE49-F238E27FC236}">
                    <a16:creationId xmlns:a16="http://schemas.microsoft.com/office/drawing/2014/main" id="{B4020ADA-E2DF-AFB6-EC8D-11254CEAF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03" name="Rectangle 402">
                <a:extLst>
                  <a:ext uri="{FF2B5EF4-FFF2-40B4-BE49-F238E27FC236}">
                    <a16:creationId xmlns:a16="http://schemas.microsoft.com/office/drawing/2014/main" id="{52244F94-6E01-388C-1F17-2EACBC7AE520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04" name="Group 403">
                <a:extLst>
                  <a:ext uri="{FF2B5EF4-FFF2-40B4-BE49-F238E27FC236}">
                    <a16:creationId xmlns:a16="http://schemas.microsoft.com/office/drawing/2014/main" id="{647CE213-84F1-07C6-2807-052EFAA27296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05" name="Rectangle 404">
                  <a:extLst>
                    <a:ext uri="{FF2B5EF4-FFF2-40B4-BE49-F238E27FC236}">
                      <a16:creationId xmlns:a16="http://schemas.microsoft.com/office/drawing/2014/main" id="{E042D206-A6FE-EC7E-D49D-D551ED283C90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6" name="Rectangle 405">
                  <a:extLst>
                    <a:ext uri="{FF2B5EF4-FFF2-40B4-BE49-F238E27FC236}">
                      <a16:creationId xmlns:a16="http://schemas.microsoft.com/office/drawing/2014/main" id="{31407A4F-51CC-D23D-FEFA-6C3FD1F6D8EC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7" name="Rectangle 406">
                  <a:extLst>
                    <a:ext uri="{FF2B5EF4-FFF2-40B4-BE49-F238E27FC236}">
                      <a16:creationId xmlns:a16="http://schemas.microsoft.com/office/drawing/2014/main" id="{DE57B79D-88DE-D326-8F87-B1C216B51D7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8" name="Rectangle 407">
                  <a:extLst>
                    <a:ext uri="{FF2B5EF4-FFF2-40B4-BE49-F238E27FC236}">
                      <a16:creationId xmlns:a16="http://schemas.microsoft.com/office/drawing/2014/main" id="{5095705D-14FC-DAE7-6AD7-FE878FDAB390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09" name="Group 408">
              <a:extLst>
                <a:ext uri="{FF2B5EF4-FFF2-40B4-BE49-F238E27FC236}">
                  <a16:creationId xmlns:a16="http://schemas.microsoft.com/office/drawing/2014/main" id="{399F0E46-31FC-29B5-8C57-B2099235D965}"/>
                </a:ext>
              </a:extLst>
            </p:cNvPr>
            <p:cNvGrpSpPr/>
            <p:nvPr/>
          </p:nvGrpSpPr>
          <p:grpSpPr>
            <a:xfrm>
              <a:off x="8256242" y="636106"/>
              <a:ext cx="684764" cy="692559"/>
              <a:chOff x="3682219" y="2218377"/>
              <a:chExt cx="684764" cy="692559"/>
            </a:xfrm>
          </p:grpSpPr>
          <p:pic>
            <p:nvPicPr>
              <p:cNvPr id="410" name="Graphic 409" descr="Man with solid fill">
                <a:extLst>
                  <a:ext uri="{FF2B5EF4-FFF2-40B4-BE49-F238E27FC236}">
                    <a16:creationId xmlns:a16="http://schemas.microsoft.com/office/drawing/2014/main" id="{AE41C0D5-3480-D32D-34DD-96D1C14615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10B77361-F18D-4617-E32D-75B2ADA46557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12CA137D-3118-0ECC-57F9-B66135B631D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13" name="Rectangle 412">
                  <a:extLst>
                    <a:ext uri="{FF2B5EF4-FFF2-40B4-BE49-F238E27FC236}">
                      <a16:creationId xmlns:a16="http://schemas.microsoft.com/office/drawing/2014/main" id="{A9733FC3-FDDF-CD75-116E-9EEAC94E8B94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4" name="Rectangle 413">
                  <a:extLst>
                    <a:ext uri="{FF2B5EF4-FFF2-40B4-BE49-F238E27FC236}">
                      <a16:creationId xmlns:a16="http://schemas.microsoft.com/office/drawing/2014/main" id="{3E319CA0-E07C-CD28-90E5-D126A8F9439D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5" name="Rectangle 414">
                  <a:extLst>
                    <a:ext uri="{FF2B5EF4-FFF2-40B4-BE49-F238E27FC236}">
                      <a16:creationId xmlns:a16="http://schemas.microsoft.com/office/drawing/2014/main" id="{509E2580-7A8E-CECA-EBAF-A5D6A8373392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6" name="Rectangle 415">
                  <a:extLst>
                    <a:ext uri="{FF2B5EF4-FFF2-40B4-BE49-F238E27FC236}">
                      <a16:creationId xmlns:a16="http://schemas.microsoft.com/office/drawing/2014/main" id="{E2B048B1-EA1F-25F1-C8FE-5EC643794239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22" name="Group 421">
              <a:extLst>
                <a:ext uri="{FF2B5EF4-FFF2-40B4-BE49-F238E27FC236}">
                  <a16:creationId xmlns:a16="http://schemas.microsoft.com/office/drawing/2014/main" id="{5788B59A-351D-4A49-3320-FE358CAD4B74}"/>
                </a:ext>
              </a:extLst>
            </p:cNvPr>
            <p:cNvGrpSpPr/>
            <p:nvPr/>
          </p:nvGrpSpPr>
          <p:grpSpPr>
            <a:xfrm>
              <a:off x="9365555" y="2449665"/>
              <a:ext cx="684764" cy="692559"/>
              <a:chOff x="3682219" y="2218377"/>
              <a:chExt cx="684764" cy="692559"/>
            </a:xfrm>
          </p:grpSpPr>
          <p:pic>
            <p:nvPicPr>
              <p:cNvPr id="423" name="Graphic 422" descr="Man with solid fill">
                <a:extLst>
                  <a:ext uri="{FF2B5EF4-FFF2-40B4-BE49-F238E27FC236}">
                    <a16:creationId xmlns:a16="http://schemas.microsoft.com/office/drawing/2014/main" id="{6B0B256C-6EFB-9AAD-48C5-23D9E8D87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24" name="Rectangle 423">
                <a:extLst>
                  <a:ext uri="{FF2B5EF4-FFF2-40B4-BE49-F238E27FC236}">
                    <a16:creationId xmlns:a16="http://schemas.microsoft.com/office/drawing/2014/main" id="{ECEF29DD-3EEA-FDF3-A0A1-A87FC785F844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25" name="Group 424">
                <a:extLst>
                  <a:ext uri="{FF2B5EF4-FFF2-40B4-BE49-F238E27FC236}">
                    <a16:creationId xmlns:a16="http://schemas.microsoft.com/office/drawing/2014/main" id="{BC704BAC-88F0-8FBC-D093-328DD6FD3E32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B3A332D9-3F31-4956-A595-05197BEAE821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7" name="Rectangle 426">
                  <a:extLst>
                    <a:ext uri="{FF2B5EF4-FFF2-40B4-BE49-F238E27FC236}">
                      <a16:creationId xmlns:a16="http://schemas.microsoft.com/office/drawing/2014/main" id="{D7588669-6748-6A03-2EA2-C3CAD414DB7E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8" name="Rectangle 427">
                  <a:extLst>
                    <a:ext uri="{FF2B5EF4-FFF2-40B4-BE49-F238E27FC236}">
                      <a16:creationId xmlns:a16="http://schemas.microsoft.com/office/drawing/2014/main" id="{7A515CA7-11E3-0AA8-00FF-3C5CEC2D87C5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9" name="Rectangle 428">
                  <a:extLst>
                    <a:ext uri="{FF2B5EF4-FFF2-40B4-BE49-F238E27FC236}">
                      <a16:creationId xmlns:a16="http://schemas.microsoft.com/office/drawing/2014/main" id="{FF9FD3FF-79D9-1EB9-4D47-8020A5DFF73D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430" name="Group 429">
              <a:extLst>
                <a:ext uri="{FF2B5EF4-FFF2-40B4-BE49-F238E27FC236}">
                  <a16:creationId xmlns:a16="http://schemas.microsoft.com/office/drawing/2014/main" id="{C9D40462-0AA7-820A-2EF2-4AF873656709}"/>
                </a:ext>
              </a:extLst>
            </p:cNvPr>
            <p:cNvGrpSpPr/>
            <p:nvPr/>
          </p:nvGrpSpPr>
          <p:grpSpPr>
            <a:xfrm>
              <a:off x="7366910" y="1539051"/>
              <a:ext cx="684764" cy="692559"/>
              <a:chOff x="3682219" y="2218377"/>
              <a:chExt cx="684764" cy="692559"/>
            </a:xfrm>
          </p:grpSpPr>
          <p:pic>
            <p:nvPicPr>
              <p:cNvPr id="431" name="Graphic 430" descr="Man with solid fill">
                <a:extLst>
                  <a:ext uri="{FF2B5EF4-FFF2-40B4-BE49-F238E27FC236}">
                    <a16:creationId xmlns:a16="http://schemas.microsoft.com/office/drawing/2014/main" id="{3DC9E5D8-06C9-5D93-75F5-BCF71EE611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682219" y="2313922"/>
                <a:ext cx="515057" cy="515057"/>
              </a:xfrm>
              <a:prstGeom prst="rect">
                <a:avLst/>
              </a:prstGeom>
            </p:spPr>
          </p:pic>
          <p:sp>
            <p:nvSpPr>
              <p:cNvPr id="432" name="Rectangle 431">
                <a:extLst>
                  <a:ext uri="{FF2B5EF4-FFF2-40B4-BE49-F238E27FC236}">
                    <a16:creationId xmlns:a16="http://schemas.microsoft.com/office/drawing/2014/main" id="{6CD0F5E5-41B0-83FA-A353-E5A1BFC0DAB1}"/>
                  </a:ext>
                </a:extLst>
              </p:cNvPr>
              <p:cNvSpPr/>
              <p:nvPr/>
            </p:nvSpPr>
            <p:spPr>
              <a:xfrm>
                <a:off x="3705094" y="2218377"/>
                <a:ext cx="661889" cy="69255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33" name="Group 432">
                <a:extLst>
                  <a:ext uri="{FF2B5EF4-FFF2-40B4-BE49-F238E27FC236}">
                    <a16:creationId xmlns:a16="http://schemas.microsoft.com/office/drawing/2014/main" id="{BF316844-77D2-8E5A-35AA-395EBFCD0FE4}"/>
                  </a:ext>
                </a:extLst>
              </p:cNvPr>
              <p:cNvGrpSpPr/>
              <p:nvPr/>
            </p:nvGrpSpPr>
            <p:grpSpPr>
              <a:xfrm>
                <a:off x="4157710" y="2367421"/>
                <a:ext cx="105032" cy="428524"/>
                <a:chOff x="4823119" y="3429000"/>
                <a:chExt cx="105032" cy="42852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3367476E-1586-4C86-8D6C-8ECAA37E6AC6}"/>
                    </a:ext>
                  </a:extLst>
                </p:cNvPr>
                <p:cNvSpPr/>
                <p:nvPr/>
              </p:nvSpPr>
              <p:spPr>
                <a:xfrm>
                  <a:off x="4823119" y="3429000"/>
                  <a:ext cx="105032" cy="105032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5" name="Rectangle 434">
                  <a:extLst>
                    <a:ext uri="{FF2B5EF4-FFF2-40B4-BE49-F238E27FC236}">
                      <a16:creationId xmlns:a16="http://schemas.microsoft.com/office/drawing/2014/main" id="{B87F9AE8-2310-047F-3DD8-9527CFAE29FA}"/>
                    </a:ext>
                  </a:extLst>
                </p:cNvPr>
                <p:cNvSpPr/>
                <p:nvPr/>
              </p:nvSpPr>
              <p:spPr>
                <a:xfrm>
                  <a:off x="4823119" y="3542428"/>
                  <a:ext cx="105032" cy="105032"/>
                </a:xfrm>
                <a:prstGeom prst="rect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6" name="Rectangle 435">
                  <a:extLst>
                    <a:ext uri="{FF2B5EF4-FFF2-40B4-BE49-F238E27FC236}">
                      <a16:creationId xmlns:a16="http://schemas.microsoft.com/office/drawing/2014/main" id="{334964A1-0000-4E52-0464-78BBC72ED753}"/>
                    </a:ext>
                  </a:extLst>
                </p:cNvPr>
                <p:cNvSpPr/>
                <p:nvPr/>
              </p:nvSpPr>
              <p:spPr>
                <a:xfrm>
                  <a:off x="4823119" y="3647460"/>
                  <a:ext cx="105032" cy="105032"/>
                </a:xfrm>
                <a:prstGeom prst="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7" name="Rectangle 436">
                  <a:extLst>
                    <a:ext uri="{FF2B5EF4-FFF2-40B4-BE49-F238E27FC236}">
                      <a16:creationId xmlns:a16="http://schemas.microsoft.com/office/drawing/2014/main" id="{F40CF1A5-3D17-5D48-DBAD-09167115D185}"/>
                    </a:ext>
                  </a:extLst>
                </p:cNvPr>
                <p:cNvSpPr/>
                <p:nvPr/>
              </p:nvSpPr>
              <p:spPr>
                <a:xfrm>
                  <a:off x="4823119" y="3752492"/>
                  <a:ext cx="105032" cy="105032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439" name="Freeform 438">
              <a:extLst>
                <a:ext uri="{FF2B5EF4-FFF2-40B4-BE49-F238E27FC236}">
                  <a16:creationId xmlns:a16="http://schemas.microsoft.com/office/drawing/2014/main" id="{67557925-9502-80C5-A621-7E6D88A4DEEB}"/>
                </a:ext>
              </a:extLst>
            </p:cNvPr>
            <p:cNvSpPr/>
            <p:nvPr/>
          </p:nvSpPr>
          <p:spPr>
            <a:xfrm>
              <a:off x="8377518" y="1371600"/>
              <a:ext cx="2070847" cy="2191871"/>
            </a:xfrm>
            <a:custGeom>
              <a:avLst/>
              <a:gdLst>
                <a:gd name="connsiteX0" fmla="*/ 874058 w 2070847"/>
                <a:gd name="connsiteY0" fmla="*/ 0 h 2191871"/>
                <a:gd name="connsiteX1" fmla="*/ 699247 w 2070847"/>
                <a:gd name="connsiteY1" fmla="*/ 40341 h 2191871"/>
                <a:gd name="connsiteX2" fmla="*/ 591670 w 2070847"/>
                <a:gd name="connsiteY2" fmla="*/ 67235 h 2191871"/>
                <a:gd name="connsiteX3" fmla="*/ 510988 w 2070847"/>
                <a:gd name="connsiteY3" fmla="*/ 94129 h 2191871"/>
                <a:gd name="connsiteX4" fmla="*/ 430306 w 2070847"/>
                <a:gd name="connsiteY4" fmla="*/ 147918 h 2191871"/>
                <a:gd name="connsiteX5" fmla="*/ 363070 w 2070847"/>
                <a:gd name="connsiteY5" fmla="*/ 201706 h 2191871"/>
                <a:gd name="connsiteX6" fmla="*/ 309282 w 2070847"/>
                <a:gd name="connsiteY6" fmla="*/ 282388 h 2191871"/>
                <a:gd name="connsiteX7" fmla="*/ 282388 w 2070847"/>
                <a:gd name="connsiteY7" fmla="*/ 322729 h 2191871"/>
                <a:gd name="connsiteX8" fmla="*/ 255494 w 2070847"/>
                <a:gd name="connsiteY8" fmla="*/ 349624 h 2191871"/>
                <a:gd name="connsiteX9" fmla="*/ 107576 w 2070847"/>
                <a:gd name="connsiteY9" fmla="*/ 793376 h 2191871"/>
                <a:gd name="connsiteX10" fmla="*/ 67235 w 2070847"/>
                <a:gd name="connsiteY10" fmla="*/ 914400 h 2191871"/>
                <a:gd name="connsiteX11" fmla="*/ 53788 w 2070847"/>
                <a:gd name="connsiteY11" fmla="*/ 954741 h 2191871"/>
                <a:gd name="connsiteX12" fmla="*/ 40341 w 2070847"/>
                <a:gd name="connsiteY12" fmla="*/ 995082 h 2191871"/>
                <a:gd name="connsiteX13" fmla="*/ 13447 w 2070847"/>
                <a:gd name="connsiteY13" fmla="*/ 1143000 h 2191871"/>
                <a:gd name="connsiteX14" fmla="*/ 0 w 2070847"/>
                <a:gd name="connsiteY14" fmla="*/ 1277471 h 2191871"/>
                <a:gd name="connsiteX15" fmla="*/ 26894 w 2070847"/>
                <a:gd name="connsiteY15" fmla="*/ 1707776 h 2191871"/>
                <a:gd name="connsiteX16" fmla="*/ 67235 w 2070847"/>
                <a:gd name="connsiteY16" fmla="*/ 1869141 h 2191871"/>
                <a:gd name="connsiteX17" fmla="*/ 107576 w 2070847"/>
                <a:gd name="connsiteY17" fmla="*/ 1949824 h 2191871"/>
                <a:gd name="connsiteX18" fmla="*/ 188258 w 2070847"/>
                <a:gd name="connsiteY18" fmla="*/ 2017059 h 2191871"/>
                <a:gd name="connsiteX19" fmla="*/ 215153 w 2070847"/>
                <a:gd name="connsiteY19" fmla="*/ 2043953 h 2191871"/>
                <a:gd name="connsiteX20" fmla="*/ 295835 w 2070847"/>
                <a:gd name="connsiteY20" fmla="*/ 2070847 h 2191871"/>
                <a:gd name="connsiteX21" fmla="*/ 336176 w 2070847"/>
                <a:gd name="connsiteY21" fmla="*/ 2084294 h 2191871"/>
                <a:gd name="connsiteX22" fmla="*/ 430306 w 2070847"/>
                <a:gd name="connsiteY22" fmla="*/ 2111188 h 2191871"/>
                <a:gd name="connsiteX23" fmla="*/ 470647 w 2070847"/>
                <a:gd name="connsiteY23" fmla="*/ 2124635 h 2191871"/>
                <a:gd name="connsiteX24" fmla="*/ 618564 w 2070847"/>
                <a:gd name="connsiteY24" fmla="*/ 2151529 h 2191871"/>
                <a:gd name="connsiteX25" fmla="*/ 739588 w 2070847"/>
                <a:gd name="connsiteY25" fmla="*/ 2164976 h 2191871"/>
                <a:gd name="connsiteX26" fmla="*/ 995082 w 2070847"/>
                <a:gd name="connsiteY26" fmla="*/ 2191871 h 2191871"/>
                <a:gd name="connsiteX27" fmla="*/ 1398494 w 2070847"/>
                <a:gd name="connsiteY27" fmla="*/ 2164976 h 2191871"/>
                <a:gd name="connsiteX28" fmla="*/ 1479176 w 2070847"/>
                <a:gd name="connsiteY28" fmla="*/ 2138082 h 2191871"/>
                <a:gd name="connsiteX29" fmla="*/ 1519517 w 2070847"/>
                <a:gd name="connsiteY29" fmla="*/ 2124635 h 2191871"/>
                <a:gd name="connsiteX30" fmla="*/ 1600200 w 2070847"/>
                <a:gd name="connsiteY30" fmla="*/ 2084294 h 2191871"/>
                <a:gd name="connsiteX31" fmla="*/ 1640541 w 2070847"/>
                <a:gd name="connsiteY31" fmla="*/ 2057400 h 2191871"/>
                <a:gd name="connsiteX32" fmla="*/ 1680882 w 2070847"/>
                <a:gd name="connsiteY32" fmla="*/ 2043953 h 2191871"/>
                <a:gd name="connsiteX33" fmla="*/ 1721223 w 2070847"/>
                <a:gd name="connsiteY33" fmla="*/ 2003612 h 2191871"/>
                <a:gd name="connsiteX34" fmla="*/ 1801906 w 2070847"/>
                <a:gd name="connsiteY34" fmla="*/ 1949824 h 2191871"/>
                <a:gd name="connsiteX35" fmla="*/ 1828800 w 2070847"/>
                <a:gd name="connsiteY35" fmla="*/ 1922929 h 2191871"/>
                <a:gd name="connsiteX36" fmla="*/ 1855694 w 2070847"/>
                <a:gd name="connsiteY36" fmla="*/ 1882588 h 2191871"/>
                <a:gd name="connsiteX37" fmla="*/ 1896035 w 2070847"/>
                <a:gd name="connsiteY37" fmla="*/ 1855694 h 2191871"/>
                <a:gd name="connsiteX38" fmla="*/ 1949823 w 2070847"/>
                <a:gd name="connsiteY38" fmla="*/ 1775012 h 2191871"/>
                <a:gd name="connsiteX39" fmla="*/ 1976717 w 2070847"/>
                <a:gd name="connsiteY39" fmla="*/ 1734671 h 2191871"/>
                <a:gd name="connsiteX40" fmla="*/ 2030506 w 2070847"/>
                <a:gd name="connsiteY40" fmla="*/ 1573306 h 2191871"/>
                <a:gd name="connsiteX41" fmla="*/ 2043953 w 2070847"/>
                <a:gd name="connsiteY41" fmla="*/ 1532965 h 2191871"/>
                <a:gd name="connsiteX42" fmla="*/ 2057400 w 2070847"/>
                <a:gd name="connsiteY42" fmla="*/ 1492624 h 2191871"/>
                <a:gd name="connsiteX43" fmla="*/ 2070847 w 2070847"/>
                <a:gd name="connsiteY43" fmla="*/ 1411941 h 2191871"/>
                <a:gd name="connsiteX44" fmla="*/ 2043953 w 2070847"/>
                <a:gd name="connsiteY44" fmla="*/ 1223682 h 2191871"/>
                <a:gd name="connsiteX45" fmla="*/ 2017058 w 2070847"/>
                <a:gd name="connsiteY45" fmla="*/ 1143000 h 2191871"/>
                <a:gd name="connsiteX46" fmla="*/ 2003611 w 2070847"/>
                <a:gd name="connsiteY46" fmla="*/ 1089212 h 2191871"/>
                <a:gd name="connsiteX47" fmla="*/ 1963270 w 2070847"/>
                <a:gd name="connsiteY47" fmla="*/ 968188 h 2191871"/>
                <a:gd name="connsiteX48" fmla="*/ 1922929 w 2070847"/>
                <a:gd name="connsiteY48" fmla="*/ 847165 h 2191871"/>
                <a:gd name="connsiteX49" fmla="*/ 1909482 w 2070847"/>
                <a:gd name="connsiteY49" fmla="*/ 806824 h 2191871"/>
                <a:gd name="connsiteX50" fmla="*/ 1882588 w 2070847"/>
                <a:gd name="connsiteY50" fmla="*/ 779929 h 2191871"/>
                <a:gd name="connsiteX51" fmla="*/ 1869141 w 2070847"/>
                <a:gd name="connsiteY51" fmla="*/ 739588 h 2191871"/>
                <a:gd name="connsiteX52" fmla="*/ 1788458 w 2070847"/>
                <a:gd name="connsiteY52" fmla="*/ 632012 h 2191871"/>
                <a:gd name="connsiteX53" fmla="*/ 1775011 w 2070847"/>
                <a:gd name="connsiteY53" fmla="*/ 591671 h 2191871"/>
                <a:gd name="connsiteX54" fmla="*/ 1748117 w 2070847"/>
                <a:gd name="connsiteY54" fmla="*/ 564776 h 2191871"/>
                <a:gd name="connsiteX55" fmla="*/ 1721223 w 2070847"/>
                <a:gd name="connsiteY55" fmla="*/ 524435 h 2191871"/>
                <a:gd name="connsiteX56" fmla="*/ 1707776 w 2070847"/>
                <a:gd name="connsiteY56" fmla="*/ 484094 h 2191871"/>
                <a:gd name="connsiteX57" fmla="*/ 1613647 w 2070847"/>
                <a:gd name="connsiteY57" fmla="*/ 376518 h 2191871"/>
                <a:gd name="connsiteX58" fmla="*/ 1559858 w 2070847"/>
                <a:gd name="connsiteY58" fmla="*/ 309282 h 2191871"/>
                <a:gd name="connsiteX59" fmla="*/ 1506070 w 2070847"/>
                <a:gd name="connsiteY59" fmla="*/ 268941 h 2191871"/>
                <a:gd name="connsiteX60" fmla="*/ 1438835 w 2070847"/>
                <a:gd name="connsiteY60" fmla="*/ 215153 h 2191871"/>
                <a:gd name="connsiteX61" fmla="*/ 1411941 w 2070847"/>
                <a:gd name="connsiteY61" fmla="*/ 174812 h 2191871"/>
                <a:gd name="connsiteX62" fmla="*/ 1371600 w 2070847"/>
                <a:gd name="connsiteY62" fmla="*/ 161365 h 2191871"/>
                <a:gd name="connsiteX63" fmla="*/ 1250576 w 2070847"/>
                <a:gd name="connsiteY63" fmla="*/ 107576 h 2191871"/>
                <a:gd name="connsiteX64" fmla="*/ 1129553 w 2070847"/>
                <a:gd name="connsiteY64" fmla="*/ 67235 h 2191871"/>
                <a:gd name="connsiteX65" fmla="*/ 1089211 w 2070847"/>
                <a:gd name="connsiteY65" fmla="*/ 53788 h 2191871"/>
                <a:gd name="connsiteX66" fmla="*/ 1048870 w 2070847"/>
                <a:gd name="connsiteY66" fmla="*/ 40341 h 2191871"/>
                <a:gd name="connsiteX67" fmla="*/ 874058 w 2070847"/>
                <a:gd name="connsiteY67" fmla="*/ 13447 h 2191871"/>
                <a:gd name="connsiteX68" fmla="*/ 820270 w 2070847"/>
                <a:gd name="connsiteY68" fmla="*/ 26894 h 219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070847" h="2191871">
                  <a:moveTo>
                    <a:pt x="874058" y="0"/>
                  </a:moveTo>
                  <a:cubicBezTo>
                    <a:pt x="655554" y="31215"/>
                    <a:pt x="896141" y="-8882"/>
                    <a:pt x="699247" y="40341"/>
                  </a:cubicBezTo>
                  <a:cubicBezTo>
                    <a:pt x="663388" y="49306"/>
                    <a:pt x="626736" y="55546"/>
                    <a:pt x="591670" y="67235"/>
                  </a:cubicBezTo>
                  <a:lnTo>
                    <a:pt x="510988" y="94129"/>
                  </a:lnTo>
                  <a:cubicBezTo>
                    <a:pt x="484094" y="112059"/>
                    <a:pt x="453162" y="125063"/>
                    <a:pt x="430306" y="147918"/>
                  </a:cubicBezTo>
                  <a:cubicBezTo>
                    <a:pt x="391983" y="186240"/>
                    <a:pt x="413960" y="167779"/>
                    <a:pt x="363070" y="201706"/>
                  </a:cubicBezTo>
                  <a:lnTo>
                    <a:pt x="309282" y="282388"/>
                  </a:lnTo>
                  <a:cubicBezTo>
                    <a:pt x="300317" y="295835"/>
                    <a:pt x="293816" y="311301"/>
                    <a:pt x="282388" y="322729"/>
                  </a:cubicBezTo>
                  <a:lnTo>
                    <a:pt x="255494" y="349624"/>
                  </a:lnTo>
                  <a:lnTo>
                    <a:pt x="107576" y="793376"/>
                  </a:lnTo>
                  <a:lnTo>
                    <a:pt x="67235" y="914400"/>
                  </a:lnTo>
                  <a:lnTo>
                    <a:pt x="53788" y="954741"/>
                  </a:lnTo>
                  <a:cubicBezTo>
                    <a:pt x="49306" y="968188"/>
                    <a:pt x="43121" y="981183"/>
                    <a:pt x="40341" y="995082"/>
                  </a:cubicBezTo>
                  <a:cubicBezTo>
                    <a:pt x="31162" y="1040977"/>
                    <a:pt x="19181" y="1097124"/>
                    <a:pt x="13447" y="1143000"/>
                  </a:cubicBezTo>
                  <a:cubicBezTo>
                    <a:pt x="7860" y="1187699"/>
                    <a:pt x="4482" y="1232647"/>
                    <a:pt x="0" y="1277471"/>
                  </a:cubicBezTo>
                  <a:cubicBezTo>
                    <a:pt x="7435" y="1433609"/>
                    <a:pt x="9311" y="1558319"/>
                    <a:pt x="26894" y="1707776"/>
                  </a:cubicBezTo>
                  <a:cubicBezTo>
                    <a:pt x="36771" y="1791731"/>
                    <a:pt x="40277" y="1788266"/>
                    <a:pt x="67235" y="1869141"/>
                  </a:cubicBezTo>
                  <a:cubicBezTo>
                    <a:pt x="80712" y="1909572"/>
                    <a:pt x="78613" y="1915068"/>
                    <a:pt x="107576" y="1949824"/>
                  </a:cubicBezTo>
                  <a:cubicBezTo>
                    <a:pt x="155486" y="2007317"/>
                    <a:pt x="135373" y="1974752"/>
                    <a:pt x="188258" y="2017059"/>
                  </a:cubicBezTo>
                  <a:cubicBezTo>
                    <a:pt x="198158" y="2024979"/>
                    <a:pt x="203813" y="2038283"/>
                    <a:pt x="215153" y="2043953"/>
                  </a:cubicBezTo>
                  <a:cubicBezTo>
                    <a:pt x="240509" y="2056631"/>
                    <a:pt x="268941" y="2061882"/>
                    <a:pt x="295835" y="2070847"/>
                  </a:cubicBezTo>
                  <a:lnTo>
                    <a:pt x="336176" y="2084294"/>
                  </a:lnTo>
                  <a:cubicBezTo>
                    <a:pt x="432899" y="2116535"/>
                    <a:pt x="312112" y="2077419"/>
                    <a:pt x="430306" y="2111188"/>
                  </a:cubicBezTo>
                  <a:cubicBezTo>
                    <a:pt x="443935" y="2115082"/>
                    <a:pt x="456896" y="2121197"/>
                    <a:pt x="470647" y="2124635"/>
                  </a:cubicBezTo>
                  <a:cubicBezTo>
                    <a:pt x="499621" y="2131878"/>
                    <a:pt x="592874" y="2148104"/>
                    <a:pt x="618564" y="2151529"/>
                  </a:cubicBezTo>
                  <a:cubicBezTo>
                    <a:pt x="658798" y="2156893"/>
                    <a:pt x="699312" y="2159941"/>
                    <a:pt x="739588" y="2164976"/>
                  </a:cubicBezTo>
                  <a:cubicBezTo>
                    <a:pt x="950406" y="2191329"/>
                    <a:pt x="694409" y="2166815"/>
                    <a:pt x="995082" y="2191871"/>
                  </a:cubicBezTo>
                  <a:cubicBezTo>
                    <a:pt x="1036091" y="2190088"/>
                    <a:pt x="1294336" y="2189013"/>
                    <a:pt x="1398494" y="2164976"/>
                  </a:cubicBezTo>
                  <a:cubicBezTo>
                    <a:pt x="1426117" y="2158601"/>
                    <a:pt x="1452282" y="2147047"/>
                    <a:pt x="1479176" y="2138082"/>
                  </a:cubicBezTo>
                  <a:cubicBezTo>
                    <a:pt x="1492623" y="2133600"/>
                    <a:pt x="1507723" y="2132498"/>
                    <a:pt x="1519517" y="2124635"/>
                  </a:cubicBezTo>
                  <a:cubicBezTo>
                    <a:pt x="1571652" y="2089878"/>
                    <a:pt x="1544526" y="2102852"/>
                    <a:pt x="1600200" y="2084294"/>
                  </a:cubicBezTo>
                  <a:cubicBezTo>
                    <a:pt x="1613647" y="2075329"/>
                    <a:pt x="1626086" y="2064628"/>
                    <a:pt x="1640541" y="2057400"/>
                  </a:cubicBezTo>
                  <a:cubicBezTo>
                    <a:pt x="1653219" y="2051061"/>
                    <a:pt x="1669088" y="2051816"/>
                    <a:pt x="1680882" y="2043953"/>
                  </a:cubicBezTo>
                  <a:cubicBezTo>
                    <a:pt x="1696705" y="2033404"/>
                    <a:pt x="1706212" y="2015287"/>
                    <a:pt x="1721223" y="2003612"/>
                  </a:cubicBezTo>
                  <a:cubicBezTo>
                    <a:pt x="1746737" y="1983768"/>
                    <a:pt x="1779051" y="1972680"/>
                    <a:pt x="1801906" y="1949824"/>
                  </a:cubicBezTo>
                  <a:cubicBezTo>
                    <a:pt x="1810871" y="1940859"/>
                    <a:pt x="1820880" y="1932829"/>
                    <a:pt x="1828800" y="1922929"/>
                  </a:cubicBezTo>
                  <a:cubicBezTo>
                    <a:pt x="1838896" y="1910309"/>
                    <a:pt x="1844266" y="1894016"/>
                    <a:pt x="1855694" y="1882588"/>
                  </a:cubicBezTo>
                  <a:cubicBezTo>
                    <a:pt x="1867122" y="1871160"/>
                    <a:pt x="1882588" y="1864659"/>
                    <a:pt x="1896035" y="1855694"/>
                  </a:cubicBezTo>
                  <a:lnTo>
                    <a:pt x="1949823" y="1775012"/>
                  </a:lnTo>
                  <a:lnTo>
                    <a:pt x="1976717" y="1734671"/>
                  </a:lnTo>
                  <a:lnTo>
                    <a:pt x="2030506" y="1573306"/>
                  </a:lnTo>
                  <a:lnTo>
                    <a:pt x="2043953" y="1532965"/>
                  </a:lnTo>
                  <a:lnTo>
                    <a:pt x="2057400" y="1492624"/>
                  </a:lnTo>
                  <a:cubicBezTo>
                    <a:pt x="2061882" y="1465730"/>
                    <a:pt x="2070847" y="1439206"/>
                    <a:pt x="2070847" y="1411941"/>
                  </a:cubicBezTo>
                  <a:cubicBezTo>
                    <a:pt x="2070847" y="1377455"/>
                    <a:pt x="2056367" y="1269198"/>
                    <a:pt x="2043953" y="1223682"/>
                  </a:cubicBezTo>
                  <a:cubicBezTo>
                    <a:pt x="2036494" y="1196332"/>
                    <a:pt x="2023934" y="1170502"/>
                    <a:pt x="2017058" y="1143000"/>
                  </a:cubicBezTo>
                  <a:cubicBezTo>
                    <a:pt x="2012576" y="1125071"/>
                    <a:pt x="2008921" y="1106914"/>
                    <a:pt x="2003611" y="1089212"/>
                  </a:cubicBezTo>
                  <a:cubicBezTo>
                    <a:pt x="2003608" y="1089200"/>
                    <a:pt x="1969996" y="988365"/>
                    <a:pt x="1963270" y="968188"/>
                  </a:cubicBezTo>
                  <a:lnTo>
                    <a:pt x="1922929" y="847165"/>
                  </a:lnTo>
                  <a:cubicBezTo>
                    <a:pt x="1918447" y="833718"/>
                    <a:pt x="1919505" y="816847"/>
                    <a:pt x="1909482" y="806824"/>
                  </a:cubicBezTo>
                  <a:lnTo>
                    <a:pt x="1882588" y="779929"/>
                  </a:lnTo>
                  <a:cubicBezTo>
                    <a:pt x="1878106" y="766482"/>
                    <a:pt x="1876025" y="751979"/>
                    <a:pt x="1869141" y="739588"/>
                  </a:cubicBezTo>
                  <a:cubicBezTo>
                    <a:pt x="1831127" y="671163"/>
                    <a:pt x="1829263" y="672816"/>
                    <a:pt x="1788458" y="632012"/>
                  </a:cubicBezTo>
                  <a:cubicBezTo>
                    <a:pt x="1783976" y="618565"/>
                    <a:pt x="1782304" y="603825"/>
                    <a:pt x="1775011" y="591671"/>
                  </a:cubicBezTo>
                  <a:cubicBezTo>
                    <a:pt x="1768488" y="580799"/>
                    <a:pt x="1756037" y="574676"/>
                    <a:pt x="1748117" y="564776"/>
                  </a:cubicBezTo>
                  <a:cubicBezTo>
                    <a:pt x="1738021" y="552156"/>
                    <a:pt x="1728451" y="538890"/>
                    <a:pt x="1721223" y="524435"/>
                  </a:cubicBezTo>
                  <a:cubicBezTo>
                    <a:pt x="1714884" y="511757"/>
                    <a:pt x="1714660" y="496485"/>
                    <a:pt x="1707776" y="484094"/>
                  </a:cubicBezTo>
                  <a:cubicBezTo>
                    <a:pt x="1661634" y="401039"/>
                    <a:pt x="1672577" y="415804"/>
                    <a:pt x="1613647" y="376518"/>
                  </a:cubicBezTo>
                  <a:cubicBezTo>
                    <a:pt x="1591931" y="343943"/>
                    <a:pt x="1588603" y="333236"/>
                    <a:pt x="1559858" y="309282"/>
                  </a:cubicBezTo>
                  <a:cubicBezTo>
                    <a:pt x="1542641" y="294935"/>
                    <a:pt x="1521917" y="284788"/>
                    <a:pt x="1506070" y="268941"/>
                  </a:cubicBezTo>
                  <a:cubicBezTo>
                    <a:pt x="1445246" y="208117"/>
                    <a:pt x="1517371" y="241332"/>
                    <a:pt x="1438835" y="215153"/>
                  </a:cubicBezTo>
                  <a:cubicBezTo>
                    <a:pt x="1429870" y="201706"/>
                    <a:pt x="1424561" y="184908"/>
                    <a:pt x="1411941" y="174812"/>
                  </a:cubicBezTo>
                  <a:cubicBezTo>
                    <a:pt x="1400873" y="165957"/>
                    <a:pt x="1384278" y="167704"/>
                    <a:pt x="1371600" y="161365"/>
                  </a:cubicBezTo>
                  <a:cubicBezTo>
                    <a:pt x="1243740" y="97436"/>
                    <a:pt x="1458729" y="176962"/>
                    <a:pt x="1250576" y="107576"/>
                  </a:cubicBezTo>
                  <a:lnTo>
                    <a:pt x="1129553" y="67235"/>
                  </a:lnTo>
                  <a:lnTo>
                    <a:pt x="1089211" y="53788"/>
                  </a:lnTo>
                  <a:cubicBezTo>
                    <a:pt x="1075764" y="49306"/>
                    <a:pt x="1062769" y="43121"/>
                    <a:pt x="1048870" y="40341"/>
                  </a:cubicBezTo>
                  <a:cubicBezTo>
                    <a:pt x="946199" y="19807"/>
                    <a:pt x="1004314" y="29729"/>
                    <a:pt x="874058" y="13447"/>
                  </a:cubicBezTo>
                  <a:cubicBezTo>
                    <a:pt x="829465" y="28311"/>
                    <a:pt x="847891" y="26894"/>
                    <a:pt x="820270" y="26894"/>
                  </a:cubicBezTo>
                </a:path>
              </a:pathLst>
            </a:custGeom>
            <a:noFill/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Freeform 439">
              <a:extLst>
                <a:ext uri="{FF2B5EF4-FFF2-40B4-BE49-F238E27FC236}">
                  <a16:creationId xmlns:a16="http://schemas.microsoft.com/office/drawing/2014/main" id="{A578E031-BFAE-E98F-4A46-737357E73B52}"/>
                </a:ext>
              </a:extLst>
            </p:cNvPr>
            <p:cNvSpPr/>
            <p:nvPr/>
          </p:nvSpPr>
          <p:spPr>
            <a:xfrm>
              <a:off x="1260053" y="276390"/>
              <a:ext cx="5557606" cy="1915481"/>
            </a:xfrm>
            <a:custGeom>
              <a:avLst/>
              <a:gdLst>
                <a:gd name="connsiteX0" fmla="*/ 165335 w 5557606"/>
                <a:gd name="connsiteY0" fmla="*/ 113575 h 1915481"/>
                <a:gd name="connsiteX1" fmla="*/ 71206 w 5557606"/>
                <a:gd name="connsiteY1" fmla="*/ 180810 h 1915481"/>
                <a:gd name="connsiteX2" fmla="*/ 17418 w 5557606"/>
                <a:gd name="connsiteY2" fmla="*/ 261492 h 1915481"/>
                <a:gd name="connsiteX3" fmla="*/ 17418 w 5557606"/>
                <a:gd name="connsiteY3" fmla="*/ 503540 h 1915481"/>
                <a:gd name="connsiteX4" fmla="*/ 57759 w 5557606"/>
                <a:gd name="connsiteY4" fmla="*/ 705245 h 1915481"/>
                <a:gd name="connsiteX5" fmla="*/ 84653 w 5557606"/>
                <a:gd name="connsiteY5" fmla="*/ 785928 h 1915481"/>
                <a:gd name="connsiteX6" fmla="*/ 98100 w 5557606"/>
                <a:gd name="connsiteY6" fmla="*/ 826269 h 1915481"/>
                <a:gd name="connsiteX7" fmla="*/ 151888 w 5557606"/>
                <a:gd name="connsiteY7" fmla="*/ 906951 h 1915481"/>
                <a:gd name="connsiteX8" fmla="*/ 205676 w 5557606"/>
                <a:gd name="connsiteY8" fmla="*/ 1027975 h 1915481"/>
                <a:gd name="connsiteX9" fmla="*/ 232571 w 5557606"/>
                <a:gd name="connsiteY9" fmla="*/ 1054869 h 1915481"/>
                <a:gd name="connsiteX10" fmla="*/ 246018 w 5557606"/>
                <a:gd name="connsiteY10" fmla="*/ 1095210 h 1915481"/>
                <a:gd name="connsiteX11" fmla="*/ 367041 w 5557606"/>
                <a:gd name="connsiteY11" fmla="*/ 1229681 h 1915481"/>
                <a:gd name="connsiteX12" fmla="*/ 407382 w 5557606"/>
                <a:gd name="connsiteY12" fmla="*/ 1243128 h 1915481"/>
                <a:gd name="connsiteX13" fmla="*/ 447723 w 5557606"/>
                <a:gd name="connsiteY13" fmla="*/ 1270022 h 1915481"/>
                <a:gd name="connsiteX14" fmla="*/ 528406 w 5557606"/>
                <a:gd name="connsiteY14" fmla="*/ 1296916 h 1915481"/>
                <a:gd name="connsiteX15" fmla="*/ 622535 w 5557606"/>
                <a:gd name="connsiteY15" fmla="*/ 1323810 h 1915481"/>
                <a:gd name="connsiteX16" fmla="*/ 757006 w 5557606"/>
                <a:gd name="connsiteY16" fmla="*/ 1350704 h 1915481"/>
                <a:gd name="connsiteX17" fmla="*/ 945265 w 5557606"/>
                <a:gd name="connsiteY17" fmla="*/ 1391045 h 1915481"/>
                <a:gd name="connsiteX18" fmla="*/ 1025947 w 5557606"/>
                <a:gd name="connsiteY18" fmla="*/ 1404492 h 1915481"/>
                <a:gd name="connsiteX19" fmla="*/ 1160418 w 5557606"/>
                <a:gd name="connsiteY19" fmla="*/ 1431387 h 1915481"/>
                <a:gd name="connsiteX20" fmla="*/ 1227653 w 5557606"/>
                <a:gd name="connsiteY20" fmla="*/ 1444834 h 1915481"/>
                <a:gd name="connsiteX21" fmla="*/ 1308335 w 5557606"/>
                <a:gd name="connsiteY21" fmla="*/ 1471728 h 1915481"/>
                <a:gd name="connsiteX22" fmla="*/ 1415912 w 5557606"/>
                <a:gd name="connsiteY22" fmla="*/ 1498622 h 1915481"/>
                <a:gd name="connsiteX23" fmla="*/ 1496594 w 5557606"/>
                <a:gd name="connsiteY23" fmla="*/ 1525516 h 1915481"/>
                <a:gd name="connsiteX24" fmla="*/ 1550382 w 5557606"/>
                <a:gd name="connsiteY24" fmla="*/ 1538963 h 1915481"/>
                <a:gd name="connsiteX25" fmla="*/ 1671406 w 5557606"/>
                <a:gd name="connsiteY25" fmla="*/ 1579304 h 1915481"/>
                <a:gd name="connsiteX26" fmla="*/ 1913453 w 5557606"/>
                <a:gd name="connsiteY26" fmla="*/ 1659987 h 1915481"/>
                <a:gd name="connsiteX27" fmla="*/ 1994135 w 5557606"/>
                <a:gd name="connsiteY27" fmla="*/ 1686881 h 1915481"/>
                <a:gd name="connsiteX28" fmla="*/ 2034476 w 5557606"/>
                <a:gd name="connsiteY28" fmla="*/ 1700328 h 1915481"/>
                <a:gd name="connsiteX29" fmla="*/ 2249629 w 5557606"/>
                <a:gd name="connsiteY29" fmla="*/ 1740669 h 1915481"/>
                <a:gd name="connsiteX30" fmla="*/ 2410994 w 5557606"/>
                <a:gd name="connsiteY30" fmla="*/ 1754116 h 1915481"/>
                <a:gd name="connsiteX31" fmla="*/ 2639594 w 5557606"/>
                <a:gd name="connsiteY31" fmla="*/ 1781010 h 1915481"/>
                <a:gd name="connsiteX32" fmla="*/ 2733723 w 5557606"/>
                <a:gd name="connsiteY32" fmla="*/ 1794457 h 1915481"/>
                <a:gd name="connsiteX33" fmla="*/ 2895088 w 5557606"/>
                <a:gd name="connsiteY33" fmla="*/ 1834798 h 1915481"/>
                <a:gd name="connsiteX34" fmla="*/ 2948876 w 5557606"/>
                <a:gd name="connsiteY34" fmla="*/ 1848245 h 1915481"/>
                <a:gd name="connsiteX35" fmla="*/ 3016112 w 5557606"/>
                <a:gd name="connsiteY35" fmla="*/ 1861692 h 1915481"/>
                <a:gd name="connsiteX36" fmla="*/ 3056453 w 5557606"/>
                <a:gd name="connsiteY36" fmla="*/ 1875140 h 1915481"/>
                <a:gd name="connsiteX37" fmla="*/ 3123688 w 5557606"/>
                <a:gd name="connsiteY37" fmla="*/ 1888587 h 1915481"/>
                <a:gd name="connsiteX38" fmla="*/ 3352288 w 5557606"/>
                <a:gd name="connsiteY38" fmla="*/ 1915481 h 1915481"/>
                <a:gd name="connsiteX39" fmla="*/ 3701912 w 5557606"/>
                <a:gd name="connsiteY39" fmla="*/ 1902034 h 1915481"/>
                <a:gd name="connsiteX40" fmla="*/ 3876723 w 5557606"/>
                <a:gd name="connsiteY40" fmla="*/ 1861692 h 1915481"/>
                <a:gd name="connsiteX41" fmla="*/ 3930512 w 5557606"/>
                <a:gd name="connsiteY41" fmla="*/ 1848245 h 1915481"/>
                <a:gd name="connsiteX42" fmla="*/ 4011194 w 5557606"/>
                <a:gd name="connsiteY42" fmla="*/ 1821351 h 1915481"/>
                <a:gd name="connsiteX43" fmla="*/ 4051535 w 5557606"/>
                <a:gd name="connsiteY43" fmla="*/ 1807904 h 1915481"/>
                <a:gd name="connsiteX44" fmla="*/ 4091876 w 5557606"/>
                <a:gd name="connsiteY44" fmla="*/ 1781010 h 1915481"/>
                <a:gd name="connsiteX45" fmla="*/ 4172559 w 5557606"/>
                <a:gd name="connsiteY45" fmla="*/ 1754116 h 1915481"/>
                <a:gd name="connsiteX46" fmla="*/ 4212900 w 5557606"/>
                <a:gd name="connsiteY46" fmla="*/ 1740669 h 1915481"/>
                <a:gd name="connsiteX47" fmla="*/ 4293582 w 5557606"/>
                <a:gd name="connsiteY47" fmla="*/ 1700328 h 1915481"/>
                <a:gd name="connsiteX48" fmla="*/ 4374265 w 5557606"/>
                <a:gd name="connsiteY48" fmla="*/ 1646540 h 1915481"/>
                <a:gd name="connsiteX49" fmla="*/ 4454947 w 5557606"/>
                <a:gd name="connsiteY49" fmla="*/ 1619645 h 1915481"/>
                <a:gd name="connsiteX50" fmla="*/ 4495288 w 5557606"/>
                <a:gd name="connsiteY50" fmla="*/ 1592751 h 1915481"/>
                <a:gd name="connsiteX51" fmla="*/ 4535629 w 5557606"/>
                <a:gd name="connsiteY51" fmla="*/ 1552410 h 1915481"/>
                <a:gd name="connsiteX52" fmla="*/ 4575971 w 5557606"/>
                <a:gd name="connsiteY52" fmla="*/ 1538963 h 1915481"/>
                <a:gd name="connsiteX53" fmla="*/ 4616312 w 5557606"/>
                <a:gd name="connsiteY53" fmla="*/ 1512069 h 1915481"/>
                <a:gd name="connsiteX54" fmla="*/ 4737335 w 5557606"/>
                <a:gd name="connsiteY54" fmla="*/ 1471728 h 1915481"/>
                <a:gd name="connsiteX55" fmla="*/ 4777676 w 5557606"/>
                <a:gd name="connsiteY55" fmla="*/ 1458281 h 1915481"/>
                <a:gd name="connsiteX56" fmla="*/ 4818018 w 5557606"/>
                <a:gd name="connsiteY56" fmla="*/ 1444834 h 1915481"/>
                <a:gd name="connsiteX57" fmla="*/ 4858359 w 5557606"/>
                <a:gd name="connsiteY57" fmla="*/ 1417940 h 1915481"/>
                <a:gd name="connsiteX58" fmla="*/ 4898700 w 5557606"/>
                <a:gd name="connsiteY58" fmla="*/ 1404492 h 1915481"/>
                <a:gd name="connsiteX59" fmla="*/ 5046618 w 5557606"/>
                <a:gd name="connsiteY59" fmla="*/ 1364151 h 1915481"/>
                <a:gd name="connsiteX60" fmla="*/ 5086959 w 5557606"/>
                <a:gd name="connsiteY60" fmla="*/ 1337257 h 1915481"/>
                <a:gd name="connsiteX61" fmla="*/ 5181088 w 5557606"/>
                <a:gd name="connsiteY61" fmla="*/ 1310363 h 1915481"/>
                <a:gd name="connsiteX62" fmla="*/ 5261771 w 5557606"/>
                <a:gd name="connsiteY62" fmla="*/ 1270022 h 1915481"/>
                <a:gd name="connsiteX63" fmla="*/ 5342453 w 5557606"/>
                <a:gd name="connsiteY63" fmla="*/ 1216234 h 1915481"/>
                <a:gd name="connsiteX64" fmla="*/ 5382794 w 5557606"/>
                <a:gd name="connsiteY64" fmla="*/ 1189340 h 1915481"/>
                <a:gd name="connsiteX65" fmla="*/ 5450029 w 5557606"/>
                <a:gd name="connsiteY65" fmla="*/ 1122104 h 1915481"/>
                <a:gd name="connsiteX66" fmla="*/ 5503818 w 5557606"/>
                <a:gd name="connsiteY66" fmla="*/ 1054869 h 1915481"/>
                <a:gd name="connsiteX67" fmla="*/ 5530712 w 5557606"/>
                <a:gd name="connsiteY67" fmla="*/ 974187 h 1915481"/>
                <a:gd name="connsiteX68" fmla="*/ 5544159 w 5557606"/>
                <a:gd name="connsiteY68" fmla="*/ 933845 h 1915481"/>
                <a:gd name="connsiteX69" fmla="*/ 5557606 w 5557606"/>
                <a:gd name="connsiteY69" fmla="*/ 853163 h 1915481"/>
                <a:gd name="connsiteX70" fmla="*/ 5530712 w 5557606"/>
                <a:gd name="connsiteY70" fmla="*/ 651457 h 1915481"/>
                <a:gd name="connsiteX71" fmla="*/ 5517265 w 5557606"/>
                <a:gd name="connsiteY71" fmla="*/ 611116 h 1915481"/>
                <a:gd name="connsiteX72" fmla="*/ 5423135 w 5557606"/>
                <a:gd name="connsiteY72" fmla="*/ 503540 h 1915481"/>
                <a:gd name="connsiteX73" fmla="*/ 5396241 w 5557606"/>
                <a:gd name="connsiteY73" fmla="*/ 476645 h 1915481"/>
                <a:gd name="connsiteX74" fmla="*/ 5275218 w 5557606"/>
                <a:gd name="connsiteY74" fmla="*/ 395963 h 1915481"/>
                <a:gd name="connsiteX75" fmla="*/ 5154194 w 5557606"/>
                <a:gd name="connsiteY75" fmla="*/ 342175 h 1915481"/>
                <a:gd name="connsiteX76" fmla="*/ 5033171 w 5557606"/>
                <a:gd name="connsiteY76" fmla="*/ 301834 h 1915481"/>
                <a:gd name="connsiteX77" fmla="*/ 4992829 w 5557606"/>
                <a:gd name="connsiteY77" fmla="*/ 288387 h 1915481"/>
                <a:gd name="connsiteX78" fmla="*/ 4939041 w 5557606"/>
                <a:gd name="connsiteY78" fmla="*/ 274940 h 1915481"/>
                <a:gd name="connsiteX79" fmla="*/ 4858359 w 5557606"/>
                <a:gd name="connsiteY79" fmla="*/ 248045 h 1915481"/>
                <a:gd name="connsiteX80" fmla="*/ 4818018 w 5557606"/>
                <a:gd name="connsiteY80" fmla="*/ 234598 h 1915481"/>
                <a:gd name="connsiteX81" fmla="*/ 4777676 w 5557606"/>
                <a:gd name="connsiteY81" fmla="*/ 221151 h 1915481"/>
                <a:gd name="connsiteX82" fmla="*/ 4710441 w 5557606"/>
                <a:gd name="connsiteY82" fmla="*/ 207704 h 1915481"/>
                <a:gd name="connsiteX83" fmla="*/ 4629759 w 5557606"/>
                <a:gd name="connsiteY83" fmla="*/ 194257 h 1915481"/>
                <a:gd name="connsiteX84" fmla="*/ 4575971 w 5557606"/>
                <a:gd name="connsiteY84" fmla="*/ 180810 h 1915481"/>
                <a:gd name="connsiteX85" fmla="*/ 4280135 w 5557606"/>
                <a:gd name="connsiteY85" fmla="*/ 140469 h 1915481"/>
                <a:gd name="connsiteX86" fmla="*/ 3970853 w 5557606"/>
                <a:gd name="connsiteY86" fmla="*/ 113575 h 1915481"/>
                <a:gd name="connsiteX87" fmla="*/ 3473312 w 5557606"/>
                <a:gd name="connsiteY87" fmla="*/ 86681 h 1915481"/>
                <a:gd name="connsiteX88" fmla="*/ 3204371 w 5557606"/>
                <a:gd name="connsiteY88" fmla="*/ 86681 h 1915481"/>
                <a:gd name="connsiteX89" fmla="*/ 2276523 w 5557606"/>
                <a:gd name="connsiteY89" fmla="*/ 73234 h 1915481"/>
                <a:gd name="connsiteX90" fmla="*/ 1698300 w 5557606"/>
                <a:gd name="connsiteY90" fmla="*/ 46340 h 1915481"/>
                <a:gd name="connsiteX91" fmla="*/ 1536935 w 5557606"/>
                <a:gd name="connsiteY91" fmla="*/ 32892 h 1915481"/>
                <a:gd name="connsiteX92" fmla="*/ 1025947 w 5557606"/>
                <a:gd name="connsiteY92" fmla="*/ 5998 h 1915481"/>
                <a:gd name="connsiteX93" fmla="*/ 286359 w 5557606"/>
                <a:gd name="connsiteY93" fmla="*/ 32892 h 1915481"/>
                <a:gd name="connsiteX94" fmla="*/ 151888 w 5557606"/>
                <a:gd name="connsiteY94" fmla="*/ 73234 h 1915481"/>
                <a:gd name="connsiteX95" fmla="*/ 111547 w 5557606"/>
                <a:gd name="connsiteY95" fmla="*/ 86681 h 1915481"/>
                <a:gd name="connsiteX96" fmla="*/ 84653 w 5557606"/>
                <a:gd name="connsiteY96" fmla="*/ 127022 h 1915481"/>
                <a:gd name="connsiteX97" fmla="*/ 71206 w 5557606"/>
                <a:gd name="connsiteY97" fmla="*/ 167363 h 1915481"/>
                <a:gd name="connsiteX98" fmla="*/ 30865 w 5557606"/>
                <a:gd name="connsiteY98" fmla="*/ 180810 h 1915481"/>
                <a:gd name="connsiteX99" fmla="*/ 3971 w 5557606"/>
                <a:gd name="connsiteY99" fmla="*/ 274940 h 19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5557606" h="1915481">
                  <a:moveTo>
                    <a:pt x="165335" y="113575"/>
                  </a:moveTo>
                  <a:cubicBezTo>
                    <a:pt x="133959" y="135987"/>
                    <a:pt x="98471" y="153545"/>
                    <a:pt x="71206" y="180810"/>
                  </a:cubicBezTo>
                  <a:cubicBezTo>
                    <a:pt x="48350" y="203666"/>
                    <a:pt x="17418" y="261492"/>
                    <a:pt x="17418" y="261492"/>
                  </a:cubicBezTo>
                  <a:cubicBezTo>
                    <a:pt x="-10240" y="372128"/>
                    <a:pt x="-909" y="311101"/>
                    <a:pt x="17418" y="503540"/>
                  </a:cubicBezTo>
                  <a:cubicBezTo>
                    <a:pt x="23424" y="566602"/>
                    <a:pt x="37952" y="645822"/>
                    <a:pt x="57759" y="705245"/>
                  </a:cubicBezTo>
                  <a:lnTo>
                    <a:pt x="84653" y="785928"/>
                  </a:lnTo>
                  <a:cubicBezTo>
                    <a:pt x="89135" y="799375"/>
                    <a:pt x="90237" y="814475"/>
                    <a:pt x="98100" y="826269"/>
                  </a:cubicBezTo>
                  <a:cubicBezTo>
                    <a:pt x="116029" y="853163"/>
                    <a:pt x="141667" y="876287"/>
                    <a:pt x="151888" y="906951"/>
                  </a:cubicBezTo>
                  <a:cubicBezTo>
                    <a:pt x="173212" y="970924"/>
                    <a:pt x="169146" y="982313"/>
                    <a:pt x="205676" y="1027975"/>
                  </a:cubicBezTo>
                  <a:cubicBezTo>
                    <a:pt x="213596" y="1037875"/>
                    <a:pt x="223606" y="1045904"/>
                    <a:pt x="232571" y="1054869"/>
                  </a:cubicBezTo>
                  <a:cubicBezTo>
                    <a:pt x="237053" y="1068316"/>
                    <a:pt x="239134" y="1082819"/>
                    <a:pt x="246018" y="1095210"/>
                  </a:cubicBezTo>
                  <a:cubicBezTo>
                    <a:pt x="275659" y="1148564"/>
                    <a:pt x="310789" y="1201555"/>
                    <a:pt x="367041" y="1229681"/>
                  </a:cubicBezTo>
                  <a:cubicBezTo>
                    <a:pt x="379719" y="1236020"/>
                    <a:pt x="394704" y="1236789"/>
                    <a:pt x="407382" y="1243128"/>
                  </a:cubicBezTo>
                  <a:cubicBezTo>
                    <a:pt x="421837" y="1250356"/>
                    <a:pt x="432955" y="1263458"/>
                    <a:pt x="447723" y="1270022"/>
                  </a:cubicBezTo>
                  <a:cubicBezTo>
                    <a:pt x="473629" y="1281536"/>
                    <a:pt x="501512" y="1287951"/>
                    <a:pt x="528406" y="1296916"/>
                  </a:cubicBezTo>
                  <a:cubicBezTo>
                    <a:pt x="570740" y="1311027"/>
                    <a:pt x="575257" y="1313679"/>
                    <a:pt x="622535" y="1323810"/>
                  </a:cubicBezTo>
                  <a:cubicBezTo>
                    <a:pt x="667232" y="1333388"/>
                    <a:pt x="712659" y="1339617"/>
                    <a:pt x="757006" y="1350704"/>
                  </a:cubicBezTo>
                  <a:cubicBezTo>
                    <a:pt x="830464" y="1369069"/>
                    <a:pt x="853706" y="1375785"/>
                    <a:pt x="945265" y="1391045"/>
                  </a:cubicBezTo>
                  <a:cubicBezTo>
                    <a:pt x="972159" y="1395527"/>
                    <a:pt x="999149" y="1399467"/>
                    <a:pt x="1025947" y="1404492"/>
                  </a:cubicBezTo>
                  <a:cubicBezTo>
                    <a:pt x="1070875" y="1412916"/>
                    <a:pt x="1115594" y="1422422"/>
                    <a:pt x="1160418" y="1431387"/>
                  </a:cubicBezTo>
                  <a:cubicBezTo>
                    <a:pt x="1182830" y="1435869"/>
                    <a:pt x="1205970" y="1437606"/>
                    <a:pt x="1227653" y="1444834"/>
                  </a:cubicBezTo>
                  <a:cubicBezTo>
                    <a:pt x="1254547" y="1453799"/>
                    <a:pt x="1280833" y="1464852"/>
                    <a:pt x="1308335" y="1471728"/>
                  </a:cubicBezTo>
                  <a:cubicBezTo>
                    <a:pt x="1344194" y="1480693"/>
                    <a:pt x="1380846" y="1486933"/>
                    <a:pt x="1415912" y="1498622"/>
                  </a:cubicBezTo>
                  <a:cubicBezTo>
                    <a:pt x="1442806" y="1507587"/>
                    <a:pt x="1469092" y="1518640"/>
                    <a:pt x="1496594" y="1525516"/>
                  </a:cubicBezTo>
                  <a:cubicBezTo>
                    <a:pt x="1514523" y="1529998"/>
                    <a:pt x="1532680" y="1533653"/>
                    <a:pt x="1550382" y="1538963"/>
                  </a:cubicBezTo>
                  <a:cubicBezTo>
                    <a:pt x="1550394" y="1538966"/>
                    <a:pt x="1651229" y="1572578"/>
                    <a:pt x="1671406" y="1579304"/>
                  </a:cubicBezTo>
                  <a:lnTo>
                    <a:pt x="1913453" y="1659987"/>
                  </a:lnTo>
                  <a:lnTo>
                    <a:pt x="1994135" y="1686881"/>
                  </a:lnTo>
                  <a:cubicBezTo>
                    <a:pt x="2007582" y="1691363"/>
                    <a:pt x="2020577" y="1697548"/>
                    <a:pt x="2034476" y="1700328"/>
                  </a:cubicBezTo>
                  <a:cubicBezTo>
                    <a:pt x="2063890" y="1706211"/>
                    <a:pt x="2202466" y="1735429"/>
                    <a:pt x="2249629" y="1740669"/>
                  </a:cubicBezTo>
                  <a:cubicBezTo>
                    <a:pt x="2303274" y="1746629"/>
                    <a:pt x="2357262" y="1748999"/>
                    <a:pt x="2410994" y="1754116"/>
                  </a:cubicBezTo>
                  <a:cubicBezTo>
                    <a:pt x="2466219" y="1759375"/>
                    <a:pt x="2582302" y="1773371"/>
                    <a:pt x="2639594" y="1781010"/>
                  </a:cubicBezTo>
                  <a:cubicBezTo>
                    <a:pt x="2671011" y="1785199"/>
                    <a:pt x="2702644" y="1788241"/>
                    <a:pt x="2733723" y="1794457"/>
                  </a:cubicBezTo>
                  <a:cubicBezTo>
                    <a:pt x="2733729" y="1794458"/>
                    <a:pt x="2868191" y="1828074"/>
                    <a:pt x="2895088" y="1834798"/>
                  </a:cubicBezTo>
                  <a:cubicBezTo>
                    <a:pt x="2913017" y="1839280"/>
                    <a:pt x="2930754" y="1844621"/>
                    <a:pt x="2948876" y="1848245"/>
                  </a:cubicBezTo>
                  <a:cubicBezTo>
                    <a:pt x="2971288" y="1852727"/>
                    <a:pt x="2993939" y="1856149"/>
                    <a:pt x="3016112" y="1861692"/>
                  </a:cubicBezTo>
                  <a:cubicBezTo>
                    <a:pt x="3029863" y="1865130"/>
                    <a:pt x="3042702" y="1871702"/>
                    <a:pt x="3056453" y="1875140"/>
                  </a:cubicBezTo>
                  <a:cubicBezTo>
                    <a:pt x="3078626" y="1880683"/>
                    <a:pt x="3101143" y="1884830"/>
                    <a:pt x="3123688" y="1888587"/>
                  </a:cubicBezTo>
                  <a:cubicBezTo>
                    <a:pt x="3212866" y="1903450"/>
                    <a:pt x="3256698" y="1905922"/>
                    <a:pt x="3352288" y="1915481"/>
                  </a:cubicBezTo>
                  <a:cubicBezTo>
                    <a:pt x="3468829" y="1910999"/>
                    <a:pt x="3585687" y="1911719"/>
                    <a:pt x="3701912" y="1902034"/>
                  </a:cubicBezTo>
                  <a:cubicBezTo>
                    <a:pt x="3828290" y="1891503"/>
                    <a:pt x="3799836" y="1883660"/>
                    <a:pt x="3876723" y="1861692"/>
                  </a:cubicBezTo>
                  <a:cubicBezTo>
                    <a:pt x="3894493" y="1856615"/>
                    <a:pt x="3912810" y="1853556"/>
                    <a:pt x="3930512" y="1848245"/>
                  </a:cubicBezTo>
                  <a:cubicBezTo>
                    <a:pt x="3957665" y="1840099"/>
                    <a:pt x="3984300" y="1830316"/>
                    <a:pt x="4011194" y="1821351"/>
                  </a:cubicBezTo>
                  <a:cubicBezTo>
                    <a:pt x="4024641" y="1816869"/>
                    <a:pt x="4039741" y="1815767"/>
                    <a:pt x="4051535" y="1807904"/>
                  </a:cubicBezTo>
                  <a:cubicBezTo>
                    <a:pt x="4064982" y="1798939"/>
                    <a:pt x="4077108" y="1787574"/>
                    <a:pt x="4091876" y="1781010"/>
                  </a:cubicBezTo>
                  <a:cubicBezTo>
                    <a:pt x="4117782" y="1769496"/>
                    <a:pt x="4145665" y="1763081"/>
                    <a:pt x="4172559" y="1754116"/>
                  </a:cubicBezTo>
                  <a:cubicBezTo>
                    <a:pt x="4186006" y="1749634"/>
                    <a:pt x="4201106" y="1748532"/>
                    <a:pt x="4212900" y="1740669"/>
                  </a:cubicBezTo>
                  <a:cubicBezTo>
                    <a:pt x="4391981" y="1621282"/>
                    <a:pt x="4126570" y="1793112"/>
                    <a:pt x="4293582" y="1700328"/>
                  </a:cubicBezTo>
                  <a:cubicBezTo>
                    <a:pt x="4321837" y="1684631"/>
                    <a:pt x="4343601" y="1656762"/>
                    <a:pt x="4374265" y="1646540"/>
                  </a:cubicBezTo>
                  <a:cubicBezTo>
                    <a:pt x="4401159" y="1637575"/>
                    <a:pt x="4431359" y="1635370"/>
                    <a:pt x="4454947" y="1619645"/>
                  </a:cubicBezTo>
                  <a:cubicBezTo>
                    <a:pt x="4468394" y="1610680"/>
                    <a:pt x="4482873" y="1603097"/>
                    <a:pt x="4495288" y="1592751"/>
                  </a:cubicBezTo>
                  <a:cubicBezTo>
                    <a:pt x="4509897" y="1580577"/>
                    <a:pt x="4519806" y="1562959"/>
                    <a:pt x="4535629" y="1552410"/>
                  </a:cubicBezTo>
                  <a:cubicBezTo>
                    <a:pt x="4547423" y="1544547"/>
                    <a:pt x="4562524" y="1543445"/>
                    <a:pt x="4575971" y="1538963"/>
                  </a:cubicBezTo>
                  <a:cubicBezTo>
                    <a:pt x="4589418" y="1529998"/>
                    <a:pt x="4601544" y="1518633"/>
                    <a:pt x="4616312" y="1512069"/>
                  </a:cubicBezTo>
                  <a:lnTo>
                    <a:pt x="4737335" y="1471728"/>
                  </a:lnTo>
                  <a:lnTo>
                    <a:pt x="4777676" y="1458281"/>
                  </a:lnTo>
                  <a:lnTo>
                    <a:pt x="4818018" y="1444834"/>
                  </a:lnTo>
                  <a:cubicBezTo>
                    <a:pt x="4831465" y="1435869"/>
                    <a:pt x="4843904" y="1425168"/>
                    <a:pt x="4858359" y="1417940"/>
                  </a:cubicBezTo>
                  <a:cubicBezTo>
                    <a:pt x="4871037" y="1411601"/>
                    <a:pt x="4885025" y="1408222"/>
                    <a:pt x="4898700" y="1404492"/>
                  </a:cubicBezTo>
                  <a:cubicBezTo>
                    <a:pt x="5065550" y="1358986"/>
                    <a:pt x="4953753" y="1395105"/>
                    <a:pt x="5046618" y="1364151"/>
                  </a:cubicBezTo>
                  <a:cubicBezTo>
                    <a:pt x="5060065" y="1355186"/>
                    <a:pt x="5072104" y="1343623"/>
                    <a:pt x="5086959" y="1337257"/>
                  </a:cubicBezTo>
                  <a:cubicBezTo>
                    <a:pt x="5147277" y="1311406"/>
                    <a:pt x="5128753" y="1336531"/>
                    <a:pt x="5181088" y="1310363"/>
                  </a:cubicBezTo>
                  <a:cubicBezTo>
                    <a:pt x="5285356" y="1258229"/>
                    <a:pt x="5160373" y="1303821"/>
                    <a:pt x="5261771" y="1270022"/>
                  </a:cubicBezTo>
                  <a:lnTo>
                    <a:pt x="5342453" y="1216234"/>
                  </a:lnTo>
                  <a:cubicBezTo>
                    <a:pt x="5355900" y="1207269"/>
                    <a:pt x="5371366" y="1200768"/>
                    <a:pt x="5382794" y="1189340"/>
                  </a:cubicBezTo>
                  <a:cubicBezTo>
                    <a:pt x="5405206" y="1166928"/>
                    <a:pt x="5432448" y="1148476"/>
                    <a:pt x="5450029" y="1122104"/>
                  </a:cubicBezTo>
                  <a:cubicBezTo>
                    <a:pt x="5483956" y="1071214"/>
                    <a:pt x="5465495" y="1093191"/>
                    <a:pt x="5503818" y="1054869"/>
                  </a:cubicBezTo>
                  <a:lnTo>
                    <a:pt x="5530712" y="974187"/>
                  </a:lnTo>
                  <a:cubicBezTo>
                    <a:pt x="5535194" y="960740"/>
                    <a:pt x="5541829" y="947827"/>
                    <a:pt x="5544159" y="933845"/>
                  </a:cubicBezTo>
                  <a:lnTo>
                    <a:pt x="5557606" y="853163"/>
                  </a:lnTo>
                  <a:cubicBezTo>
                    <a:pt x="5547032" y="736846"/>
                    <a:pt x="5554470" y="734609"/>
                    <a:pt x="5530712" y="651457"/>
                  </a:cubicBezTo>
                  <a:cubicBezTo>
                    <a:pt x="5526818" y="637828"/>
                    <a:pt x="5523604" y="623794"/>
                    <a:pt x="5517265" y="611116"/>
                  </a:cubicBezTo>
                  <a:cubicBezTo>
                    <a:pt x="5495027" y="566640"/>
                    <a:pt x="5458188" y="538593"/>
                    <a:pt x="5423135" y="503540"/>
                  </a:cubicBezTo>
                  <a:cubicBezTo>
                    <a:pt x="5414170" y="494575"/>
                    <a:pt x="5406790" y="483678"/>
                    <a:pt x="5396241" y="476645"/>
                  </a:cubicBezTo>
                  <a:lnTo>
                    <a:pt x="5275218" y="395963"/>
                  </a:lnTo>
                  <a:cubicBezTo>
                    <a:pt x="5211290" y="353345"/>
                    <a:pt x="5250205" y="374179"/>
                    <a:pt x="5154194" y="342175"/>
                  </a:cubicBezTo>
                  <a:lnTo>
                    <a:pt x="5033171" y="301834"/>
                  </a:lnTo>
                  <a:cubicBezTo>
                    <a:pt x="5019724" y="297352"/>
                    <a:pt x="5006580" y="291825"/>
                    <a:pt x="4992829" y="288387"/>
                  </a:cubicBezTo>
                  <a:cubicBezTo>
                    <a:pt x="4974900" y="283905"/>
                    <a:pt x="4956743" y="280251"/>
                    <a:pt x="4939041" y="274940"/>
                  </a:cubicBezTo>
                  <a:cubicBezTo>
                    <a:pt x="4911888" y="266794"/>
                    <a:pt x="4885253" y="257010"/>
                    <a:pt x="4858359" y="248045"/>
                  </a:cubicBezTo>
                  <a:lnTo>
                    <a:pt x="4818018" y="234598"/>
                  </a:lnTo>
                  <a:cubicBezTo>
                    <a:pt x="4804571" y="230116"/>
                    <a:pt x="4791575" y="223931"/>
                    <a:pt x="4777676" y="221151"/>
                  </a:cubicBezTo>
                  <a:lnTo>
                    <a:pt x="4710441" y="207704"/>
                  </a:lnTo>
                  <a:cubicBezTo>
                    <a:pt x="4683616" y="202827"/>
                    <a:pt x="4656495" y="199604"/>
                    <a:pt x="4629759" y="194257"/>
                  </a:cubicBezTo>
                  <a:cubicBezTo>
                    <a:pt x="4611637" y="190633"/>
                    <a:pt x="4594201" y="183848"/>
                    <a:pt x="4575971" y="180810"/>
                  </a:cubicBezTo>
                  <a:cubicBezTo>
                    <a:pt x="4437198" y="157681"/>
                    <a:pt x="4402006" y="156718"/>
                    <a:pt x="4280135" y="140469"/>
                  </a:cubicBezTo>
                  <a:cubicBezTo>
                    <a:pt x="4108677" y="117608"/>
                    <a:pt x="4231682" y="127303"/>
                    <a:pt x="3970853" y="113575"/>
                  </a:cubicBezTo>
                  <a:cubicBezTo>
                    <a:pt x="3422001" y="84688"/>
                    <a:pt x="3900278" y="115145"/>
                    <a:pt x="3473312" y="86681"/>
                  </a:cubicBezTo>
                  <a:cubicBezTo>
                    <a:pt x="3132701" y="117645"/>
                    <a:pt x="3499436" y="94247"/>
                    <a:pt x="3204371" y="86681"/>
                  </a:cubicBezTo>
                  <a:cubicBezTo>
                    <a:pt x="2895157" y="78752"/>
                    <a:pt x="2585806" y="77716"/>
                    <a:pt x="2276523" y="73234"/>
                  </a:cubicBezTo>
                  <a:cubicBezTo>
                    <a:pt x="1933955" y="42091"/>
                    <a:pt x="2328047" y="74966"/>
                    <a:pt x="1698300" y="46340"/>
                  </a:cubicBezTo>
                  <a:cubicBezTo>
                    <a:pt x="1644381" y="43889"/>
                    <a:pt x="1590813" y="36125"/>
                    <a:pt x="1536935" y="32892"/>
                  </a:cubicBezTo>
                  <a:lnTo>
                    <a:pt x="1025947" y="5998"/>
                  </a:lnTo>
                  <a:cubicBezTo>
                    <a:pt x="779418" y="14963"/>
                    <a:pt x="525685" y="-26944"/>
                    <a:pt x="286359" y="32892"/>
                  </a:cubicBezTo>
                  <a:cubicBezTo>
                    <a:pt x="205070" y="53216"/>
                    <a:pt x="250102" y="40496"/>
                    <a:pt x="151888" y="73234"/>
                  </a:cubicBezTo>
                  <a:lnTo>
                    <a:pt x="111547" y="86681"/>
                  </a:lnTo>
                  <a:cubicBezTo>
                    <a:pt x="102582" y="100128"/>
                    <a:pt x="91881" y="112567"/>
                    <a:pt x="84653" y="127022"/>
                  </a:cubicBezTo>
                  <a:cubicBezTo>
                    <a:pt x="78314" y="139700"/>
                    <a:pt x="81229" y="157340"/>
                    <a:pt x="71206" y="167363"/>
                  </a:cubicBezTo>
                  <a:cubicBezTo>
                    <a:pt x="61183" y="177386"/>
                    <a:pt x="44312" y="176328"/>
                    <a:pt x="30865" y="180810"/>
                  </a:cubicBezTo>
                  <a:cubicBezTo>
                    <a:pt x="2553" y="265745"/>
                    <a:pt x="3971" y="233143"/>
                    <a:pt x="3971" y="274940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B93DA3D2-45C7-F08C-3ABB-3D3303C3681C}"/>
                </a:ext>
              </a:extLst>
            </p:cNvPr>
            <p:cNvSpPr/>
            <p:nvPr/>
          </p:nvSpPr>
          <p:spPr>
            <a:xfrm>
              <a:off x="249317" y="107576"/>
              <a:ext cx="10414201" cy="34558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7" name="Straight Arrow Connector 446">
            <a:extLst>
              <a:ext uri="{FF2B5EF4-FFF2-40B4-BE49-F238E27FC236}">
                <a16:creationId xmlns:a16="http://schemas.microsoft.com/office/drawing/2014/main" id="{5A084442-A0AA-E9E1-18B9-C162AB958BCD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8575621" y="3603812"/>
            <a:ext cx="20621" cy="26789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9" name="TextBox 448">
            <a:extLst>
              <a:ext uri="{FF2B5EF4-FFF2-40B4-BE49-F238E27FC236}">
                <a16:creationId xmlns:a16="http://schemas.microsoft.com/office/drawing/2014/main" id="{5D35C537-4E5E-E769-2D75-C503388058A5}"/>
              </a:ext>
            </a:extLst>
          </p:cNvPr>
          <p:cNvSpPr txBox="1"/>
          <p:nvPr/>
        </p:nvSpPr>
        <p:spPr>
          <a:xfrm>
            <a:off x="8552884" y="4478643"/>
            <a:ext cx="189000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The most recent encounter’s disease codes are used to build the hypergraph!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C0B13C58-F7E4-CBF4-CA59-076447258406}"/>
              </a:ext>
            </a:extLst>
          </p:cNvPr>
          <p:cNvSpPr txBox="1"/>
          <p:nvPr/>
        </p:nvSpPr>
        <p:spPr>
          <a:xfrm>
            <a:off x="104648" y="107882"/>
            <a:ext cx="6366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Hypergraph: Patients </a:t>
            </a:r>
            <a:r>
              <a:rPr lang="en-US" b="1" dirty="0"/>
              <a:t>as nodes and diseases as hyperedges.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0947BAEC-41EE-67B6-ECE7-7A962F942D48}"/>
              </a:ext>
            </a:extLst>
          </p:cNvPr>
          <p:cNvCxnSpPr>
            <a:cxnSpLocks/>
            <a:stCxn id="444" idx="3"/>
          </p:cNvCxnSpPr>
          <p:nvPr/>
        </p:nvCxnSpPr>
        <p:spPr>
          <a:xfrm>
            <a:off x="10490400" y="1754647"/>
            <a:ext cx="3092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4" name="Rectangle 453">
            <a:extLst>
              <a:ext uri="{FF2B5EF4-FFF2-40B4-BE49-F238E27FC236}">
                <a16:creationId xmlns:a16="http://schemas.microsoft.com/office/drawing/2014/main" id="{9DB6A8C6-BCCF-63F4-E865-F4B40FEED769}"/>
              </a:ext>
            </a:extLst>
          </p:cNvPr>
          <p:cNvSpPr/>
          <p:nvPr/>
        </p:nvSpPr>
        <p:spPr>
          <a:xfrm>
            <a:off x="10797988" y="1324535"/>
            <a:ext cx="1394012" cy="102197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Hyperedge-node message passing via Transformer</a:t>
            </a:r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EE3DAA77-6E0A-1223-9C55-D2DC05D35DA9}"/>
              </a:ext>
            </a:extLst>
          </p:cNvPr>
          <p:cNvCxnSpPr>
            <a:cxnSpLocks/>
            <a:stCxn id="454" idx="2"/>
          </p:cNvCxnSpPr>
          <p:nvPr/>
        </p:nvCxnSpPr>
        <p:spPr>
          <a:xfrm>
            <a:off x="11494994" y="2346512"/>
            <a:ext cx="0" cy="204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TextBox 456">
            <a:extLst>
              <a:ext uri="{FF2B5EF4-FFF2-40B4-BE49-F238E27FC236}">
                <a16:creationId xmlns:a16="http://schemas.microsoft.com/office/drawing/2014/main" id="{12AFDDB9-F581-E4E3-B6B7-D98F5249F133}"/>
              </a:ext>
            </a:extLst>
          </p:cNvPr>
          <p:cNvSpPr txBox="1"/>
          <p:nvPr/>
        </p:nvSpPr>
        <p:spPr>
          <a:xfrm>
            <a:off x="10502431" y="2829880"/>
            <a:ext cx="16895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Extract hyperedge (disease) representation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08D1493C-F51B-6526-272B-34C2AB4165A0}"/>
              </a:ext>
            </a:extLst>
          </p:cNvPr>
          <p:cNvSpPr txBox="1"/>
          <p:nvPr/>
        </p:nvSpPr>
        <p:spPr>
          <a:xfrm>
            <a:off x="10111199" y="4177410"/>
            <a:ext cx="2182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Regularization loss</a:t>
            </a:r>
          </a:p>
        </p:txBody>
      </p:sp>
      <p:pic>
        <p:nvPicPr>
          <p:cNvPr id="463" name="Picture 462">
            <a:extLst>
              <a:ext uri="{FF2B5EF4-FFF2-40B4-BE49-F238E27FC236}">
                <a16:creationId xmlns:a16="http://schemas.microsoft.com/office/drawing/2014/main" id="{5821A157-A5B4-5AEB-4A0E-7F8CE1D24B8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393" b="6190"/>
          <a:stretch/>
        </p:blipFill>
        <p:spPr>
          <a:xfrm>
            <a:off x="10545731" y="908102"/>
            <a:ext cx="1602967" cy="322926"/>
          </a:xfrm>
          <a:prstGeom prst="rect">
            <a:avLst/>
          </a:prstGeom>
        </p:spPr>
      </p:pic>
      <p:pic>
        <p:nvPicPr>
          <p:cNvPr id="464" name="Picture 463">
            <a:extLst>
              <a:ext uri="{FF2B5EF4-FFF2-40B4-BE49-F238E27FC236}">
                <a16:creationId xmlns:a16="http://schemas.microsoft.com/office/drawing/2014/main" id="{983E00EC-C5CD-F6DD-EB0F-B4D52FF39F7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3669" t="8380"/>
          <a:stretch/>
        </p:blipFill>
        <p:spPr>
          <a:xfrm>
            <a:off x="10618679" y="1237026"/>
            <a:ext cx="1497122" cy="315389"/>
          </a:xfrm>
          <a:prstGeom prst="rect">
            <a:avLst/>
          </a:prstGeom>
        </p:spPr>
      </p:pic>
      <p:sp>
        <p:nvSpPr>
          <p:cNvPr id="465" name="TextBox 464">
            <a:extLst>
              <a:ext uri="{FF2B5EF4-FFF2-40B4-BE49-F238E27FC236}">
                <a16:creationId xmlns:a16="http://schemas.microsoft.com/office/drawing/2014/main" id="{3D94DD2C-0EF9-A198-23DE-A0EF73CBA4CC}"/>
              </a:ext>
            </a:extLst>
          </p:cNvPr>
          <p:cNvSpPr txBox="1"/>
          <p:nvPr/>
        </p:nvSpPr>
        <p:spPr>
          <a:xfrm>
            <a:off x="203400" y="1868090"/>
            <a:ext cx="636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CVD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77D058C6-F5A5-9316-7D21-BBB3BB0A599F}"/>
              </a:ext>
            </a:extLst>
          </p:cNvPr>
          <p:cNvSpPr txBox="1"/>
          <p:nvPr/>
        </p:nvSpPr>
        <p:spPr>
          <a:xfrm>
            <a:off x="7174510" y="3161450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CKD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8302986B-84FB-6FFE-15DB-9FD061289DAC}"/>
              </a:ext>
            </a:extLst>
          </p:cNvPr>
          <p:cNvSpPr txBox="1"/>
          <p:nvPr/>
        </p:nvSpPr>
        <p:spPr>
          <a:xfrm>
            <a:off x="8957290" y="470195"/>
            <a:ext cx="108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Diabetes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7F024963-C418-A7EF-D80E-F31464E1E76A}"/>
              </a:ext>
            </a:extLst>
          </p:cNvPr>
          <p:cNvSpPr txBox="1"/>
          <p:nvPr/>
        </p:nvSpPr>
        <p:spPr>
          <a:xfrm>
            <a:off x="9418431" y="165085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Cancer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2D0D5052-A959-C856-C3BF-D69B38D484B8}"/>
              </a:ext>
            </a:extLst>
          </p:cNvPr>
          <p:cNvSpPr txBox="1"/>
          <p:nvPr/>
        </p:nvSpPr>
        <p:spPr>
          <a:xfrm>
            <a:off x="2537482" y="373895"/>
            <a:ext cx="818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Stroke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C6576E8A-2633-C23C-2E54-3EF4917B1C78}"/>
              </a:ext>
            </a:extLst>
          </p:cNvPr>
          <p:cNvSpPr txBox="1"/>
          <p:nvPr/>
        </p:nvSpPr>
        <p:spPr>
          <a:xfrm>
            <a:off x="2185078" y="2837115"/>
            <a:ext cx="1523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Hypertension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D977D14-69B1-FADE-038C-17970A060AEE}"/>
              </a:ext>
            </a:extLst>
          </p:cNvPr>
          <p:cNvSpPr/>
          <p:nvPr/>
        </p:nvSpPr>
        <p:spPr>
          <a:xfrm>
            <a:off x="10003018" y="6304753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4E93E0-DDAC-AA4C-1213-D42355DD3477}"/>
              </a:ext>
            </a:extLst>
          </p:cNvPr>
          <p:cNvSpPr/>
          <p:nvPr/>
        </p:nvSpPr>
        <p:spPr>
          <a:xfrm>
            <a:off x="10176639" y="6304753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26BC14-FECE-2784-5D6D-1669A2343560}"/>
              </a:ext>
            </a:extLst>
          </p:cNvPr>
          <p:cNvSpPr/>
          <p:nvPr/>
        </p:nvSpPr>
        <p:spPr>
          <a:xfrm>
            <a:off x="10350260" y="6304753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DF5A3D-3E10-30AB-56AF-92599C011E48}"/>
              </a:ext>
            </a:extLst>
          </p:cNvPr>
          <p:cNvSpPr/>
          <p:nvPr/>
        </p:nvSpPr>
        <p:spPr>
          <a:xfrm>
            <a:off x="10523881" y="6304753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0BF12B-4CF3-3620-B1D8-A2746183386D}"/>
              </a:ext>
            </a:extLst>
          </p:cNvPr>
          <p:cNvSpPr/>
          <p:nvPr/>
        </p:nvSpPr>
        <p:spPr>
          <a:xfrm>
            <a:off x="10690725" y="6304753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4D6E192-C9A1-0957-A93B-B4F488898A66}"/>
              </a:ext>
            </a:extLst>
          </p:cNvPr>
          <p:cNvSpPr/>
          <p:nvPr/>
        </p:nvSpPr>
        <p:spPr>
          <a:xfrm>
            <a:off x="10003018" y="6131132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75AD97-1AF7-28E2-D51D-0854093FE849}"/>
              </a:ext>
            </a:extLst>
          </p:cNvPr>
          <p:cNvSpPr/>
          <p:nvPr/>
        </p:nvSpPr>
        <p:spPr>
          <a:xfrm>
            <a:off x="10176639" y="6131132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E9C7D5-4BCC-ABCC-58C4-3D23BE7749F4}"/>
              </a:ext>
            </a:extLst>
          </p:cNvPr>
          <p:cNvSpPr/>
          <p:nvPr/>
        </p:nvSpPr>
        <p:spPr>
          <a:xfrm>
            <a:off x="10350260" y="6131132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8767B5-33B1-D6B2-74E4-14479143A8ED}"/>
              </a:ext>
            </a:extLst>
          </p:cNvPr>
          <p:cNvSpPr/>
          <p:nvPr/>
        </p:nvSpPr>
        <p:spPr>
          <a:xfrm>
            <a:off x="10523881" y="6131132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7FED99-F4EF-DF3E-E829-FD0D042D422D}"/>
              </a:ext>
            </a:extLst>
          </p:cNvPr>
          <p:cNvSpPr/>
          <p:nvPr/>
        </p:nvSpPr>
        <p:spPr>
          <a:xfrm>
            <a:off x="10690725" y="6131132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101CEC-65FF-7FEE-8BF9-5B25FDCD6A3F}"/>
              </a:ext>
            </a:extLst>
          </p:cNvPr>
          <p:cNvSpPr/>
          <p:nvPr/>
        </p:nvSpPr>
        <p:spPr>
          <a:xfrm>
            <a:off x="10003018" y="5957511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B9FA70-0FCE-878D-D2F1-EA92B764C6F8}"/>
              </a:ext>
            </a:extLst>
          </p:cNvPr>
          <p:cNvSpPr/>
          <p:nvPr/>
        </p:nvSpPr>
        <p:spPr>
          <a:xfrm>
            <a:off x="10176639" y="5957511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573D84-CC48-2A00-7D08-D0A96511315A}"/>
              </a:ext>
            </a:extLst>
          </p:cNvPr>
          <p:cNvSpPr/>
          <p:nvPr/>
        </p:nvSpPr>
        <p:spPr>
          <a:xfrm>
            <a:off x="10350260" y="595751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B4EDD5-67E9-37D7-55A6-09319E13EDAB}"/>
              </a:ext>
            </a:extLst>
          </p:cNvPr>
          <p:cNvSpPr/>
          <p:nvPr/>
        </p:nvSpPr>
        <p:spPr>
          <a:xfrm>
            <a:off x="10523881" y="595751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473B377-E2E4-9DC4-BB4B-E5693193FF25}"/>
              </a:ext>
            </a:extLst>
          </p:cNvPr>
          <p:cNvSpPr/>
          <p:nvPr/>
        </p:nvSpPr>
        <p:spPr>
          <a:xfrm>
            <a:off x="10690725" y="5957511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E29C5B2-F7BE-29E7-80D8-1910934EAC62}"/>
              </a:ext>
            </a:extLst>
          </p:cNvPr>
          <p:cNvSpPr/>
          <p:nvPr/>
        </p:nvSpPr>
        <p:spPr>
          <a:xfrm>
            <a:off x="10003018" y="5783890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7B74C96-71FE-CC0C-8C6E-BFFA488A3A52}"/>
              </a:ext>
            </a:extLst>
          </p:cNvPr>
          <p:cNvSpPr/>
          <p:nvPr/>
        </p:nvSpPr>
        <p:spPr>
          <a:xfrm>
            <a:off x="10176639" y="5783890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3B9827D-95BD-1134-672B-4A64FEC80813}"/>
              </a:ext>
            </a:extLst>
          </p:cNvPr>
          <p:cNvSpPr/>
          <p:nvPr/>
        </p:nvSpPr>
        <p:spPr>
          <a:xfrm>
            <a:off x="10350260" y="5783890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B4C721B-2DA8-7B34-1FB7-61126B41C837}"/>
              </a:ext>
            </a:extLst>
          </p:cNvPr>
          <p:cNvSpPr/>
          <p:nvPr/>
        </p:nvSpPr>
        <p:spPr>
          <a:xfrm>
            <a:off x="10523881" y="5783890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B49AE3D-AA43-CF81-2148-3CB7C8603452}"/>
              </a:ext>
            </a:extLst>
          </p:cNvPr>
          <p:cNvSpPr/>
          <p:nvPr/>
        </p:nvSpPr>
        <p:spPr>
          <a:xfrm>
            <a:off x="10690725" y="5783890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4133FF5-BC7C-E4E1-9F57-EC5C4C9C4E20}"/>
              </a:ext>
            </a:extLst>
          </p:cNvPr>
          <p:cNvSpPr/>
          <p:nvPr/>
        </p:nvSpPr>
        <p:spPr>
          <a:xfrm>
            <a:off x="10003018" y="6476298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708A78-B2EA-8380-A25C-14A11771A586}"/>
              </a:ext>
            </a:extLst>
          </p:cNvPr>
          <p:cNvSpPr/>
          <p:nvPr/>
        </p:nvSpPr>
        <p:spPr>
          <a:xfrm>
            <a:off x="10176639" y="6476298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FAA834-D190-CB5D-15B0-618A51C37F2C}"/>
              </a:ext>
            </a:extLst>
          </p:cNvPr>
          <p:cNvSpPr/>
          <p:nvPr/>
        </p:nvSpPr>
        <p:spPr>
          <a:xfrm>
            <a:off x="10350260" y="6476298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B539526E-FB22-042B-0DC6-B1E4A24F0AE0}"/>
              </a:ext>
            </a:extLst>
          </p:cNvPr>
          <p:cNvSpPr/>
          <p:nvPr/>
        </p:nvSpPr>
        <p:spPr>
          <a:xfrm>
            <a:off x="10523881" y="6476298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915C7DDA-B07B-3E61-DE7B-738295D42702}"/>
              </a:ext>
            </a:extLst>
          </p:cNvPr>
          <p:cNvSpPr/>
          <p:nvPr/>
        </p:nvSpPr>
        <p:spPr>
          <a:xfrm>
            <a:off x="10690725" y="6476298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3EFACCDA-D699-906E-B315-E8CA5F3E4E7A}"/>
              </a:ext>
            </a:extLst>
          </p:cNvPr>
          <p:cNvSpPr/>
          <p:nvPr/>
        </p:nvSpPr>
        <p:spPr>
          <a:xfrm>
            <a:off x="11282570" y="6296826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5" name="Rectangle 454">
            <a:extLst>
              <a:ext uri="{FF2B5EF4-FFF2-40B4-BE49-F238E27FC236}">
                <a16:creationId xmlns:a16="http://schemas.microsoft.com/office/drawing/2014/main" id="{952DDB00-5CA7-F2E3-AD9C-CCC728D5D8D3}"/>
              </a:ext>
            </a:extLst>
          </p:cNvPr>
          <p:cNvSpPr/>
          <p:nvPr/>
        </p:nvSpPr>
        <p:spPr>
          <a:xfrm>
            <a:off x="11456191" y="6296826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8" name="Rectangle 457">
            <a:extLst>
              <a:ext uri="{FF2B5EF4-FFF2-40B4-BE49-F238E27FC236}">
                <a16:creationId xmlns:a16="http://schemas.microsoft.com/office/drawing/2014/main" id="{5F898BF0-8C6F-AB0F-C959-E314B5F9A4A1}"/>
              </a:ext>
            </a:extLst>
          </p:cNvPr>
          <p:cNvSpPr/>
          <p:nvPr/>
        </p:nvSpPr>
        <p:spPr>
          <a:xfrm>
            <a:off x="11629812" y="6296826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9" name="Rectangle 458">
            <a:extLst>
              <a:ext uri="{FF2B5EF4-FFF2-40B4-BE49-F238E27FC236}">
                <a16:creationId xmlns:a16="http://schemas.microsoft.com/office/drawing/2014/main" id="{193D8204-EE15-8B32-0696-5B16CC95CF5A}"/>
              </a:ext>
            </a:extLst>
          </p:cNvPr>
          <p:cNvSpPr/>
          <p:nvPr/>
        </p:nvSpPr>
        <p:spPr>
          <a:xfrm>
            <a:off x="11803433" y="6296826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50ED3847-0425-0AD5-DD8F-B44170152A72}"/>
              </a:ext>
            </a:extLst>
          </p:cNvPr>
          <p:cNvSpPr/>
          <p:nvPr/>
        </p:nvSpPr>
        <p:spPr>
          <a:xfrm>
            <a:off x="11970277" y="6296826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Rectangle 470">
            <a:extLst>
              <a:ext uri="{FF2B5EF4-FFF2-40B4-BE49-F238E27FC236}">
                <a16:creationId xmlns:a16="http://schemas.microsoft.com/office/drawing/2014/main" id="{655A9E9D-10A6-9C56-F40B-D9DD6DCE5E4C}"/>
              </a:ext>
            </a:extLst>
          </p:cNvPr>
          <p:cNvSpPr/>
          <p:nvPr/>
        </p:nvSpPr>
        <p:spPr>
          <a:xfrm>
            <a:off x="11282570" y="6123205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5F487AF4-60F7-DAA9-C4F2-2847A564A473}"/>
              </a:ext>
            </a:extLst>
          </p:cNvPr>
          <p:cNvSpPr/>
          <p:nvPr/>
        </p:nvSpPr>
        <p:spPr>
          <a:xfrm>
            <a:off x="11456191" y="6123205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3" name="Rectangle 472">
            <a:extLst>
              <a:ext uri="{FF2B5EF4-FFF2-40B4-BE49-F238E27FC236}">
                <a16:creationId xmlns:a16="http://schemas.microsoft.com/office/drawing/2014/main" id="{7EF3673A-1C6D-6F35-E7F5-65F3AE05B1B8}"/>
              </a:ext>
            </a:extLst>
          </p:cNvPr>
          <p:cNvSpPr/>
          <p:nvPr/>
        </p:nvSpPr>
        <p:spPr>
          <a:xfrm>
            <a:off x="11629812" y="6123205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4" name="Rectangle 473">
            <a:extLst>
              <a:ext uri="{FF2B5EF4-FFF2-40B4-BE49-F238E27FC236}">
                <a16:creationId xmlns:a16="http://schemas.microsoft.com/office/drawing/2014/main" id="{6962F0EA-91F1-BEAD-1C26-9D65F7A8DE05}"/>
              </a:ext>
            </a:extLst>
          </p:cNvPr>
          <p:cNvSpPr/>
          <p:nvPr/>
        </p:nvSpPr>
        <p:spPr>
          <a:xfrm>
            <a:off x="11803433" y="6123205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Rectangle 474">
            <a:extLst>
              <a:ext uri="{FF2B5EF4-FFF2-40B4-BE49-F238E27FC236}">
                <a16:creationId xmlns:a16="http://schemas.microsoft.com/office/drawing/2014/main" id="{9EB18F73-7B27-E820-631B-472D9E6DD07E}"/>
              </a:ext>
            </a:extLst>
          </p:cNvPr>
          <p:cNvSpPr/>
          <p:nvPr/>
        </p:nvSpPr>
        <p:spPr>
          <a:xfrm>
            <a:off x="11970277" y="6123205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6" name="Rectangle 475">
            <a:extLst>
              <a:ext uri="{FF2B5EF4-FFF2-40B4-BE49-F238E27FC236}">
                <a16:creationId xmlns:a16="http://schemas.microsoft.com/office/drawing/2014/main" id="{9F47A352-CAFD-520E-7D20-92EA75021684}"/>
              </a:ext>
            </a:extLst>
          </p:cNvPr>
          <p:cNvSpPr/>
          <p:nvPr/>
        </p:nvSpPr>
        <p:spPr>
          <a:xfrm>
            <a:off x="11282570" y="5949584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7" name="Rectangle 476">
            <a:extLst>
              <a:ext uri="{FF2B5EF4-FFF2-40B4-BE49-F238E27FC236}">
                <a16:creationId xmlns:a16="http://schemas.microsoft.com/office/drawing/2014/main" id="{A601FF3F-69F2-A416-868D-227F734E258A}"/>
              </a:ext>
            </a:extLst>
          </p:cNvPr>
          <p:cNvSpPr/>
          <p:nvPr/>
        </p:nvSpPr>
        <p:spPr>
          <a:xfrm>
            <a:off x="11456191" y="5949584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9210DFA-83E3-731B-CF77-7CA29F4D80BC}"/>
              </a:ext>
            </a:extLst>
          </p:cNvPr>
          <p:cNvSpPr/>
          <p:nvPr/>
        </p:nvSpPr>
        <p:spPr>
          <a:xfrm>
            <a:off x="11629812" y="5949584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9" name="Rectangle 478">
            <a:extLst>
              <a:ext uri="{FF2B5EF4-FFF2-40B4-BE49-F238E27FC236}">
                <a16:creationId xmlns:a16="http://schemas.microsoft.com/office/drawing/2014/main" id="{BE293163-1F2E-0478-3887-60BBA372333A}"/>
              </a:ext>
            </a:extLst>
          </p:cNvPr>
          <p:cNvSpPr/>
          <p:nvPr/>
        </p:nvSpPr>
        <p:spPr>
          <a:xfrm>
            <a:off x="11803433" y="5949584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6A09F128-8B60-4668-965C-E37F1E393FD1}"/>
              </a:ext>
            </a:extLst>
          </p:cNvPr>
          <p:cNvSpPr/>
          <p:nvPr/>
        </p:nvSpPr>
        <p:spPr>
          <a:xfrm>
            <a:off x="11970277" y="5949584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1" name="Rectangle 480">
            <a:extLst>
              <a:ext uri="{FF2B5EF4-FFF2-40B4-BE49-F238E27FC236}">
                <a16:creationId xmlns:a16="http://schemas.microsoft.com/office/drawing/2014/main" id="{0086390E-2000-2A59-82D1-BC205A7706CE}"/>
              </a:ext>
            </a:extLst>
          </p:cNvPr>
          <p:cNvSpPr/>
          <p:nvPr/>
        </p:nvSpPr>
        <p:spPr>
          <a:xfrm>
            <a:off x="11282570" y="5775963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4C5418DA-F8B8-9465-D748-3260A0CDEEB6}"/>
              </a:ext>
            </a:extLst>
          </p:cNvPr>
          <p:cNvSpPr/>
          <p:nvPr/>
        </p:nvSpPr>
        <p:spPr>
          <a:xfrm>
            <a:off x="11456191" y="5775963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E6DE6BF0-8EF7-9A4E-B418-5BB6F3F0C70F}"/>
              </a:ext>
            </a:extLst>
          </p:cNvPr>
          <p:cNvSpPr/>
          <p:nvPr/>
        </p:nvSpPr>
        <p:spPr>
          <a:xfrm>
            <a:off x="11629812" y="5775963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163BE436-6496-E547-6D07-09FB56A1A29A}"/>
              </a:ext>
            </a:extLst>
          </p:cNvPr>
          <p:cNvSpPr/>
          <p:nvPr/>
        </p:nvSpPr>
        <p:spPr>
          <a:xfrm>
            <a:off x="11803433" y="5775963"/>
            <a:ext cx="173621" cy="173621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91153FC5-7942-FD4D-90B4-9C42934B5412}"/>
              </a:ext>
            </a:extLst>
          </p:cNvPr>
          <p:cNvSpPr/>
          <p:nvPr/>
        </p:nvSpPr>
        <p:spPr>
          <a:xfrm>
            <a:off x="11970277" y="5775963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332FFB47-2F0C-97C9-677A-F37031272429}"/>
              </a:ext>
            </a:extLst>
          </p:cNvPr>
          <p:cNvSpPr/>
          <p:nvPr/>
        </p:nvSpPr>
        <p:spPr>
          <a:xfrm>
            <a:off x="11282570" y="6468371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D094F76B-1A8B-D5C8-2DB8-9E41B65826C1}"/>
              </a:ext>
            </a:extLst>
          </p:cNvPr>
          <p:cNvSpPr/>
          <p:nvPr/>
        </p:nvSpPr>
        <p:spPr>
          <a:xfrm>
            <a:off x="11456191" y="6468371"/>
            <a:ext cx="173621" cy="17362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87BCF996-7BEB-A504-A073-0FD7CABE21CE}"/>
              </a:ext>
            </a:extLst>
          </p:cNvPr>
          <p:cNvSpPr/>
          <p:nvPr/>
        </p:nvSpPr>
        <p:spPr>
          <a:xfrm>
            <a:off x="11629812" y="646837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8FA4552-55B2-4984-4732-F378E28A0D85}"/>
              </a:ext>
            </a:extLst>
          </p:cNvPr>
          <p:cNvSpPr/>
          <p:nvPr/>
        </p:nvSpPr>
        <p:spPr>
          <a:xfrm>
            <a:off x="11803433" y="646837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83077AFD-E72B-8FC6-714F-7570C56C4C9B}"/>
              </a:ext>
            </a:extLst>
          </p:cNvPr>
          <p:cNvSpPr/>
          <p:nvPr/>
        </p:nvSpPr>
        <p:spPr>
          <a:xfrm>
            <a:off x="11970277" y="6468371"/>
            <a:ext cx="173621" cy="17362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5E28BABF-2348-8B57-6935-016FEB2E0EB4}"/>
              </a:ext>
            </a:extLst>
          </p:cNvPr>
          <p:cNvCxnSpPr>
            <a:stCxn id="14" idx="3"/>
            <a:endCxn id="471" idx="1"/>
          </p:cNvCxnSpPr>
          <p:nvPr/>
        </p:nvCxnSpPr>
        <p:spPr>
          <a:xfrm flipV="1">
            <a:off x="10864346" y="6210016"/>
            <a:ext cx="418224" cy="79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ED9B0D59-B28E-9334-7C63-D68A77E244DA}"/>
              </a:ext>
            </a:extLst>
          </p:cNvPr>
          <p:cNvSpPr txBox="1"/>
          <p:nvPr/>
        </p:nvSpPr>
        <p:spPr>
          <a:xfrm>
            <a:off x="10786046" y="5879651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KLD</a:t>
            </a:r>
          </a:p>
        </p:txBody>
      </p: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C11F1FC4-94C8-0C32-85FE-EDC520B5DD3D}"/>
              </a:ext>
            </a:extLst>
          </p:cNvPr>
          <p:cNvCxnSpPr>
            <a:cxnSpLocks/>
          </p:cNvCxnSpPr>
          <p:nvPr/>
        </p:nvCxnSpPr>
        <p:spPr>
          <a:xfrm>
            <a:off x="9272116" y="3530782"/>
            <a:ext cx="1078144" cy="2111766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7" name="TextBox 496">
            <a:extLst>
              <a:ext uri="{FF2B5EF4-FFF2-40B4-BE49-F238E27FC236}">
                <a16:creationId xmlns:a16="http://schemas.microsoft.com/office/drawing/2014/main" id="{A7777A2E-E0BB-D0DD-FE0A-E032BF0FC9FA}"/>
              </a:ext>
            </a:extLst>
          </p:cNvPr>
          <p:cNvSpPr txBox="1"/>
          <p:nvPr/>
        </p:nvSpPr>
        <p:spPr>
          <a:xfrm>
            <a:off x="11146929" y="5519396"/>
            <a:ext cx="10999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Code</a:t>
            </a:r>
            <a:r>
              <a:rPr lang="zh-CN" altLang="en-US" sz="1100" dirty="0"/>
              <a:t> </a:t>
            </a:r>
            <a:r>
              <a:rPr lang="en-US" altLang="zh-CN" sz="1100" dirty="0"/>
              <a:t>similarity</a:t>
            </a:r>
            <a:endParaRPr lang="en-US" sz="1100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D461DAA-7C95-20B7-9935-65ECC26E27E8}"/>
              </a:ext>
            </a:extLst>
          </p:cNvPr>
          <p:cNvSpPr/>
          <p:nvPr/>
        </p:nvSpPr>
        <p:spPr>
          <a:xfrm>
            <a:off x="3798223" y="2704473"/>
            <a:ext cx="3610348" cy="59912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Hypergraph Positional Encoding and Structure Encoding 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62229ACC-8465-7F0A-8F72-C9E7C9C73779}"/>
              </a:ext>
            </a:extLst>
          </p:cNvPr>
          <p:cNvSpPr txBox="1"/>
          <p:nvPr/>
        </p:nvSpPr>
        <p:spPr>
          <a:xfrm>
            <a:off x="10610691" y="21109"/>
            <a:ext cx="16029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every layer representation, not just the final one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97762E04-93AC-094D-8974-D3E4ED9356A2}"/>
              </a:ext>
            </a:extLst>
          </p:cNvPr>
          <p:cNvSpPr txBox="1"/>
          <p:nvPr/>
        </p:nvSpPr>
        <p:spPr>
          <a:xfrm>
            <a:off x="2695046" y="981541"/>
            <a:ext cx="17196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Attention guidance</a:t>
            </a:r>
            <a:r>
              <a:rPr lang="zh-CN" altLang="en-US" dirty="0"/>
              <a:t> </a:t>
            </a:r>
            <a:r>
              <a:rPr lang="en-US" altLang="zh-CN" dirty="0"/>
              <a:t>such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focuses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”pure patients”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27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55F48-9044-DEB3-F664-E09665D87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Contrastive Loss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B4C167-266E-1448-CEE4-F066F19E329E}"/>
              </a:ext>
            </a:extLst>
          </p:cNvPr>
          <p:cNvSpPr/>
          <p:nvPr/>
        </p:nvSpPr>
        <p:spPr>
          <a:xfrm>
            <a:off x="952500" y="1812471"/>
            <a:ext cx="4468586" cy="39610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17A4B3-9868-C84F-88EC-EB7707E6FB36}"/>
              </a:ext>
            </a:extLst>
          </p:cNvPr>
          <p:cNvSpPr/>
          <p:nvPr/>
        </p:nvSpPr>
        <p:spPr>
          <a:xfrm>
            <a:off x="6770916" y="1812471"/>
            <a:ext cx="4468586" cy="39610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F61659D-E3E2-E9EC-CB9E-890A480F69C4}"/>
              </a:ext>
            </a:extLst>
          </p:cNvPr>
          <p:cNvSpPr/>
          <p:nvPr/>
        </p:nvSpPr>
        <p:spPr>
          <a:xfrm>
            <a:off x="1597160" y="2484599"/>
            <a:ext cx="97971" cy="979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C460C3B-DA3C-9E7E-4A14-4428F4FE69F0}"/>
              </a:ext>
            </a:extLst>
          </p:cNvPr>
          <p:cNvSpPr/>
          <p:nvPr/>
        </p:nvSpPr>
        <p:spPr>
          <a:xfrm>
            <a:off x="1742859" y="2484598"/>
            <a:ext cx="97971" cy="979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1E83A41-7144-D27B-34AA-2B2E0AC2D0CF}"/>
              </a:ext>
            </a:extLst>
          </p:cNvPr>
          <p:cNvSpPr/>
          <p:nvPr/>
        </p:nvSpPr>
        <p:spPr>
          <a:xfrm>
            <a:off x="2368148" y="456719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269F72-29CC-4CEA-5B07-F38B1D320153}"/>
              </a:ext>
            </a:extLst>
          </p:cNvPr>
          <p:cNvSpPr/>
          <p:nvPr/>
        </p:nvSpPr>
        <p:spPr>
          <a:xfrm>
            <a:off x="3410544" y="4365172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8428C2-1141-3BA5-50B9-FA5CBCC490C9}"/>
              </a:ext>
            </a:extLst>
          </p:cNvPr>
          <p:cNvSpPr/>
          <p:nvPr/>
        </p:nvSpPr>
        <p:spPr>
          <a:xfrm>
            <a:off x="3410543" y="333102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B3D565D-4FEE-2ACB-1937-4E5E52748183}"/>
              </a:ext>
            </a:extLst>
          </p:cNvPr>
          <p:cNvSpPr/>
          <p:nvPr/>
        </p:nvSpPr>
        <p:spPr>
          <a:xfrm>
            <a:off x="2588672" y="3331029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15ADB4-DE5B-1F7C-2502-20965D5D4D1C}"/>
              </a:ext>
            </a:extLst>
          </p:cNvPr>
          <p:cNvSpPr/>
          <p:nvPr/>
        </p:nvSpPr>
        <p:spPr>
          <a:xfrm>
            <a:off x="4791480" y="386356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25FD6B-FDD6-EC17-6B60-465947EBF16A}"/>
              </a:ext>
            </a:extLst>
          </p:cNvPr>
          <p:cNvSpPr/>
          <p:nvPr/>
        </p:nvSpPr>
        <p:spPr>
          <a:xfrm>
            <a:off x="1412438" y="386356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F000CC-A0AC-3249-3A4C-A3ACC4524747}"/>
              </a:ext>
            </a:extLst>
          </p:cNvPr>
          <p:cNvSpPr/>
          <p:nvPr/>
        </p:nvSpPr>
        <p:spPr>
          <a:xfrm>
            <a:off x="1815842" y="5228076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F5101F-0430-DB6E-CE92-D8B666825A7E}"/>
              </a:ext>
            </a:extLst>
          </p:cNvPr>
          <p:cNvSpPr/>
          <p:nvPr/>
        </p:nvSpPr>
        <p:spPr>
          <a:xfrm>
            <a:off x="1458511" y="4568860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E977AC1-6FA3-6520-0E86-039E46B3AF4F}"/>
              </a:ext>
            </a:extLst>
          </p:cNvPr>
          <p:cNvSpPr/>
          <p:nvPr/>
        </p:nvSpPr>
        <p:spPr>
          <a:xfrm>
            <a:off x="3562944" y="517679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7ECA66-5E81-8091-FCEE-52AA34470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61" y="5877772"/>
            <a:ext cx="4595079" cy="89806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0157905-DAF1-C12B-8D86-C6C13F694215}"/>
              </a:ext>
            </a:extLst>
          </p:cNvPr>
          <p:cNvSpPr txBox="1"/>
          <p:nvPr/>
        </p:nvSpPr>
        <p:spPr>
          <a:xfrm>
            <a:off x="6626962" y="6142136"/>
            <a:ext cx="5309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not all negative pairs should be pushed far away.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B1F29D-4586-E22A-9921-FA1EFA88ABB8}"/>
              </a:ext>
            </a:extLst>
          </p:cNvPr>
          <p:cNvSpPr/>
          <p:nvPr/>
        </p:nvSpPr>
        <p:spPr>
          <a:xfrm>
            <a:off x="7356460" y="2536620"/>
            <a:ext cx="97971" cy="979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7DD9B9-7710-D6ED-E498-2DD4ADEBB4F8}"/>
              </a:ext>
            </a:extLst>
          </p:cNvPr>
          <p:cNvSpPr/>
          <p:nvPr/>
        </p:nvSpPr>
        <p:spPr>
          <a:xfrm>
            <a:off x="7190271" y="2530041"/>
            <a:ext cx="97971" cy="9797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16E01A9-0923-A629-992C-EA4688A35373}"/>
              </a:ext>
            </a:extLst>
          </p:cNvPr>
          <p:cNvSpPr/>
          <p:nvPr/>
        </p:nvSpPr>
        <p:spPr>
          <a:xfrm>
            <a:off x="7092300" y="289869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950FA79-9038-3AAA-F238-655FF9A714F6}"/>
              </a:ext>
            </a:extLst>
          </p:cNvPr>
          <p:cNvSpPr/>
          <p:nvPr/>
        </p:nvSpPr>
        <p:spPr>
          <a:xfrm>
            <a:off x="7899218" y="2800727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7C7FF90-9792-0DA0-40AC-42DC82D04747}"/>
              </a:ext>
            </a:extLst>
          </p:cNvPr>
          <p:cNvSpPr/>
          <p:nvPr/>
        </p:nvSpPr>
        <p:spPr>
          <a:xfrm>
            <a:off x="8269790" y="3637273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DF1D1A-DF19-8E5C-A62E-EEEE3273F5A4}"/>
              </a:ext>
            </a:extLst>
          </p:cNvPr>
          <p:cNvSpPr/>
          <p:nvPr/>
        </p:nvSpPr>
        <p:spPr>
          <a:xfrm>
            <a:off x="9338195" y="311847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5363CC2-C716-0BDB-675F-0079398DD29F}"/>
              </a:ext>
            </a:extLst>
          </p:cNvPr>
          <p:cNvSpPr/>
          <p:nvPr/>
        </p:nvSpPr>
        <p:spPr>
          <a:xfrm>
            <a:off x="7499770" y="220888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B21AD61-7778-41F8-D64F-69F3014E5BBF}"/>
              </a:ext>
            </a:extLst>
          </p:cNvPr>
          <p:cNvSpPr/>
          <p:nvPr/>
        </p:nvSpPr>
        <p:spPr>
          <a:xfrm>
            <a:off x="9973462" y="3686258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BCC6742-EDBA-966C-1746-C498AB222F4B}"/>
              </a:ext>
            </a:extLst>
          </p:cNvPr>
          <p:cNvSpPr/>
          <p:nvPr/>
        </p:nvSpPr>
        <p:spPr>
          <a:xfrm>
            <a:off x="7801247" y="4518204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80F8637-C339-59DF-719F-038296CF25C4}"/>
              </a:ext>
            </a:extLst>
          </p:cNvPr>
          <p:cNvSpPr/>
          <p:nvPr/>
        </p:nvSpPr>
        <p:spPr>
          <a:xfrm>
            <a:off x="9102376" y="4616175"/>
            <a:ext cx="97971" cy="979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91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9371F-755B-AFE5-5F8E-664F3B0C0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Contrastive Loss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9D31B1-D4E0-7591-0D5F-36BF6961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0482" y="1568758"/>
            <a:ext cx="6880412" cy="13447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8E53D-5D50-4521-695B-E12818B8CDE8}"/>
              </a:ext>
            </a:extLst>
          </p:cNvPr>
          <p:cNvSpPr txBox="1"/>
          <p:nvPr/>
        </p:nvSpPr>
        <p:spPr>
          <a:xfrm>
            <a:off x="4130558" y="2692868"/>
            <a:ext cx="3930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Self-supervised Contrastive  Learning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4D00CD-F4E6-194A-8AE8-ABF0D230F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41" y="3029929"/>
            <a:ext cx="9147118" cy="14615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D4C877-E00A-D6DB-49B2-77F3231ADA64}"/>
              </a:ext>
            </a:extLst>
          </p:cNvPr>
          <p:cNvSpPr txBox="1"/>
          <p:nvPr/>
        </p:nvSpPr>
        <p:spPr>
          <a:xfrm>
            <a:off x="4375016" y="4306786"/>
            <a:ext cx="344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Supervised Contrastive 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B74B2-D6D7-63AC-9633-E0911DEB634B}"/>
                  </a:ext>
                </a:extLst>
              </p:cNvPr>
              <p:cNvSpPr txBox="1"/>
              <p:nvPr/>
            </p:nvSpPr>
            <p:spPr>
              <a:xfrm>
                <a:off x="2290482" y="4990198"/>
                <a:ext cx="6855851" cy="8013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𝑠𝑜𝑓𝑡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𝑠𝑜𝑓𝑡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  <m:sub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𝒋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exp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⁡(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/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b>
                                        <m:sup/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⁡(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/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𝜏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nary>
                                    </m:den>
                                  </m:f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B74B2-D6D7-63AC-9633-E0911DEB63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482" y="4990198"/>
                <a:ext cx="6855851" cy="801310"/>
              </a:xfrm>
              <a:prstGeom prst="rect">
                <a:avLst/>
              </a:prstGeom>
              <a:blipFill>
                <a:blip r:embed="rId4"/>
                <a:stretch>
                  <a:fillRect t="-115625" b="-15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359FECA-15B1-5ED5-8143-BB49F3B24D97}"/>
              </a:ext>
            </a:extLst>
          </p:cNvPr>
          <p:cNvSpPr txBox="1"/>
          <p:nvPr/>
        </p:nvSpPr>
        <p:spPr>
          <a:xfrm>
            <a:off x="4042008" y="5920704"/>
            <a:ext cx="4107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Supervised Soft Contrastive  Learning</a:t>
            </a:r>
          </a:p>
        </p:txBody>
      </p:sp>
    </p:spTree>
    <p:extLst>
      <p:ext uri="{BB962C8B-B14F-4D97-AF65-F5344CB8AC3E}">
        <p14:creationId xmlns:p14="http://schemas.microsoft.com/office/powerpoint/2010/main" val="3478580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04A07-52F9-7E5F-0662-7A8925745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/>
              <a:t>a Explainer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AA1C2-1856-389E-6123-8D0B6095B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3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11065</TotalTime>
  <Words>3741</Words>
  <Application>Microsoft Macintosh PowerPoint</Application>
  <PresentationFormat>Widescreen</PresentationFormat>
  <Paragraphs>923</Paragraphs>
  <Slides>50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Aptos Display</vt:lpstr>
      <vt:lpstr>Arial</vt:lpstr>
      <vt:lpstr>Cambria Math</vt:lpstr>
      <vt:lpstr>Office Theme</vt:lpstr>
      <vt:lpstr>Motivation</vt:lpstr>
      <vt:lpstr>Framework</vt:lpstr>
      <vt:lpstr>PowerPoint Presentation</vt:lpstr>
      <vt:lpstr>PowerPoint Presentation</vt:lpstr>
      <vt:lpstr>Thoughts before implementation</vt:lpstr>
      <vt:lpstr>PowerPoint Presentation</vt:lpstr>
      <vt:lpstr>A Closer Look at Contrastive Loss</vt:lpstr>
      <vt:lpstr>A Closer Look at Contrastive Loss</vt:lpstr>
      <vt:lpstr>Design a Explainer</vt:lpstr>
      <vt:lpstr>Soft Weights</vt:lpstr>
      <vt:lpstr>Project Progress</vt:lpstr>
      <vt:lpstr>May 19</vt:lpstr>
      <vt:lpstr>Change to model</vt:lpstr>
      <vt:lpstr>PowerPoint Presentation</vt:lpstr>
      <vt:lpstr>PowerPoint Presentation</vt:lpstr>
      <vt:lpstr>Recipe for a Powerful Graph Transformer for EHR Modeling</vt:lpstr>
      <vt:lpstr>What information should be injected?</vt:lpstr>
      <vt:lpstr>How information should be communicated?</vt:lpstr>
      <vt:lpstr>PowerPoint Presentation</vt:lpstr>
      <vt:lpstr>PowerPoint Presentation</vt:lpstr>
      <vt:lpstr>PowerPoint Presentation</vt:lpstr>
      <vt:lpstr>Target</vt:lpstr>
      <vt:lpstr>June 27</vt:lpstr>
      <vt:lpstr>June 30</vt:lpstr>
      <vt:lpstr>June 30</vt:lpstr>
      <vt:lpstr>July 2</vt:lpstr>
      <vt:lpstr>July 3</vt:lpstr>
      <vt:lpstr>July 5</vt:lpstr>
      <vt:lpstr>July 6</vt:lpstr>
      <vt:lpstr>PowerPoint Presentation</vt:lpstr>
      <vt:lpstr>PowerPoint Presentation</vt:lpstr>
      <vt:lpstr>July 13</vt:lpstr>
      <vt:lpstr>July 14</vt:lpstr>
      <vt:lpstr>July 15</vt:lpstr>
      <vt:lpstr>July 16</vt:lpstr>
      <vt:lpstr>July 17</vt:lpstr>
      <vt:lpstr>PowerPoint Presentation</vt:lpstr>
      <vt:lpstr>July 17</vt:lpstr>
      <vt:lpstr>July 21</vt:lpstr>
      <vt:lpstr>July 27</vt:lpstr>
      <vt:lpstr>July 28</vt:lpstr>
      <vt:lpstr>July 29</vt:lpstr>
      <vt:lpstr>July 30</vt:lpstr>
      <vt:lpstr>PowerPoint Presentation</vt:lpstr>
      <vt:lpstr>PowerPoint Presentation</vt:lpstr>
      <vt:lpstr>Aug 3</vt:lpstr>
      <vt:lpstr>Aug 4</vt:lpstr>
      <vt:lpstr>PowerPoint Presentation</vt:lpstr>
      <vt:lpstr>Aug 10</vt:lpstr>
      <vt:lpstr>Aug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Deyi</dc:creator>
  <cp:lastModifiedBy>Li, Deyi</cp:lastModifiedBy>
  <cp:revision>452</cp:revision>
  <dcterms:created xsi:type="dcterms:W3CDTF">2025-03-06T03:01:44Z</dcterms:created>
  <dcterms:modified xsi:type="dcterms:W3CDTF">2025-08-12T18:19:49Z</dcterms:modified>
</cp:coreProperties>
</file>