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7AEE-2A10-4440-8604-1CCA9578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7B512-2DE2-4660-80D7-4A36B74DE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38B-E860-4F45-8AC0-585F87C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AC77-EAD4-4971-AC20-979C82ED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8F93-E25B-4349-8A84-DA8D8F2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E3F-9351-44EB-8F97-5ECE6C0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CA902-CC66-4093-A84C-FF2E52ED5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7073-A308-4244-B6EB-EFDD942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76FE-D621-46E4-A2EB-2C7AED07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0509-6D1E-4505-9F0F-8F6B59C7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E78F5-DF3C-4D4F-A783-1BD922A83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23112-BF94-447A-99CE-8842FCAFC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727E-1358-455B-945D-6FE54792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789D-A7CE-4D5C-B7D3-FFFC6E2C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9F32-6A8B-4D1C-BAF0-C574F442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89F0-EEBC-4C6B-9A17-498C79B3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348C-5035-4CFB-9A27-0F0A3200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A5B7-1918-4618-BFFF-BF7F3B1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E089-AEC8-4797-B495-F8C792BC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4A9D-0D1C-41BF-9864-9B9980DF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ACDA-E1DB-4539-B727-1754313F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F86E-FE11-4CA7-8EB0-16CDD99C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5DD3-3D15-43F8-A653-CC9177A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895C-624D-435E-8AC4-D681B39E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E422-8E9F-47C9-8022-66F3451B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B8D3-E381-4C85-8C7D-DA95CC8D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FD05-2EEE-4F58-9981-8CE2408F6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A42E-A797-493D-A7FB-AD671C86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A7304-0DA3-4A08-B229-E850F6CE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EAAB3-4247-41F1-9098-266CBC4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D302-DF25-4342-B8D2-16C1A8D6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7551-B650-4442-A578-94D8F684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2328-B37A-4AE1-AB48-D6A6B1FD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E835-3FDF-4A47-AC43-FF73D50B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2EFEE-D80D-484B-AEA1-2D9D53325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F012A-8B98-4DF8-9A65-816E53F3C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EAC5A-4232-4D4A-8F2A-806D15F7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8A948-5095-4B7E-9A86-32C32D99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88997-0A4D-456A-A37B-487072B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D80B-9FAC-430C-B9A7-0493CCA9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83144-9A0A-4494-BE54-9CCB243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B4818-6741-42C8-9DB3-5D4D49FA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B5CC-C5A5-4AA1-9CF4-0BE8684D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46DB8-A43E-4BBB-AE70-414D7792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BF313-F866-4B82-9A60-0B5160BA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94D7D-DCC8-4C55-96C2-A1AD2BAC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3F4F-44CA-497C-8151-7938708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B913-DF86-457A-953F-3C9FAD83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14CEB-BB87-49C0-A201-F8F6C320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2EEF-E7AF-4A3B-A47B-314E64D7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97FF-D208-46FD-A176-BF3D9F48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5728-68A3-4B6D-A394-F0E9B0F2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76F-C24D-44A9-8186-00AB757C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35493-7D8B-495B-8C0A-C789FD50A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1D3E-F5E6-4BAD-8A4D-D5D695603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E563D-4DAF-4CC3-ABAA-9E0F8932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E5BD-4F48-4A3D-9D67-0209BC47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8CC2-F6B0-47F4-94DE-E6B53AE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DA4AC-082C-4203-A617-04F47191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3884-F877-4A2C-9761-5634709C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D10C-D3A8-4992-BF22-F1A413FB1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7F0A-0F4F-4DDA-A12F-F329BEA6A0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8D8E-8E65-412D-B0EF-BDE37C59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FC4C-AC99-4865-B144-46BE29DEF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E810-A1CD-4CA4-938E-E145CEAB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3231A-F156-46C0-85B4-4ED16E34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Charts used for Exploratory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FD5BD-1787-4B7C-9CB4-1B35CE7AF02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bar graph highlights the Engine with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highest number of detections, Fortinet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DA4E69-80D8-4534-AD24-FED476366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8" y="0"/>
            <a:ext cx="6761900" cy="67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F89DD-B9F3-4469-B87C-CDAD722CC44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heatmap shows the similarities between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each of the engines in terms of detections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A00F4EA-3548-4CE3-9150-81877E6A7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7" y="172700"/>
            <a:ext cx="6946774" cy="65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B0DD9-AA8C-4879-B505-2CA04E551AC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cumulative frequency curve shows the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contribution of each engine to the total detections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5EA4F79-1318-4A4D-8318-B1EC6FBC4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66" y="-2485"/>
            <a:ext cx="7905134" cy="68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Charts used for Exploratory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used for Exploratory Analysis</dc:title>
  <dc:creator>Adebiyi Sodiq</dc:creator>
  <cp:lastModifiedBy>Adebiyi Sodiq</cp:lastModifiedBy>
  <cp:revision>3</cp:revision>
  <dcterms:created xsi:type="dcterms:W3CDTF">2021-06-23T23:45:01Z</dcterms:created>
  <dcterms:modified xsi:type="dcterms:W3CDTF">2021-07-10T07:55:05Z</dcterms:modified>
</cp:coreProperties>
</file>