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" id="{0C071572-6CD9-4452-A7D1-9A17A1940384}">
          <p14:sldIdLst>
            <p14:sldId id="256"/>
          </p14:sldIdLst>
        </p14:section>
        <p14:section name="Sales Analysis" id="{964AC366-56A8-486E-B102-838AFEDF4D91}">
          <p14:sldIdLst>
            <p14:sldId id="257"/>
          </p14:sldIdLst>
        </p14:section>
        <p14:section name="Profit Analysis" id="{A750D365-39FF-480A-8B44-5EB388FD220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B9"/>
    <a:srgbClr val="EE4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9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EB9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sports equipment&#10;&#10;Description automatically generated">
            <a:extLst>
              <a:ext uri="{FF2B5EF4-FFF2-40B4-BE49-F238E27FC236}">
                <a16:creationId xmlns:a16="http://schemas.microsoft.com/office/drawing/2014/main" id="{17E56E34-9CE0-CB2A-FD1F-910E3E23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>
          <a:xfrm>
            <a:off x="-3030" y="10"/>
            <a:ext cx="12192002" cy="6857990"/>
          </a:xfrm>
          <a:prstGeom prst="rect">
            <a:avLst/>
          </a:prstGeom>
        </p:spPr>
      </p:pic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EA442-F79B-0AD2-4D10-24D5A638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5" y="703736"/>
            <a:ext cx="4285881" cy="181086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spc="530" dirty="0">
                <a:solidFill>
                  <a:srgbClr val="FEBEB9"/>
                </a:solidFill>
              </a:rPr>
              <a:t>SPORT PRODUCTS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5673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E8107D2-1D58-9CCC-4901-A93E09FF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8" y="182598"/>
            <a:ext cx="11110923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382A50A-60C9-61AC-EF08-C8F64275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0" y="201650"/>
            <a:ext cx="11065199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7197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LimelightVTI</vt:lpstr>
      <vt:lpstr>SPORT PRODUCTS sales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PRODUCTS ANALYSIS</dc:title>
  <dc:creator>Padma Dey</dc:creator>
  <cp:lastModifiedBy>Padma Dey</cp:lastModifiedBy>
  <cp:revision>4</cp:revision>
  <dcterms:created xsi:type="dcterms:W3CDTF">2023-07-16T13:43:00Z</dcterms:created>
  <dcterms:modified xsi:type="dcterms:W3CDTF">2023-07-16T15:32:52Z</dcterms:modified>
</cp:coreProperties>
</file>