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276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44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245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51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6484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17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649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345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067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0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2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73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46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98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64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7343DB5-B19E-4155-A1F6-C38B844DF2C8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2EDC4-FCE7-4125-9D35-DB1E489D1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5987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ebp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ebp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eb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CFE90-246D-7B7E-D0F7-BC62771DEB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Proiect</a:t>
            </a:r>
            <a:r>
              <a:rPr lang="en-US" dirty="0"/>
              <a:t> IA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033CEB-488A-8C4E-4240-A863E520C2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 Trifa </a:t>
            </a:r>
            <a:r>
              <a:rPr lang="en-US" dirty="0" err="1"/>
              <a:t>Andrei,Trifa</a:t>
            </a:r>
            <a:r>
              <a:rPr lang="en-US" dirty="0"/>
              <a:t> </a:t>
            </a:r>
            <a:r>
              <a:rPr lang="en-US" dirty="0" err="1"/>
              <a:t>Alex,Cristi</a:t>
            </a:r>
            <a:r>
              <a:rPr lang="en-US" dirty="0"/>
              <a:t> Garban</a:t>
            </a:r>
          </a:p>
        </p:txBody>
      </p:sp>
    </p:spTree>
    <p:extLst>
      <p:ext uri="{BB962C8B-B14F-4D97-AF65-F5344CB8AC3E}">
        <p14:creationId xmlns:p14="http://schemas.microsoft.com/office/powerpoint/2010/main" val="697932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4D8FC-2EDB-9A7F-0DC0-3F62CAE7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69113" y="1398037"/>
            <a:ext cx="997308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138BAE-E769-FF10-3122-FDFE89CB6C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7812" y="1713368"/>
            <a:ext cx="6124154" cy="343126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4F65CB-1380-81BE-832D-F6F762E91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65" y="329682"/>
            <a:ext cx="5430417" cy="6064898"/>
          </a:xfrm>
        </p:spPr>
        <p:txBody>
          <a:bodyPr/>
          <a:lstStyle/>
          <a:p>
            <a:pPr>
              <a:buNone/>
            </a:pPr>
            <a:r>
              <a:rPr lang="en-US" sz="1800" b="1" dirty="0"/>
              <a:t>Cum ne </a:t>
            </a:r>
            <a:r>
              <a:rPr lang="en-US" sz="1800" b="1" dirty="0" err="1"/>
              <a:t>poate</a:t>
            </a:r>
            <a:r>
              <a:rPr lang="en-US" sz="1800" b="1" dirty="0"/>
              <a:t> </a:t>
            </a:r>
            <a:r>
              <a:rPr lang="en-US" sz="1800" b="1" dirty="0" err="1"/>
              <a:t>ajuta</a:t>
            </a:r>
            <a:r>
              <a:rPr lang="en-US" sz="1800" b="1" dirty="0"/>
              <a:t> IA </a:t>
            </a:r>
            <a:r>
              <a:rPr lang="en-US" sz="1800" b="1" dirty="0" err="1"/>
              <a:t>în</a:t>
            </a:r>
            <a:r>
              <a:rPr lang="en-US" sz="1800" b="1" dirty="0"/>
              <a:t> </a:t>
            </a:r>
            <a:r>
              <a:rPr lang="en-US" sz="1800" b="1" dirty="0" err="1"/>
              <a:t>viitor</a:t>
            </a:r>
            <a:r>
              <a:rPr lang="en-US" sz="1800" b="1" dirty="0"/>
              <a:t>?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IA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contribui</a:t>
            </a:r>
            <a:r>
              <a:rPr lang="en-US" sz="1800" dirty="0"/>
              <a:t> la </a:t>
            </a:r>
            <a:r>
              <a:rPr lang="en-US" sz="1800" dirty="0" err="1"/>
              <a:t>descoperirea</a:t>
            </a:r>
            <a:r>
              <a:rPr lang="en-US" sz="1800" dirty="0"/>
              <a:t> de </a:t>
            </a:r>
            <a:r>
              <a:rPr lang="en-US" sz="1800" dirty="0" err="1"/>
              <a:t>tratamente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</a:t>
            </a:r>
            <a:r>
              <a:rPr lang="en-US" sz="1800" dirty="0" err="1"/>
              <a:t>boli</a:t>
            </a:r>
            <a:r>
              <a:rPr lang="en-US" sz="1800" dirty="0"/>
              <a:t> </a:t>
            </a:r>
            <a:r>
              <a:rPr lang="en-US" sz="1800" dirty="0" err="1"/>
              <a:t>incurabile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educație</a:t>
            </a:r>
            <a:r>
              <a:rPr lang="en-US" sz="1800" dirty="0"/>
              <a:t>, </a:t>
            </a:r>
            <a:r>
              <a:rPr lang="en-US" sz="1800" dirty="0" err="1"/>
              <a:t>fiecare</a:t>
            </a:r>
            <a:r>
              <a:rPr lang="en-US" sz="1800" dirty="0"/>
              <a:t> </a:t>
            </a:r>
            <a:r>
              <a:rPr lang="en-US" sz="1800" dirty="0" err="1"/>
              <a:t>elev</a:t>
            </a:r>
            <a:r>
              <a:rPr lang="en-US" sz="1800" dirty="0"/>
              <a:t> </a:t>
            </a:r>
            <a:r>
              <a:rPr lang="en-US" sz="1800" dirty="0" err="1"/>
              <a:t>ar</a:t>
            </a:r>
            <a:r>
              <a:rPr lang="en-US" sz="1800" dirty="0"/>
              <a:t> </a:t>
            </a:r>
            <a:r>
              <a:rPr lang="en-US" sz="1800" dirty="0" err="1"/>
              <a:t>putea</a:t>
            </a:r>
            <a:r>
              <a:rPr lang="en-US" sz="1800" dirty="0"/>
              <a:t> </a:t>
            </a:r>
            <a:r>
              <a:rPr lang="en-US" sz="1800" dirty="0" err="1"/>
              <a:t>avea</a:t>
            </a:r>
            <a:r>
              <a:rPr lang="en-US" sz="1800" dirty="0"/>
              <a:t> un “tutor digital” personal.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IA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contribui</a:t>
            </a:r>
            <a:r>
              <a:rPr lang="en-US" sz="1800" dirty="0"/>
              <a:t> la </a:t>
            </a:r>
            <a:r>
              <a:rPr lang="en-US" sz="1800" dirty="0" err="1"/>
              <a:t>salvarea</a:t>
            </a:r>
            <a:r>
              <a:rPr lang="en-US" sz="1800" dirty="0"/>
              <a:t> </a:t>
            </a:r>
            <a:r>
              <a:rPr lang="en-US" sz="1800" dirty="0" err="1"/>
              <a:t>mediului</a:t>
            </a:r>
            <a:r>
              <a:rPr lang="en-US" sz="1800" dirty="0"/>
              <a:t> </a:t>
            </a:r>
            <a:r>
              <a:rPr lang="en-US" sz="1800" dirty="0" err="1"/>
              <a:t>prin</a:t>
            </a:r>
            <a:r>
              <a:rPr lang="en-US" sz="1800" dirty="0"/>
              <a:t> </a:t>
            </a:r>
            <a:r>
              <a:rPr lang="en-US" sz="1800" dirty="0" err="1"/>
              <a:t>predicții</a:t>
            </a:r>
            <a:r>
              <a:rPr lang="en-US" sz="1800" dirty="0"/>
              <a:t> </a:t>
            </a:r>
            <a:r>
              <a:rPr lang="en-US" sz="1800" dirty="0" err="1"/>
              <a:t>climatice</a:t>
            </a:r>
            <a:r>
              <a:rPr lang="en-US" sz="1800" dirty="0"/>
              <a:t> precise.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agricultură</a:t>
            </a:r>
            <a:r>
              <a:rPr lang="en-US" sz="1800" dirty="0"/>
              <a:t>, </a:t>
            </a:r>
            <a:r>
              <a:rPr lang="en-US" sz="1800" dirty="0" err="1"/>
              <a:t>roboți</a:t>
            </a:r>
            <a:r>
              <a:rPr lang="en-US" sz="1800" dirty="0"/>
              <a:t> IA pot </a:t>
            </a:r>
            <a:r>
              <a:rPr lang="en-US" sz="1800" dirty="0" err="1"/>
              <a:t>analiza</a:t>
            </a:r>
            <a:r>
              <a:rPr lang="en-US" sz="1800" dirty="0"/>
              <a:t> </a:t>
            </a:r>
            <a:r>
              <a:rPr lang="en-US" sz="1800" dirty="0" err="1"/>
              <a:t>solul</a:t>
            </a:r>
            <a:r>
              <a:rPr lang="en-US" sz="1800" dirty="0"/>
              <a:t>, </a:t>
            </a:r>
            <a:r>
              <a:rPr lang="en-US" sz="1800" dirty="0" err="1"/>
              <a:t>clima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recolta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crește</a:t>
            </a:r>
            <a:r>
              <a:rPr lang="en-US" sz="1800" dirty="0"/>
              <a:t> </a:t>
            </a:r>
            <a:r>
              <a:rPr lang="en-US" sz="1800" dirty="0" err="1"/>
              <a:t>productivitatea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Opinia</a:t>
            </a:r>
            <a:r>
              <a:rPr lang="en-US" sz="1800" b="1" dirty="0"/>
              <a:t> </a:t>
            </a:r>
            <a:r>
              <a:rPr lang="en-US" sz="1800" b="1" dirty="0" err="1"/>
              <a:t>mea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sz="1800" dirty="0"/>
              <a:t>Consider </a:t>
            </a:r>
            <a:r>
              <a:rPr lang="en-US" sz="1800" dirty="0" err="1"/>
              <a:t>că</a:t>
            </a:r>
            <a:r>
              <a:rPr lang="en-US" sz="1800" dirty="0"/>
              <a:t> IA </a:t>
            </a:r>
            <a:r>
              <a:rPr lang="en-US" sz="1800" dirty="0" err="1"/>
              <a:t>reprezintă</a:t>
            </a:r>
            <a:r>
              <a:rPr lang="en-US" sz="1800" dirty="0"/>
              <a:t> </a:t>
            </a:r>
            <a:r>
              <a:rPr lang="en-US" sz="1800" dirty="0" err="1"/>
              <a:t>una</a:t>
            </a:r>
            <a:r>
              <a:rPr lang="en-US" sz="1800" dirty="0"/>
              <a:t> </a:t>
            </a:r>
            <a:r>
              <a:rPr lang="en-US" sz="1800" dirty="0" err="1"/>
              <a:t>dintre</a:t>
            </a:r>
            <a:r>
              <a:rPr lang="en-US" sz="1800" dirty="0"/>
              <a:t> </a:t>
            </a:r>
            <a:r>
              <a:rPr lang="en-US" sz="1800" dirty="0" err="1"/>
              <a:t>cele</a:t>
            </a:r>
            <a:r>
              <a:rPr lang="en-US" sz="1800" dirty="0"/>
              <a:t> </a:t>
            </a:r>
            <a:r>
              <a:rPr lang="en-US" sz="1800" dirty="0" err="1"/>
              <a:t>mai</a:t>
            </a:r>
            <a:r>
              <a:rPr lang="en-US" sz="1800" dirty="0"/>
              <a:t> </a:t>
            </a:r>
            <a:r>
              <a:rPr lang="en-US" sz="1800" dirty="0" err="1"/>
              <a:t>mari</a:t>
            </a:r>
            <a:r>
              <a:rPr lang="en-US" sz="1800" dirty="0"/>
              <a:t> </a:t>
            </a:r>
            <a:r>
              <a:rPr lang="en-US" sz="1800" dirty="0" err="1"/>
              <a:t>descoperiri</a:t>
            </a:r>
            <a:r>
              <a:rPr lang="en-US" sz="1800" dirty="0"/>
              <a:t> ale </a:t>
            </a:r>
            <a:r>
              <a:rPr lang="en-US" sz="1800" dirty="0" err="1"/>
              <a:t>omenirii</a:t>
            </a:r>
            <a:r>
              <a:rPr lang="en-US" sz="1800" dirty="0"/>
              <a:t>. </a:t>
            </a:r>
            <a:r>
              <a:rPr lang="en-US" sz="1800" dirty="0" err="1"/>
              <a:t>Dacă</a:t>
            </a:r>
            <a:r>
              <a:rPr lang="en-US" sz="1800" dirty="0"/>
              <a:t> </a:t>
            </a:r>
            <a:r>
              <a:rPr lang="en-US" sz="1800" dirty="0" err="1"/>
              <a:t>va</a:t>
            </a:r>
            <a:r>
              <a:rPr lang="en-US" sz="1800" dirty="0"/>
              <a:t> fi </a:t>
            </a:r>
            <a:r>
              <a:rPr lang="en-US" sz="1800" dirty="0" err="1"/>
              <a:t>folosită</a:t>
            </a:r>
            <a:r>
              <a:rPr lang="en-US" sz="1800" dirty="0"/>
              <a:t> cu </a:t>
            </a:r>
            <a:r>
              <a:rPr lang="en-US" sz="1800" dirty="0" err="1"/>
              <a:t>responsabilitate</a:t>
            </a:r>
            <a:r>
              <a:rPr lang="en-US" sz="1800" dirty="0"/>
              <a:t>, </a:t>
            </a:r>
            <a:r>
              <a:rPr lang="en-US" sz="1800" dirty="0" err="1"/>
              <a:t>poate</a:t>
            </a:r>
            <a:r>
              <a:rPr lang="en-US" sz="1800" dirty="0"/>
              <a:t> </a:t>
            </a:r>
            <a:r>
              <a:rPr lang="en-US" sz="1800" dirty="0" err="1"/>
              <a:t>aduce</a:t>
            </a:r>
            <a:r>
              <a:rPr lang="en-US" sz="1800" dirty="0"/>
              <a:t> </a:t>
            </a:r>
            <a:r>
              <a:rPr lang="en-US" sz="1800" dirty="0" err="1"/>
              <a:t>beneficii</a:t>
            </a:r>
            <a:r>
              <a:rPr lang="en-US" sz="1800" dirty="0"/>
              <a:t> </a:t>
            </a:r>
            <a:r>
              <a:rPr lang="en-US" sz="1800" dirty="0" err="1"/>
              <a:t>uriașe</a:t>
            </a:r>
            <a:r>
              <a:rPr lang="en-US" sz="1800" dirty="0"/>
              <a:t> </a:t>
            </a:r>
            <a:r>
              <a:rPr lang="en-US" sz="1800" dirty="0" err="1"/>
              <a:t>în</a:t>
            </a:r>
            <a:r>
              <a:rPr lang="en-US" sz="1800" dirty="0"/>
              <a:t> </a:t>
            </a:r>
            <a:r>
              <a:rPr lang="en-US" sz="1800" dirty="0" err="1"/>
              <a:t>toate</a:t>
            </a:r>
            <a:r>
              <a:rPr lang="en-US" sz="1800" dirty="0"/>
              <a:t> </a:t>
            </a:r>
            <a:r>
              <a:rPr lang="en-US" sz="1800" dirty="0" err="1"/>
              <a:t>domeniile</a:t>
            </a:r>
            <a:r>
              <a:rPr lang="en-US" sz="1800" dirty="0"/>
              <a:t>. </a:t>
            </a:r>
            <a:r>
              <a:rPr lang="en-US" sz="1800" dirty="0" err="1"/>
              <a:t>Totodată</a:t>
            </a:r>
            <a:r>
              <a:rPr lang="en-US" sz="1800" dirty="0"/>
              <a:t>, </a:t>
            </a:r>
            <a:r>
              <a:rPr lang="en-US" sz="1800" dirty="0" err="1"/>
              <a:t>trebuie</a:t>
            </a:r>
            <a:r>
              <a:rPr lang="en-US" sz="1800" dirty="0"/>
              <a:t> </a:t>
            </a:r>
            <a:r>
              <a:rPr lang="en-US" sz="1800" dirty="0" err="1"/>
              <a:t>să</a:t>
            </a:r>
            <a:r>
              <a:rPr lang="en-US" sz="1800" dirty="0"/>
              <a:t> </a:t>
            </a:r>
            <a:r>
              <a:rPr lang="en-US" sz="1800" dirty="0" err="1"/>
              <a:t>existe</a:t>
            </a:r>
            <a:r>
              <a:rPr lang="en-US" sz="1800" dirty="0"/>
              <a:t> </a:t>
            </a:r>
            <a:r>
              <a:rPr lang="en-US" sz="1800" dirty="0" err="1"/>
              <a:t>legi</a:t>
            </a:r>
            <a:r>
              <a:rPr lang="en-US" sz="1800" dirty="0"/>
              <a:t> </a:t>
            </a:r>
            <a:r>
              <a:rPr lang="en-US" sz="1800" dirty="0" err="1"/>
              <a:t>clare</a:t>
            </a:r>
            <a:r>
              <a:rPr lang="en-US" sz="1800" dirty="0"/>
              <a:t> </a:t>
            </a:r>
            <a:r>
              <a:rPr lang="en-US" sz="1800" dirty="0" err="1"/>
              <a:t>și</a:t>
            </a:r>
            <a:r>
              <a:rPr lang="en-US" sz="1800" dirty="0"/>
              <a:t> </a:t>
            </a:r>
            <a:r>
              <a:rPr lang="en-US" sz="1800" dirty="0" err="1"/>
              <a:t>etice</a:t>
            </a:r>
            <a:r>
              <a:rPr lang="en-US" sz="1800" dirty="0"/>
              <a:t> </a:t>
            </a:r>
            <a:r>
              <a:rPr lang="en-US" sz="1800" dirty="0" err="1"/>
              <a:t>pentru</a:t>
            </a:r>
            <a:r>
              <a:rPr lang="en-US" sz="1800" dirty="0"/>
              <a:t> a </a:t>
            </a:r>
            <a:r>
              <a:rPr lang="en-US" sz="1800" dirty="0" err="1"/>
              <a:t>preveni</a:t>
            </a:r>
            <a:r>
              <a:rPr lang="en-US" sz="1800" dirty="0"/>
              <a:t> </a:t>
            </a:r>
            <a:r>
              <a:rPr lang="en-US" sz="1800" dirty="0" err="1"/>
              <a:t>abuzurile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3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F747-4674-FE50-EACC-E8A8B932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95779" y="754588"/>
            <a:ext cx="1811061" cy="463057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3D41EBE-61F2-FAFF-76F6-C642B1967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5371" y="754588"/>
            <a:ext cx="5430416" cy="543041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1AC73-D621-B9F2-1CB8-A891E0D2C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5273" y="640702"/>
            <a:ext cx="4596882" cy="5384177"/>
          </a:xfrm>
        </p:spPr>
        <p:txBody>
          <a:bodyPr/>
          <a:lstStyle/>
          <a:p>
            <a:r>
              <a:rPr lang="en-US" sz="2000" b="1" dirty="0" err="1"/>
              <a:t>Introducere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ultimele</a:t>
            </a:r>
            <a:r>
              <a:rPr lang="en-US" sz="2000" dirty="0"/>
              <a:t> </a:t>
            </a:r>
            <a:r>
              <a:rPr lang="en-US" sz="2000" dirty="0" err="1"/>
              <a:t>decenii</a:t>
            </a:r>
            <a:r>
              <a:rPr lang="en-US" sz="2000" dirty="0"/>
              <a:t>, </a:t>
            </a:r>
            <a:r>
              <a:rPr lang="en-US" sz="2000" dirty="0" err="1"/>
              <a:t>inteligența</a:t>
            </a:r>
            <a:r>
              <a:rPr lang="en-US" sz="2000" dirty="0"/>
              <a:t> </a:t>
            </a:r>
            <a:r>
              <a:rPr lang="en-US" sz="2000" dirty="0" err="1"/>
              <a:t>artificială</a:t>
            </a:r>
            <a:r>
              <a:rPr lang="en-US" sz="2000" dirty="0"/>
              <a:t> (IA) a </a:t>
            </a:r>
            <a:r>
              <a:rPr lang="en-US" sz="2000" dirty="0" err="1"/>
              <a:t>devenit</a:t>
            </a:r>
            <a:r>
              <a:rPr lang="en-US" sz="2000" dirty="0"/>
              <a:t> un </a:t>
            </a:r>
            <a:r>
              <a:rPr lang="en-US" sz="2000" dirty="0" err="1"/>
              <a:t>subiect</a:t>
            </a:r>
            <a:r>
              <a:rPr lang="en-US" sz="2000" dirty="0"/>
              <a:t> central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tehnologie</a:t>
            </a:r>
            <a:r>
              <a:rPr lang="en-US" sz="2000" dirty="0"/>
              <a:t>, </a:t>
            </a:r>
            <a:r>
              <a:rPr lang="en-US" sz="2000" dirty="0" err="1"/>
              <a:t>știință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societate</a:t>
            </a:r>
            <a:r>
              <a:rPr lang="en-US" sz="2000" dirty="0"/>
              <a:t>. </a:t>
            </a:r>
            <a:r>
              <a:rPr lang="en-US" sz="2000" dirty="0" err="1"/>
              <a:t>Aplicațiile</a:t>
            </a:r>
            <a:r>
              <a:rPr lang="en-US" sz="2000" dirty="0"/>
              <a:t> sale sunt tot </a:t>
            </a:r>
            <a:r>
              <a:rPr lang="en-US" sz="2000" dirty="0" err="1"/>
              <a:t>mai</a:t>
            </a:r>
            <a:r>
              <a:rPr lang="en-US" sz="2000" dirty="0"/>
              <a:t> diverse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influențează</a:t>
            </a:r>
            <a:r>
              <a:rPr lang="en-US" sz="2000" dirty="0"/>
              <a:t> </a:t>
            </a:r>
            <a:r>
              <a:rPr lang="en-US" sz="2000" dirty="0" err="1"/>
              <a:t>semnificativ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trăim</a:t>
            </a:r>
            <a:r>
              <a:rPr lang="en-US" sz="2000" dirty="0"/>
              <a:t>, </a:t>
            </a:r>
            <a:r>
              <a:rPr lang="en-US" sz="2000" dirty="0" err="1"/>
              <a:t>lucrăm</a:t>
            </a:r>
            <a:r>
              <a:rPr lang="en-US" sz="2000" dirty="0"/>
              <a:t>, </a:t>
            </a:r>
            <a:r>
              <a:rPr lang="en-US" sz="2000" dirty="0" err="1"/>
              <a:t>comunicăm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luăm</a:t>
            </a:r>
            <a:r>
              <a:rPr lang="en-US" sz="2000" dirty="0"/>
              <a:t> </a:t>
            </a:r>
            <a:r>
              <a:rPr lang="en-US" sz="2000" dirty="0" err="1"/>
              <a:t>decizii</a:t>
            </a:r>
            <a:r>
              <a:rPr lang="en-US" sz="2000" dirty="0"/>
              <a:t>.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acest</a:t>
            </a:r>
            <a:r>
              <a:rPr lang="en-US" sz="2000" dirty="0"/>
              <a:t> </a:t>
            </a:r>
            <a:r>
              <a:rPr lang="en-US" sz="2000" dirty="0" err="1"/>
              <a:t>proiect</a:t>
            </a:r>
            <a:r>
              <a:rPr lang="en-US" sz="2000" dirty="0"/>
              <a:t>, </a:t>
            </a:r>
            <a:r>
              <a:rPr lang="en-US" sz="2000" dirty="0" err="1"/>
              <a:t>vom</a:t>
            </a:r>
            <a:r>
              <a:rPr lang="en-US" sz="2000" dirty="0"/>
              <a:t>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ce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IA, cum </a:t>
            </a:r>
            <a:r>
              <a:rPr lang="en-US" sz="2000" dirty="0" err="1"/>
              <a:t>funcționează</a:t>
            </a:r>
            <a:r>
              <a:rPr lang="en-US" sz="2000" dirty="0"/>
              <a:t>, </a:t>
            </a:r>
            <a:r>
              <a:rPr lang="en-US" sz="2000" dirty="0" err="1"/>
              <a:t>unde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folosită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care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impactul</a:t>
            </a:r>
            <a:r>
              <a:rPr lang="en-US" sz="2000" dirty="0"/>
              <a:t> </a:t>
            </a:r>
            <a:r>
              <a:rPr lang="en-US" sz="2000" dirty="0" err="1"/>
              <a:t>său</a:t>
            </a:r>
            <a:r>
              <a:rPr lang="en-US" sz="2000" dirty="0"/>
              <a:t> </a:t>
            </a:r>
            <a:r>
              <a:rPr lang="en-US" sz="2000" dirty="0" err="1"/>
              <a:t>asupra</a:t>
            </a:r>
            <a:r>
              <a:rPr lang="en-US" sz="2000" dirty="0"/>
              <a:t> </a:t>
            </a:r>
            <a:r>
              <a:rPr lang="en-US" sz="2000" dirty="0" err="1"/>
              <a:t>societății</a:t>
            </a:r>
            <a:r>
              <a:rPr lang="en-US" sz="2000" dirty="0"/>
              <a:t> </a:t>
            </a:r>
            <a:r>
              <a:rPr lang="en-US" sz="2000" dirty="0" err="1"/>
              <a:t>contemporane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55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5ABF2-877D-47F1-6466-45AE7A7AB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01064" y="800877"/>
            <a:ext cx="3401064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3F4430-8744-42A6-6B82-8C554593C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528" y="1324947"/>
            <a:ext cx="5773123" cy="384874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51D9-9E07-84F5-0B1F-25EF1A1DE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95501" y="519197"/>
            <a:ext cx="5427275" cy="5695198"/>
          </a:xfrm>
        </p:spPr>
        <p:txBody>
          <a:bodyPr/>
          <a:lstStyle/>
          <a:p>
            <a:r>
              <a:rPr lang="en-US" sz="2000" b="1" dirty="0"/>
              <a:t>Ce </a:t>
            </a:r>
            <a:r>
              <a:rPr lang="en-US" sz="2000" b="1" dirty="0" err="1"/>
              <a:t>este</a:t>
            </a:r>
            <a:r>
              <a:rPr lang="en-US" sz="2000" b="1" dirty="0"/>
              <a:t> </a:t>
            </a:r>
            <a:r>
              <a:rPr lang="en-US" sz="2000" b="1" dirty="0" err="1"/>
              <a:t>Inteligența</a:t>
            </a:r>
            <a:r>
              <a:rPr lang="en-US" sz="2000" b="1" dirty="0"/>
              <a:t> </a:t>
            </a:r>
            <a:r>
              <a:rPr lang="en-US" sz="2000" b="1" dirty="0" err="1"/>
              <a:t>Artificială</a:t>
            </a:r>
            <a:r>
              <a:rPr lang="en-US" sz="2000" b="1" dirty="0"/>
              <a:t>?</a:t>
            </a:r>
            <a:endParaRPr lang="en-US" sz="2000" dirty="0"/>
          </a:p>
          <a:p>
            <a:r>
              <a:rPr lang="en-US" sz="2000" dirty="0" err="1"/>
              <a:t>Inteligența</a:t>
            </a:r>
            <a:r>
              <a:rPr lang="en-US" sz="2000" dirty="0"/>
              <a:t> </a:t>
            </a:r>
            <a:r>
              <a:rPr lang="en-US" sz="2000" dirty="0" err="1"/>
              <a:t>Artificială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ramura</a:t>
            </a:r>
            <a:r>
              <a:rPr lang="en-US" sz="2000" dirty="0"/>
              <a:t> </a:t>
            </a:r>
            <a:r>
              <a:rPr lang="en-US" sz="2000" dirty="0" err="1"/>
              <a:t>informaticii</a:t>
            </a:r>
            <a:r>
              <a:rPr lang="en-US" sz="2000" dirty="0"/>
              <a:t> care se </a:t>
            </a:r>
            <a:r>
              <a:rPr lang="en-US" sz="2000" dirty="0" err="1"/>
              <a:t>ocupă</a:t>
            </a:r>
            <a:r>
              <a:rPr lang="en-US" sz="2000" dirty="0"/>
              <a:t> cu </a:t>
            </a:r>
            <a:r>
              <a:rPr lang="en-US" sz="2000" dirty="0" err="1"/>
              <a:t>dezvoltarea</a:t>
            </a:r>
            <a:r>
              <a:rPr lang="en-US" sz="2000" dirty="0"/>
              <a:t> de </a:t>
            </a:r>
            <a:r>
              <a:rPr lang="en-US" sz="2000" dirty="0" err="1"/>
              <a:t>sisteme</a:t>
            </a:r>
            <a:r>
              <a:rPr lang="en-US" sz="2000" dirty="0"/>
              <a:t> </a:t>
            </a:r>
            <a:r>
              <a:rPr lang="en-US" sz="2000" dirty="0" err="1"/>
              <a:t>capabile</a:t>
            </a:r>
            <a:r>
              <a:rPr lang="en-US" sz="2000" dirty="0"/>
              <a:t> </a:t>
            </a:r>
            <a:r>
              <a:rPr lang="en-US" sz="2000" dirty="0" err="1"/>
              <a:t>să</a:t>
            </a:r>
            <a:r>
              <a:rPr lang="en-US" sz="2000" dirty="0"/>
              <a:t> </a:t>
            </a:r>
            <a:r>
              <a:rPr lang="en-US" sz="2000" dirty="0" err="1"/>
              <a:t>simuleze</a:t>
            </a:r>
            <a:r>
              <a:rPr lang="en-US" sz="2000" dirty="0"/>
              <a:t> </a:t>
            </a:r>
            <a:r>
              <a:rPr lang="en-US" sz="2000" dirty="0" err="1"/>
              <a:t>procese</a:t>
            </a:r>
            <a:r>
              <a:rPr lang="en-US" sz="2000" dirty="0"/>
              <a:t> cognitive </a:t>
            </a:r>
            <a:r>
              <a:rPr lang="en-US" sz="2000" dirty="0" err="1"/>
              <a:t>umane</a:t>
            </a:r>
            <a:r>
              <a:rPr lang="en-US" sz="2000" dirty="0"/>
              <a:t> precum: </a:t>
            </a:r>
            <a:r>
              <a:rPr lang="en-US" sz="2000" dirty="0" err="1"/>
              <a:t>învățarea</a:t>
            </a:r>
            <a:r>
              <a:rPr lang="en-US" sz="2000" dirty="0"/>
              <a:t>, </a:t>
            </a:r>
            <a:r>
              <a:rPr lang="en-US" sz="2000" dirty="0" err="1"/>
              <a:t>raționamentul</a:t>
            </a:r>
            <a:r>
              <a:rPr lang="en-US" sz="2000" dirty="0"/>
              <a:t>, </a:t>
            </a:r>
            <a:r>
              <a:rPr lang="en-US" sz="2000" dirty="0" err="1"/>
              <a:t>rezolvarea</a:t>
            </a:r>
            <a:r>
              <a:rPr lang="en-US" sz="2000" dirty="0"/>
              <a:t> </a:t>
            </a:r>
            <a:r>
              <a:rPr lang="en-US" sz="2000" dirty="0" err="1"/>
              <a:t>problemelor</a:t>
            </a:r>
            <a:r>
              <a:rPr lang="en-US" sz="2000" dirty="0"/>
              <a:t>, </a:t>
            </a:r>
            <a:r>
              <a:rPr lang="en-US" sz="2000" dirty="0" err="1"/>
              <a:t>recunoașterea</a:t>
            </a:r>
            <a:r>
              <a:rPr lang="en-US" sz="2000" dirty="0"/>
              <a:t> </a:t>
            </a:r>
            <a:r>
              <a:rPr lang="en-US" sz="2000" dirty="0" err="1"/>
              <a:t>limbajului</a:t>
            </a:r>
            <a:r>
              <a:rPr lang="en-US" sz="2000" dirty="0"/>
              <a:t> natural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percepția</a:t>
            </a:r>
            <a:r>
              <a:rPr lang="en-US" sz="2000" dirty="0"/>
              <a:t> </a:t>
            </a:r>
            <a:r>
              <a:rPr lang="en-US" sz="2000" dirty="0" err="1"/>
              <a:t>vizuală</a:t>
            </a:r>
            <a:r>
              <a:rPr lang="en-US" sz="2000" dirty="0"/>
              <a:t>.</a:t>
            </a:r>
          </a:p>
          <a:p>
            <a:r>
              <a:rPr lang="en-US" sz="2000" b="1" dirty="0"/>
              <a:t>Cum </a:t>
            </a:r>
            <a:r>
              <a:rPr lang="en-US" sz="2000" b="1" dirty="0" err="1"/>
              <a:t>funcționează</a:t>
            </a:r>
            <a:r>
              <a:rPr lang="en-US" sz="2000" b="1" dirty="0"/>
              <a:t> IA?</a:t>
            </a:r>
            <a:endParaRPr lang="en-US" sz="2000" dirty="0"/>
          </a:p>
          <a:p>
            <a:r>
              <a:rPr lang="en-US" sz="2000" dirty="0"/>
              <a:t>IA </a:t>
            </a:r>
            <a:r>
              <a:rPr lang="en-US" sz="2000" dirty="0" err="1"/>
              <a:t>funcționează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algoritmi</a:t>
            </a:r>
            <a:r>
              <a:rPr lang="en-US" sz="2000" dirty="0"/>
              <a:t> </a:t>
            </a:r>
            <a:r>
              <a:rPr lang="en-US" sz="2000" dirty="0" err="1"/>
              <a:t>matematici</a:t>
            </a:r>
            <a:r>
              <a:rPr lang="en-US" sz="2000" dirty="0"/>
              <a:t> </a:t>
            </a:r>
            <a:r>
              <a:rPr lang="en-US" sz="2000" dirty="0" err="1"/>
              <a:t>complexi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prin</a:t>
            </a:r>
            <a:r>
              <a:rPr lang="en-US" sz="2000" dirty="0"/>
              <a:t> </a:t>
            </a:r>
            <a:r>
              <a:rPr lang="en-US" sz="2000" dirty="0" err="1"/>
              <a:t>utilizarea</a:t>
            </a:r>
            <a:r>
              <a:rPr lang="en-US" sz="2000" dirty="0"/>
              <a:t> </a:t>
            </a:r>
            <a:r>
              <a:rPr lang="en-US" sz="2000" dirty="0" err="1"/>
              <a:t>rețelelor</a:t>
            </a:r>
            <a:r>
              <a:rPr lang="en-US" sz="2000" dirty="0"/>
              <a:t> </a:t>
            </a:r>
            <a:r>
              <a:rPr lang="en-US" sz="2000" dirty="0" err="1"/>
              <a:t>neuronale</a:t>
            </a:r>
            <a:r>
              <a:rPr lang="en-US" sz="2000" dirty="0"/>
              <a:t> </a:t>
            </a:r>
            <a:r>
              <a:rPr lang="en-US" sz="2000" dirty="0" err="1"/>
              <a:t>artificiale</a:t>
            </a:r>
            <a:r>
              <a:rPr lang="en-US" sz="2000" dirty="0"/>
              <a:t> care </a:t>
            </a:r>
            <a:r>
              <a:rPr lang="en-US" sz="2000" dirty="0" err="1"/>
              <a:t>imita</a:t>
            </a:r>
            <a:r>
              <a:rPr lang="en-US" sz="2000" dirty="0"/>
              <a:t> </a:t>
            </a:r>
            <a:r>
              <a:rPr lang="en-US" sz="2000" dirty="0" err="1"/>
              <a:t>modul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care </a:t>
            </a:r>
            <a:r>
              <a:rPr lang="en-US" sz="2000" dirty="0" err="1"/>
              <a:t>funcționează</a:t>
            </a:r>
            <a:r>
              <a:rPr lang="en-US" sz="2000" dirty="0"/>
              <a:t> </a:t>
            </a:r>
            <a:r>
              <a:rPr lang="en-US" sz="2000" dirty="0" err="1"/>
              <a:t>creierul</a:t>
            </a:r>
            <a:r>
              <a:rPr lang="en-US" sz="2000" dirty="0"/>
              <a:t> </a:t>
            </a:r>
            <a:r>
              <a:rPr lang="en-US" sz="2000" dirty="0" err="1"/>
              <a:t>uman</a:t>
            </a:r>
            <a:r>
              <a:rPr lang="en-US" sz="2000" dirty="0"/>
              <a:t>. Cu </a:t>
            </a:r>
            <a:r>
              <a:rPr lang="en-US" sz="2000" dirty="0" err="1"/>
              <a:t>ajutorul</a:t>
            </a:r>
            <a:r>
              <a:rPr lang="en-US" sz="2000" dirty="0"/>
              <a:t> a </a:t>
            </a:r>
            <a:r>
              <a:rPr lang="en-US" sz="2000" dirty="0" err="1"/>
              <a:t>cantități</a:t>
            </a:r>
            <a:r>
              <a:rPr lang="en-US" sz="2000" dirty="0"/>
              <a:t> </a:t>
            </a:r>
            <a:r>
              <a:rPr lang="en-US" sz="2000" dirty="0" err="1"/>
              <a:t>uriașe</a:t>
            </a:r>
            <a:r>
              <a:rPr lang="en-US" sz="2000" dirty="0"/>
              <a:t> de date, IA </a:t>
            </a:r>
            <a:r>
              <a:rPr lang="en-US" sz="2000" dirty="0" err="1"/>
              <a:t>poate</a:t>
            </a:r>
            <a:r>
              <a:rPr lang="en-US" sz="2000" dirty="0"/>
              <a:t> „</a:t>
            </a:r>
            <a:r>
              <a:rPr lang="en-US" sz="2000" dirty="0" err="1"/>
              <a:t>învăța</a:t>
            </a:r>
            <a:r>
              <a:rPr lang="en-US" sz="2000" dirty="0"/>
              <a:t>” din </a:t>
            </a:r>
            <a:r>
              <a:rPr lang="en-US" sz="2000" dirty="0" err="1"/>
              <a:t>exemple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lua</a:t>
            </a:r>
            <a:r>
              <a:rPr lang="en-US" sz="2000" dirty="0"/>
              <a:t> </a:t>
            </a:r>
            <a:r>
              <a:rPr lang="en-US" sz="2000" dirty="0" err="1"/>
              <a:t>decizii</a:t>
            </a:r>
            <a:r>
              <a:rPr lang="en-US" sz="2000" dirty="0"/>
              <a:t> precise.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48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5D77-1706-0931-8E37-C4F2EC3B0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44770" y="1236306"/>
            <a:ext cx="1326990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416F1FF-C6C8-D04F-CF06-41830EFDB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095" y="777553"/>
            <a:ext cx="6562847" cy="46785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B6C57-7602-DCAB-D62E-078B427F56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834" y="349898"/>
            <a:ext cx="5273784" cy="6158204"/>
          </a:xfrm>
        </p:spPr>
        <p:txBody>
          <a:bodyPr/>
          <a:lstStyle/>
          <a:p>
            <a:r>
              <a:rPr lang="en-US" sz="2400" b="1" dirty="0" err="1"/>
              <a:t>Tipuri</a:t>
            </a:r>
            <a:r>
              <a:rPr lang="en-US" sz="2400" b="1" dirty="0"/>
              <a:t> de </a:t>
            </a:r>
            <a:r>
              <a:rPr lang="en-US" sz="2400" b="1" dirty="0" err="1"/>
              <a:t>Inteligența</a:t>
            </a:r>
            <a:r>
              <a:rPr lang="en-US" sz="2400" b="1" dirty="0"/>
              <a:t> </a:t>
            </a:r>
            <a:r>
              <a:rPr lang="en-US" sz="2400" b="1" dirty="0" err="1"/>
              <a:t>Artificială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IA </a:t>
            </a:r>
            <a:r>
              <a:rPr lang="en-US" sz="2400" b="1" dirty="0" err="1"/>
              <a:t>Slabă</a:t>
            </a:r>
            <a:r>
              <a:rPr lang="en-US" sz="2400" b="1" dirty="0"/>
              <a:t> (Narrow AI)</a:t>
            </a:r>
            <a:r>
              <a:rPr lang="en-US" sz="2400" dirty="0"/>
              <a:t>: </a:t>
            </a:r>
            <a:r>
              <a:rPr lang="en-US" sz="2400" dirty="0" err="1"/>
              <a:t>specializată</a:t>
            </a:r>
            <a:r>
              <a:rPr lang="en-US" sz="2400" dirty="0"/>
              <a:t> pe o </a:t>
            </a:r>
            <a:r>
              <a:rPr lang="en-US" sz="2400" dirty="0" err="1"/>
              <a:t>sarcină</a:t>
            </a:r>
            <a:r>
              <a:rPr lang="en-US" sz="2400" dirty="0"/>
              <a:t> </a:t>
            </a:r>
            <a:r>
              <a:rPr lang="en-US" sz="2400" dirty="0" err="1"/>
              <a:t>specifică</a:t>
            </a:r>
            <a:r>
              <a:rPr lang="en-US" sz="2400" dirty="0"/>
              <a:t> (ex: Siri, Google Translate, </a:t>
            </a:r>
            <a:r>
              <a:rPr lang="en-US" sz="2400" dirty="0" err="1"/>
              <a:t>recunoaștere</a:t>
            </a:r>
            <a:r>
              <a:rPr lang="en-US" sz="2400" dirty="0"/>
              <a:t> </a:t>
            </a:r>
            <a:r>
              <a:rPr lang="en-US" sz="2400" dirty="0" err="1"/>
              <a:t>facială</a:t>
            </a:r>
            <a:r>
              <a:rPr lang="en-US" sz="24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IA </a:t>
            </a:r>
            <a:r>
              <a:rPr lang="en-US" sz="2400" b="1" dirty="0" err="1"/>
              <a:t>Generală</a:t>
            </a:r>
            <a:r>
              <a:rPr lang="en-US" sz="2400" b="1" dirty="0"/>
              <a:t> (AGI)</a:t>
            </a:r>
            <a:r>
              <a:rPr lang="en-US" sz="2400" dirty="0"/>
              <a:t>: concept </a:t>
            </a:r>
            <a:r>
              <a:rPr lang="en-US" sz="2400" dirty="0" err="1"/>
              <a:t>ipotetic</a:t>
            </a:r>
            <a:r>
              <a:rPr lang="en-US" sz="2400" dirty="0"/>
              <a:t> de IA care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putea</a:t>
            </a:r>
            <a:r>
              <a:rPr lang="en-US" sz="2400" dirty="0"/>
              <a:t> face </a:t>
            </a:r>
            <a:r>
              <a:rPr lang="en-US" sz="2400" dirty="0" err="1"/>
              <a:t>orice</a:t>
            </a:r>
            <a:r>
              <a:rPr lang="en-US" sz="2400" dirty="0"/>
              <a:t> </a:t>
            </a:r>
            <a:r>
              <a:rPr lang="en-US" sz="2400" dirty="0" err="1"/>
              <a:t>sarcină</a:t>
            </a:r>
            <a:r>
              <a:rPr lang="en-US" sz="2400" dirty="0"/>
              <a:t> </a:t>
            </a:r>
            <a:r>
              <a:rPr lang="en-US" sz="2400" dirty="0" err="1"/>
              <a:t>intelectuală</a:t>
            </a:r>
            <a:r>
              <a:rPr lang="en-US" sz="2400" dirty="0"/>
              <a:t> pe care o </a:t>
            </a:r>
            <a:r>
              <a:rPr lang="en-US" sz="2400" dirty="0" err="1"/>
              <a:t>poate</a:t>
            </a:r>
            <a:r>
              <a:rPr lang="en-US" sz="2400" dirty="0"/>
              <a:t> face un </a:t>
            </a:r>
            <a:r>
              <a:rPr lang="en-US" sz="2400" dirty="0" err="1"/>
              <a:t>om.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IA </a:t>
            </a:r>
            <a:r>
              <a:rPr lang="en-US" sz="2400" b="1" dirty="0" err="1"/>
              <a:t>Superioară</a:t>
            </a:r>
            <a:r>
              <a:rPr lang="en-US" sz="2400" b="1" dirty="0"/>
              <a:t> (Superintelligence)</a:t>
            </a:r>
            <a:r>
              <a:rPr lang="en-US" sz="2400" dirty="0"/>
              <a:t>: un </a:t>
            </a:r>
            <a:r>
              <a:rPr lang="en-US" sz="2400" dirty="0" err="1"/>
              <a:t>nivel</a:t>
            </a:r>
            <a:r>
              <a:rPr lang="en-US" sz="2400" dirty="0"/>
              <a:t> de </a:t>
            </a:r>
            <a:r>
              <a:rPr lang="en-US" sz="2400" dirty="0" err="1"/>
              <a:t>inteligență</a:t>
            </a:r>
            <a:r>
              <a:rPr lang="en-US" sz="2400" dirty="0"/>
              <a:t> </a:t>
            </a:r>
            <a:r>
              <a:rPr lang="en-US" sz="2400" dirty="0" err="1"/>
              <a:t>artificială</a:t>
            </a:r>
            <a:r>
              <a:rPr lang="en-US" sz="2400" dirty="0"/>
              <a:t> care </a:t>
            </a:r>
            <a:r>
              <a:rPr lang="en-US" sz="2400" dirty="0" err="1"/>
              <a:t>ar</a:t>
            </a:r>
            <a:r>
              <a:rPr lang="en-US" sz="2400" dirty="0"/>
              <a:t> </a:t>
            </a:r>
            <a:r>
              <a:rPr lang="en-US" sz="2400" dirty="0" err="1"/>
              <a:t>depăși</a:t>
            </a:r>
            <a:r>
              <a:rPr lang="en-US" sz="2400" dirty="0"/>
              <a:t> de </a:t>
            </a:r>
            <a:r>
              <a:rPr lang="en-US" sz="2400" dirty="0" err="1"/>
              <a:t>departe</a:t>
            </a:r>
            <a:r>
              <a:rPr lang="en-US" sz="2400" dirty="0"/>
              <a:t> </a:t>
            </a:r>
            <a:r>
              <a:rPr lang="en-US" sz="2400" dirty="0" err="1"/>
              <a:t>inteligența</a:t>
            </a:r>
            <a:r>
              <a:rPr lang="en-US" sz="2400" dirty="0"/>
              <a:t> </a:t>
            </a:r>
            <a:r>
              <a:rPr lang="en-US" sz="2400" dirty="0" err="1"/>
              <a:t>umană</a:t>
            </a:r>
            <a:r>
              <a:rPr lang="en-US" sz="2400" dirty="0"/>
              <a:t>. </a:t>
            </a:r>
            <a:r>
              <a:rPr lang="en-US" sz="2400" dirty="0" err="1"/>
              <a:t>Deocamdată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doar</a:t>
            </a:r>
            <a:r>
              <a:rPr lang="en-US" sz="2400" dirty="0"/>
              <a:t> </a:t>
            </a:r>
            <a:r>
              <a:rPr lang="en-US" sz="2400" dirty="0" err="1"/>
              <a:t>teoretică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28100-4E8B-F7EC-18AB-4B9009E07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49977" y="1447800"/>
            <a:ext cx="848018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C375707-8CEF-7E54-61D3-16400E758A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592" y="1163216"/>
            <a:ext cx="6142070" cy="408831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CB1F24-8A81-E8D0-4994-C47367221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7478" y="452535"/>
            <a:ext cx="4827035" cy="6102220"/>
          </a:xfrm>
        </p:spPr>
        <p:txBody>
          <a:bodyPr/>
          <a:lstStyle/>
          <a:p>
            <a:pPr>
              <a:buNone/>
            </a:pPr>
            <a:r>
              <a:rPr lang="en-US" sz="1600" b="1" dirty="0" err="1"/>
              <a:t>Exemple</a:t>
            </a:r>
            <a:r>
              <a:rPr lang="en-US" sz="1600" b="1" dirty="0"/>
              <a:t> de </a:t>
            </a:r>
            <a:r>
              <a:rPr lang="en-US" sz="1600" b="1" dirty="0" err="1"/>
              <a:t>aplicații</a:t>
            </a:r>
            <a:r>
              <a:rPr lang="en-US" sz="1600" b="1" dirty="0"/>
              <a:t> ale </a:t>
            </a:r>
            <a:r>
              <a:rPr lang="en-US" sz="1600" b="1" dirty="0" err="1"/>
              <a:t>Inteligenței</a:t>
            </a:r>
            <a:r>
              <a:rPr lang="en-US" sz="1600" b="1" dirty="0"/>
              <a:t> </a:t>
            </a:r>
            <a:r>
              <a:rPr lang="en-US" sz="1600" b="1" dirty="0" err="1"/>
              <a:t>Artificiale</a:t>
            </a:r>
            <a:endParaRPr lang="en-US" sz="1600" dirty="0"/>
          </a:p>
          <a:p>
            <a:pPr>
              <a:buNone/>
            </a:pPr>
            <a:r>
              <a:rPr lang="en-US" sz="1600" b="1" dirty="0"/>
              <a:t>a. </a:t>
            </a:r>
            <a:r>
              <a:rPr lang="en-US" sz="1600" b="1" dirty="0" err="1"/>
              <a:t>Educație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Platforme</a:t>
            </a:r>
            <a:r>
              <a:rPr lang="en-US" sz="1600" dirty="0"/>
              <a:t> de </a:t>
            </a:r>
            <a:r>
              <a:rPr lang="en-US" sz="1600" dirty="0" err="1"/>
              <a:t>învățare</a:t>
            </a:r>
            <a:r>
              <a:rPr lang="en-US" sz="1600" dirty="0"/>
              <a:t> </a:t>
            </a:r>
            <a:r>
              <a:rPr lang="en-US" sz="1600" dirty="0" err="1"/>
              <a:t>adaptivă</a:t>
            </a:r>
            <a:r>
              <a:rPr lang="en-US" sz="1600" dirty="0"/>
              <a:t> </a:t>
            </a:r>
            <a:r>
              <a:rPr lang="en-US" sz="1600" dirty="0" err="1"/>
              <a:t>folosesc</a:t>
            </a:r>
            <a:r>
              <a:rPr lang="en-US" sz="1600" dirty="0"/>
              <a:t> IA </a:t>
            </a:r>
            <a:r>
              <a:rPr lang="en-US" sz="1600" dirty="0" err="1"/>
              <a:t>pentru</a:t>
            </a:r>
            <a:r>
              <a:rPr lang="en-US" sz="1600" dirty="0"/>
              <a:t> a </a:t>
            </a:r>
            <a:r>
              <a:rPr lang="en-US" sz="1600" dirty="0" err="1"/>
              <a:t>recomanda</a:t>
            </a:r>
            <a:r>
              <a:rPr lang="en-US" sz="1600" dirty="0"/>
              <a:t> </a:t>
            </a:r>
            <a:r>
              <a:rPr lang="en-US" sz="1600" dirty="0" err="1"/>
              <a:t>lecții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exerciții</a:t>
            </a:r>
            <a:r>
              <a:rPr lang="en-US" sz="1600" dirty="0"/>
              <a:t> </a:t>
            </a:r>
            <a:r>
              <a:rPr lang="en-US" sz="1600" dirty="0" err="1"/>
              <a:t>personalizate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Chatboți</a:t>
            </a:r>
            <a:r>
              <a:rPr lang="en-US" sz="1600" dirty="0"/>
              <a:t> </a:t>
            </a:r>
            <a:r>
              <a:rPr lang="en-US" sz="1600" dirty="0" err="1"/>
              <a:t>educaționali</a:t>
            </a:r>
            <a:r>
              <a:rPr lang="en-US" sz="1600" dirty="0"/>
              <a:t> care </a:t>
            </a:r>
            <a:r>
              <a:rPr lang="en-US" sz="1600" dirty="0" err="1"/>
              <a:t>ajută</a:t>
            </a:r>
            <a:r>
              <a:rPr lang="en-US" sz="1600" dirty="0"/>
              <a:t> </a:t>
            </a:r>
            <a:r>
              <a:rPr lang="en-US" sz="1600" dirty="0" err="1"/>
              <a:t>elevii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învățe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Corectarea</a:t>
            </a:r>
            <a:r>
              <a:rPr lang="en-US" sz="1600" dirty="0"/>
              <a:t> automata a </a:t>
            </a:r>
            <a:r>
              <a:rPr lang="en-US" sz="1600" dirty="0" err="1"/>
              <a:t>lucrărilor</a:t>
            </a:r>
            <a:r>
              <a:rPr lang="en-US" sz="1600" dirty="0"/>
              <a:t> </a:t>
            </a:r>
            <a:r>
              <a:rPr lang="en-US" sz="1600" dirty="0" err="1"/>
              <a:t>scrise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oferirea</a:t>
            </a:r>
            <a:r>
              <a:rPr lang="en-US" sz="1600" dirty="0"/>
              <a:t> de feedback instant.</a:t>
            </a:r>
          </a:p>
          <a:p>
            <a:pPr>
              <a:buNone/>
            </a:pPr>
            <a:r>
              <a:rPr lang="en-US" sz="1600" b="1" dirty="0"/>
              <a:t>b. </a:t>
            </a:r>
            <a:r>
              <a:rPr lang="en-US" sz="1600" b="1" dirty="0" err="1"/>
              <a:t>Sănătate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Algoritmi</a:t>
            </a:r>
            <a:r>
              <a:rPr lang="en-US" sz="1600" dirty="0"/>
              <a:t> IA care </a:t>
            </a:r>
            <a:r>
              <a:rPr lang="en-US" sz="1600" dirty="0" err="1"/>
              <a:t>detectează</a:t>
            </a:r>
            <a:r>
              <a:rPr lang="en-US" sz="1600" dirty="0"/>
              <a:t> </a:t>
            </a:r>
            <a:r>
              <a:rPr lang="en-US" sz="1600" dirty="0" err="1"/>
              <a:t>boli</a:t>
            </a:r>
            <a:r>
              <a:rPr lang="en-US" sz="1600" dirty="0"/>
              <a:t> precum </a:t>
            </a:r>
            <a:r>
              <a:rPr lang="en-US" sz="1600" dirty="0" err="1"/>
              <a:t>cancerul</a:t>
            </a:r>
            <a:r>
              <a:rPr lang="en-US" sz="1600" dirty="0"/>
              <a:t>, Alzheimer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boli</a:t>
            </a:r>
            <a:r>
              <a:rPr lang="en-US" sz="1600" dirty="0"/>
              <a:t> </a:t>
            </a:r>
            <a:r>
              <a:rPr lang="en-US" sz="1600" dirty="0" err="1"/>
              <a:t>cardiace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devreme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cu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multă</a:t>
            </a:r>
            <a:r>
              <a:rPr lang="en-US" sz="1600" dirty="0"/>
              <a:t> </a:t>
            </a:r>
            <a:r>
              <a:rPr lang="en-US" sz="1600" dirty="0" err="1"/>
              <a:t>precizie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Robotică</a:t>
            </a:r>
            <a:r>
              <a:rPr lang="en-US" sz="1600" dirty="0"/>
              <a:t> </a:t>
            </a:r>
            <a:r>
              <a:rPr lang="en-US" sz="1600" dirty="0" err="1"/>
              <a:t>chirurgicală</a:t>
            </a:r>
            <a:r>
              <a:rPr lang="en-US" sz="1600" dirty="0"/>
              <a:t> (ex: </a:t>
            </a:r>
            <a:r>
              <a:rPr lang="en-US" sz="1600" dirty="0" err="1"/>
              <a:t>sistemul</a:t>
            </a:r>
            <a:r>
              <a:rPr lang="en-US" sz="1600" dirty="0"/>
              <a:t> Da Vinci)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intervenții</a:t>
            </a:r>
            <a:r>
              <a:rPr lang="en-US" sz="1600" dirty="0"/>
              <a:t> minim </a:t>
            </a:r>
            <a:r>
              <a:rPr lang="en-US" sz="1600" dirty="0" err="1"/>
              <a:t>invazive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Monitorizarea</a:t>
            </a:r>
            <a:r>
              <a:rPr lang="en-US" sz="1600" dirty="0"/>
              <a:t> </a:t>
            </a:r>
            <a:r>
              <a:rPr lang="en-US" sz="1600" dirty="0" err="1"/>
              <a:t>pacienților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timp</a:t>
            </a:r>
            <a:r>
              <a:rPr lang="en-US" sz="1600" dirty="0"/>
              <a:t> real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senzori</a:t>
            </a:r>
            <a:r>
              <a:rPr lang="en-US" sz="1600" dirty="0"/>
              <a:t> </a:t>
            </a:r>
            <a:r>
              <a:rPr lang="en-US" sz="1600" dirty="0" err="1"/>
              <a:t>inteligenți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632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7141-636C-F20A-092D-B3C33A608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488721" y="1534886"/>
            <a:ext cx="1326990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AC478C-BD3D-9DCD-23A8-1D7F8472F5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159" y="1137708"/>
            <a:ext cx="6870441" cy="45825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DE03B-CFD7-632E-0E8C-4CA9C209F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1256" y="398106"/>
            <a:ext cx="4864359" cy="6071118"/>
          </a:xfrm>
        </p:spPr>
        <p:txBody>
          <a:bodyPr/>
          <a:lstStyle/>
          <a:p>
            <a:pPr>
              <a:buNone/>
            </a:pPr>
            <a:r>
              <a:rPr lang="en-US" sz="2000" b="1" dirty="0"/>
              <a:t>c. Transport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Mașini</a:t>
            </a:r>
            <a:r>
              <a:rPr lang="en-US" sz="2000" dirty="0"/>
              <a:t> </a:t>
            </a:r>
            <a:r>
              <a:rPr lang="en-US" sz="2000" dirty="0" err="1"/>
              <a:t>autonome</a:t>
            </a:r>
            <a:r>
              <a:rPr lang="en-US" sz="2000" dirty="0"/>
              <a:t> (Tesla, Waymo) care pot </a:t>
            </a:r>
            <a:r>
              <a:rPr lang="en-US" sz="2000" dirty="0" err="1"/>
              <a:t>circula</a:t>
            </a:r>
            <a:r>
              <a:rPr lang="en-US" sz="2000" dirty="0"/>
              <a:t> </a:t>
            </a:r>
            <a:r>
              <a:rPr lang="en-US" sz="2000" dirty="0" err="1"/>
              <a:t>fără</a:t>
            </a:r>
            <a:r>
              <a:rPr lang="en-US" sz="2000" dirty="0"/>
              <a:t> </a:t>
            </a:r>
            <a:r>
              <a:rPr lang="en-US" sz="2000" dirty="0" err="1"/>
              <a:t>intervenție</a:t>
            </a:r>
            <a:r>
              <a:rPr lang="en-US" sz="2000" dirty="0"/>
              <a:t> </a:t>
            </a:r>
            <a:r>
              <a:rPr lang="en-US" sz="2000" dirty="0" err="1"/>
              <a:t>umană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Optimizarea</a:t>
            </a:r>
            <a:r>
              <a:rPr lang="en-US" sz="2000" dirty="0"/>
              <a:t> </a:t>
            </a:r>
            <a:r>
              <a:rPr lang="en-US" sz="2000" dirty="0" err="1"/>
              <a:t>rutelor</a:t>
            </a:r>
            <a:r>
              <a:rPr lang="en-US" sz="2000" dirty="0"/>
              <a:t> de </a:t>
            </a:r>
            <a:r>
              <a:rPr lang="en-US" sz="2000" dirty="0" err="1"/>
              <a:t>trafic</a:t>
            </a:r>
            <a:r>
              <a:rPr lang="en-US" sz="2000" dirty="0"/>
              <a:t> </a:t>
            </a:r>
            <a:r>
              <a:rPr lang="en-US" sz="2000" dirty="0" err="1"/>
              <a:t>împreună</a:t>
            </a:r>
            <a:r>
              <a:rPr lang="en-US" sz="2000" dirty="0"/>
              <a:t> cu </a:t>
            </a:r>
            <a:r>
              <a:rPr lang="en-US" sz="2000" dirty="0" err="1"/>
              <a:t>semafoare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Predicția</a:t>
            </a:r>
            <a:r>
              <a:rPr lang="en-US" sz="2000" dirty="0"/>
              <a:t> </a:t>
            </a:r>
            <a:r>
              <a:rPr lang="en-US" sz="2000" dirty="0" err="1"/>
              <a:t>avariilor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întreținere</a:t>
            </a:r>
            <a:r>
              <a:rPr lang="en-US" sz="2000" dirty="0"/>
              <a:t> </a:t>
            </a:r>
            <a:r>
              <a:rPr lang="en-US" sz="2000" dirty="0" err="1"/>
              <a:t>predictivă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</a:t>
            </a:r>
            <a:r>
              <a:rPr lang="en-US" sz="2000" dirty="0" err="1"/>
              <a:t>vehicule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b="1" dirty="0"/>
              <a:t>d. </a:t>
            </a:r>
            <a:r>
              <a:rPr lang="en-US" sz="2000" b="1" dirty="0" err="1"/>
              <a:t>Divertisment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Algoritmi</a:t>
            </a:r>
            <a:r>
              <a:rPr lang="en-US" sz="2000" dirty="0"/>
              <a:t> de </a:t>
            </a:r>
            <a:r>
              <a:rPr lang="en-US" sz="2000" dirty="0" err="1"/>
              <a:t>recomandare</a:t>
            </a:r>
            <a:r>
              <a:rPr lang="en-US" sz="2000" dirty="0"/>
              <a:t> pe </a:t>
            </a:r>
            <a:r>
              <a:rPr lang="en-US" sz="2000" dirty="0" err="1"/>
              <a:t>platforme</a:t>
            </a:r>
            <a:r>
              <a:rPr lang="en-US" sz="2000" dirty="0"/>
              <a:t> ca Netflix, YouTube, Spotify.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Generarea</a:t>
            </a:r>
            <a:r>
              <a:rPr lang="en-US" sz="2000" dirty="0"/>
              <a:t> de </a:t>
            </a:r>
            <a:r>
              <a:rPr lang="en-US" sz="2000" dirty="0" err="1"/>
              <a:t>conținut</a:t>
            </a:r>
            <a:r>
              <a:rPr lang="en-US" sz="2000" dirty="0"/>
              <a:t> digital (</a:t>
            </a:r>
            <a:r>
              <a:rPr lang="en-US" sz="2000" dirty="0" err="1"/>
              <a:t>muzică</a:t>
            </a:r>
            <a:r>
              <a:rPr lang="en-US" sz="2000" dirty="0"/>
              <a:t>, </a:t>
            </a:r>
            <a:r>
              <a:rPr lang="en-US" sz="2000" dirty="0" err="1"/>
              <a:t>artă</a:t>
            </a:r>
            <a:r>
              <a:rPr lang="en-US" sz="2000" dirty="0"/>
              <a:t>, </a:t>
            </a:r>
            <a:r>
              <a:rPr lang="en-US" sz="2000" dirty="0" err="1"/>
              <a:t>povești</a:t>
            </a:r>
            <a:r>
              <a:rPr lang="en-US" sz="20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Realitate</a:t>
            </a:r>
            <a:r>
              <a:rPr lang="en-US" sz="2000" dirty="0"/>
              <a:t> </a:t>
            </a:r>
            <a:r>
              <a:rPr lang="en-US" sz="2000" dirty="0" err="1"/>
              <a:t>virtuală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augmentată</a:t>
            </a:r>
            <a:r>
              <a:rPr lang="en-US" sz="2000" dirty="0"/>
              <a:t> </a:t>
            </a:r>
            <a:r>
              <a:rPr lang="en-US" sz="2000" dirty="0" err="1"/>
              <a:t>susținute</a:t>
            </a:r>
            <a:r>
              <a:rPr lang="en-US" sz="2000" dirty="0"/>
              <a:t> de 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8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538A-6CAD-5179-D687-8042D487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3211" y="1379376"/>
            <a:ext cx="928884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84468B-AC45-CD13-E907-518797E412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022" y="478971"/>
            <a:ext cx="5366657" cy="536665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4E231-0F4F-D721-C10A-607630A253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7715" y="422988"/>
            <a:ext cx="5038530" cy="5896947"/>
          </a:xfrm>
        </p:spPr>
        <p:txBody>
          <a:bodyPr/>
          <a:lstStyle/>
          <a:p>
            <a:pPr>
              <a:buNone/>
            </a:pPr>
            <a:r>
              <a:rPr lang="en-US" sz="2400" b="1" dirty="0" err="1"/>
              <a:t>Avantajele</a:t>
            </a:r>
            <a:r>
              <a:rPr lang="en-US" sz="2400" b="1" dirty="0"/>
              <a:t> </a:t>
            </a:r>
            <a:r>
              <a:rPr lang="en-US" sz="2400" b="1" dirty="0" err="1"/>
              <a:t>Inteligenței</a:t>
            </a:r>
            <a:r>
              <a:rPr lang="en-US" sz="2400" b="1" dirty="0"/>
              <a:t> </a:t>
            </a:r>
            <a:r>
              <a:rPr lang="en-US" sz="2400" b="1" dirty="0" err="1"/>
              <a:t>Artificiale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Crește</a:t>
            </a:r>
            <a:r>
              <a:rPr lang="en-US" sz="2400" dirty="0"/>
              <a:t> </a:t>
            </a:r>
            <a:r>
              <a:rPr lang="en-US" sz="2400" dirty="0" err="1"/>
              <a:t>eficiența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reduce </a:t>
            </a:r>
            <a:r>
              <a:rPr lang="en-US" sz="2400" dirty="0" err="1"/>
              <a:t>costurile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lucra</a:t>
            </a:r>
            <a:r>
              <a:rPr lang="en-US" sz="2400" dirty="0"/>
              <a:t> non-stop </a:t>
            </a:r>
            <a:r>
              <a:rPr lang="en-US" sz="2400" dirty="0" err="1"/>
              <a:t>fără</a:t>
            </a:r>
            <a:r>
              <a:rPr lang="en-US" sz="2400" dirty="0"/>
              <a:t> </a:t>
            </a:r>
            <a:r>
              <a:rPr lang="en-US" sz="2400" dirty="0" err="1"/>
              <a:t>oboseală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Ajută</a:t>
            </a:r>
            <a:r>
              <a:rPr lang="en-US" sz="2400" dirty="0"/>
              <a:t> la </a:t>
            </a:r>
            <a:r>
              <a:rPr lang="en-US" sz="2400" dirty="0" err="1"/>
              <a:t>luarea</a:t>
            </a:r>
            <a:r>
              <a:rPr lang="en-US" sz="2400" dirty="0"/>
              <a:t> </a:t>
            </a:r>
            <a:r>
              <a:rPr lang="en-US" sz="2400" dirty="0" err="1"/>
              <a:t>deciziilor</a:t>
            </a:r>
            <a:r>
              <a:rPr lang="en-US" sz="2400" dirty="0"/>
              <a:t> </a:t>
            </a:r>
            <a:r>
              <a:rPr lang="en-US" sz="2400" dirty="0" err="1"/>
              <a:t>informate</a:t>
            </a:r>
            <a:r>
              <a:rPr lang="en-US" sz="2400" dirty="0"/>
              <a:t>, </a:t>
            </a:r>
            <a:r>
              <a:rPr lang="en-US" sz="2400" dirty="0" err="1"/>
              <a:t>bazate</a:t>
            </a:r>
            <a:r>
              <a:rPr lang="en-US" sz="2400" dirty="0"/>
              <a:t> pe </a:t>
            </a:r>
            <a:r>
              <a:rPr lang="en-US" sz="2400" dirty="0" err="1"/>
              <a:t>analiză</a:t>
            </a:r>
            <a:r>
              <a:rPr lang="en-US" sz="2400" dirty="0"/>
              <a:t> de 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Poate</a:t>
            </a:r>
            <a:r>
              <a:rPr lang="en-US" sz="2400" dirty="0"/>
              <a:t> </a:t>
            </a:r>
            <a:r>
              <a:rPr lang="en-US" sz="2400" dirty="0" err="1"/>
              <a:t>interveni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locuri</a:t>
            </a:r>
            <a:r>
              <a:rPr lang="en-US" sz="2400" dirty="0"/>
              <a:t> </a:t>
            </a:r>
            <a:r>
              <a:rPr lang="en-US" sz="2400" dirty="0" err="1"/>
              <a:t>periculoase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oameni</a:t>
            </a:r>
            <a:r>
              <a:rPr lang="en-US" sz="2400" dirty="0"/>
              <a:t> (ex: </a:t>
            </a:r>
            <a:r>
              <a:rPr lang="en-US" sz="2400" dirty="0" err="1"/>
              <a:t>dezastre</a:t>
            </a:r>
            <a:r>
              <a:rPr lang="en-US" sz="2400" dirty="0"/>
              <a:t> </a:t>
            </a:r>
            <a:r>
              <a:rPr lang="en-US" sz="2400" dirty="0" err="1"/>
              <a:t>naturale</a:t>
            </a:r>
            <a:r>
              <a:rPr lang="en-US" sz="2400" dirty="0"/>
              <a:t>, </a:t>
            </a:r>
            <a:r>
              <a:rPr lang="en-US" sz="2400" dirty="0" err="1"/>
              <a:t>spații</a:t>
            </a:r>
            <a:r>
              <a:rPr lang="en-US" sz="2400" dirty="0"/>
              <a:t> </a:t>
            </a:r>
            <a:r>
              <a:rPr lang="en-US" sz="2400" dirty="0" err="1"/>
              <a:t>toxice</a:t>
            </a:r>
            <a:r>
              <a:rPr lang="en-US" sz="2400" dirty="0"/>
              <a:t>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73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0190D-B8B2-C306-E0C4-3C2EB2ABA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95888" y="1366935"/>
            <a:ext cx="611643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DA362-ABD1-0BA8-A09C-BE52F131F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833" y="342122"/>
            <a:ext cx="4851918" cy="6052458"/>
          </a:xfrm>
        </p:spPr>
        <p:txBody>
          <a:bodyPr/>
          <a:lstStyle/>
          <a:p>
            <a:pPr>
              <a:buNone/>
            </a:pPr>
            <a:r>
              <a:rPr lang="en-US" sz="2400" b="1" dirty="0" err="1"/>
              <a:t>Dezavantajele</a:t>
            </a:r>
            <a:r>
              <a:rPr lang="en-US" sz="2400" b="1" dirty="0"/>
              <a:t> </a:t>
            </a:r>
            <a:r>
              <a:rPr lang="en-US" sz="2400" b="1" dirty="0" err="1"/>
              <a:t>Inteligenței</a:t>
            </a:r>
            <a:r>
              <a:rPr lang="en-US" sz="2400" b="1" dirty="0"/>
              <a:t> </a:t>
            </a:r>
            <a:r>
              <a:rPr lang="en-US" sz="2400" b="1" dirty="0" err="1"/>
              <a:t>Artificiale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Posibila</a:t>
            </a:r>
            <a:r>
              <a:rPr lang="en-US" sz="2400" dirty="0"/>
              <a:t> </a:t>
            </a:r>
            <a:r>
              <a:rPr lang="en-US" sz="2400" dirty="0" err="1"/>
              <a:t>pierdere</a:t>
            </a:r>
            <a:r>
              <a:rPr lang="en-US" sz="2400" dirty="0"/>
              <a:t> a </a:t>
            </a:r>
            <a:r>
              <a:rPr lang="en-US" sz="2400" dirty="0" err="1"/>
              <a:t>locurilor</a:t>
            </a:r>
            <a:r>
              <a:rPr lang="en-US" sz="2400" dirty="0"/>
              <a:t> de </a:t>
            </a:r>
            <a:r>
              <a:rPr lang="en-US" sz="2400" dirty="0" err="1"/>
              <a:t>muncă</a:t>
            </a:r>
            <a:r>
              <a:rPr lang="en-US" sz="2400" dirty="0"/>
              <a:t> </a:t>
            </a:r>
            <a:r>
              <a:rPr lang="en-US" sz="2400" dirty="0" err="1"/>
              <a:t>prin</a:t>
            </a:r>
            <a:r>
              <a:rPr lang="en-US" sz="2400" dirty="0"/>
              <a:t> </a:t>
            </a:r>
            <a:r>
              <a:rPr lang="en-US" sz="2400" dirty="0" err="1"/>
              <a:t>automatizare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Risc de control </a:t>
            </a:r>
            <a:r>
              <a:rPr lang="en-US" sz="2400" dirty="0" err="1"/>
              <a:t>excesiv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pierdere</a:t>
            </a:r>
            <a:r>
              <a:rPr lang="en-US" sz="2400" dirty="0"/>
              <a:t> a </a:t>
            </a:r>
            <a:r>
              <a:rPr lang="en-US" sz="2400" dirty="0" err="1"/>
              <a:t>intimității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Posibile</a:t>
            </a:r>
            <a:r>
              <a:rPr lang="en-US" sz="2400" dirty="0"/>
              <a:t> </a:t>
            </a:r>
            <a:r>
              <a:rPr lang="en-US" sz="2400" dirty="0" err="1"/>
              <a:t>erori</a:t>
            </a:r>
            <a:r>
              <a:rPr lang="en-US" sz="2400" dirty="0"/>
              <a:t> </a:t>
            </a:r>
            <a:r>
              <a:rPr lang="en-US" sz="2400" dirty="0" err="1"/>
              <a:t>și</a:t>
            </a:r>
            <a:r>
              <a:rPr lang="en-US" sz="2400" dirty="0"/>
              <a:t> </a:t>
            </a:r>
            <a:r>
              <a:rPr lang="en-US" sz="2400" dirty="0" err="1"/>
              <a:t>decizii</a:t>
            </a:r>
            <a:r>
              <a:rPr lang="en-US" sz="2400" dirty="0"/>
              <a:t> </a:t>
            </a:r>
            <a:r>
              <a:rPr lang="en-US" sz="2400" dirty="0" err="1"/>
              <a:t>greșite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</a:t>
            </a:r>
            <a:r>
              <a:rPr lang="en-US" sz="2400" dirty="0" err="1"/>
              <a:t>datele</a:t>
            </a:r>
            <a:r>
              <a:rPr lang="en-US" sz="2400" dirty="0"/>
              <a:t> sunt </a:t>
            </a:r>
            <a:r>
              <a:rPr lang="en-US" sz="2400" dirty="0" err="1"/>
              <a:t>incorecte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Probleme</a:t>
            </a:r>
            <a:r>
              <a:rPr lang="en-US" sz="2400" dirty="0"/>
              <a:t> </a:t>
            </a:r>
            <a:r>
              <a:rPr lang="en-US" sz="2400" dirty="0" err="1"/>
              <a:t>etice</a:t>
            </a:r>
            <a:r>
              <a:rPr lang="en-US" sz="2400" dirty="0"/>
              <a:t> (de </a:t>
            </a:r>
            <a:r>
              <a:rPr lang="en-US" sz="2400" dirty="0" err="1"/>
              <a:t>exemplu</a:t>
            </a:r>
            <a:r>
              <a:rPr lang="en-US" sz="2400" dirty="0"/>
              <a:t>, cine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responsabil</a:t>
            </a:r>
            <a:r>
              <a:rPr lang="en-US" sz="2400" dirty="0"/>
              <a:t> </a:t>
            </a:r>
            <a:r>
              <a:rPr lang="en-US" sz="2400" dirty="0" err="1"/>
              <a:t>dacă</a:t>
            </a:r>
            <a:r>
              <a:rPr lang="en-US" sz="2400" dirty="0"/>
              <a:t> o </a:t>
            </a:r>
            <a:r>
              <a:rPr lang="en-US" sz="2400" dirty="0" err="1"/>
              <a:t>mașină</a:t>
            </a:r>
            <a:r>
              <a:rPr lang="en-US" sz="2400" dirty="0"/>
              <a:t> </a:t>
            </a:r>
            <a:r>
              <a:rPr lang="en-US" sz="2400" dirty="0" err="1"/>
              <a:t>autonomă</a:t>
            </a:r>
            <a:r>
              <a:rPr lang="en-US" sz="2400" dirty="0"/>
              <a:t> </a:t>
            </a:r>
            <a:r>
              <a:rPr lang="en-US" sz="2400" dirty="0" err="1"/>
              <a:t>provoacă</a:t>
            </a:r>
            <a:r>
              <a:rPr lang="en-US" sz="2400" dirty="0"/>
              <a:t> un accident?).</a:t>
            </a:r>
          </a:p>
          <a:p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D79D28-A06B-D7EB-36F4-101EF0B0D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27" y="1190336"/>
            <a:ext cx="6969646" cy="4356029"/>
          </a:xfrm>
        </p:spPr>
      </p:pic>
    </p:spTree>
    <p:extLst>
      <p:ext uri="{BB962C8B-B14F-4D97-AF65-F5344CB8AC3E}">
        <p14:creationId xmlns:p14="http://schemas.microsoft.com/office/powerpoint/2010/main" val="4022794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5DB9-E757-17C9-F027-D950A32A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01700" y="1429138"/>
            <a:ext cx="2135643" cy="1447800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13A300E-FBEF-7B9A-17EE-D25EF52AA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66760"/>
            <a:ext cx="5781706" cy="472447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B785E-67AE-1EF0-233A-9FEDF117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5665" y="317241"/>
            <a:ext cx="4970106" cy="6127101"/>
          </a:xfrm>
        </p:spPr>
        <p:txBody>
          <a:bodyPr/>
          <a:lstStyle/>
          <a:p>
            <a:r>
              <a:rPr lang="en-US" sz="1600" b="1" dirty="0" err="1"/>
              <a:t>Impactul</a:t>
            </a:r>
            <a:r>
              <a:rPr lang="en-US" sz="1600" b="1" dirty="0"/>
              <a:t> IA </a:t>
            </a:r>
            <a:r>
              <a:rPr lang="en-US" sz="1600" b="1" dirty="0" err="1"/>
              <a:t>asupra</a:t>
            </a:r>
            <a:r>
              <a:rPr lang="en-US" sz="1600" b="1" dirty="0"/>
              <a:t> EDUCAȚIEI</a:t>
            </a:r>
            <a:endParaRPr lang="en-US" sz="1600" dirty="0"/>
          </a:p>
          <a:p>
            <a:pPr>
              <a:buNone/>
            </a:pPr>
            <a:r>
              <a:rPr lang="en-US" sz="1600" dirty="0" err="1"/>
              <a:t>Educația</a:t>
            </a:r>
            <a:r>
              <a:rPr lang="en-US" sz="1600" dirty="0"/>
              <a:t> </a:t>
            </a:r>
            <a:r>
              <a:rPr lang="en-US" sz="1600" dirty="0" err="1"/>
              <a:t>este</a:t>
            </a:r>
            <a:r>
              <a:rPr lang="en-US" sz="1600" dirty="0"/>
              <a:t> </a:t>
            </a:r>
            <a:r>
              <a:rPr lang="en-US" sz="1600" dirty="0" err="1"/>
              <a:t>unul</a:t>
            </a:r>
            <a:r>
              <a:rPr lang="en-US" sz="1600" dirty="0"/>
              <a:t> </a:t>
            </a:r>
            <a:r>
              <a:rPr lang="en-US" sz="1600" dirty="0" err="1"/>
              <a:t>dintre</a:t>
            </a:r>
            <a:r>
              <a:rPr lang="en-US" sz="1600" dirty="0"/>
              <a:t> </a:t>
            </a:r>
            <a:r>
              <a:rPr lang="en-US" sz="1600" dirty="0" err="1"/>
              <a:t>domeniile</a:t>
            </a:r>
            <a:r>
              <a:rPr lang="en-US" sz="1600" dirty="0"/>
              <a:t> </a:t>
            </a:r>
            <a:r>
              <a:rPr lang="en-US" sz="1600" dirty="0" err="1"/>
              <a:t>unde</a:t>
            </a:r>
            <a:r>
              <a:rPr lang="en-US" sz="1600" dirty="0"/>
              <a:t> IA are un </a:t>
            </a:r>
            <a:r>
              <a:rPr lang="en-US" sz="1600" dirty="0" err="1"/>
              <a:t>potențial</a:t>
            </a:r>
            <a:r>
              <a:rPr lang="en-US" sz="1600" dirty="0"/>
              <a:t> </a:t>
            </a:r>
            <a:r>
              <a:rPr lang="en-US" sz="1600" dirty="0" err="1"/>
              <a:t>uriaș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 err="1"/>
              <a:t>Exemple</a:t>
            </a:r>
            <a:r>
              <a:rPr lang="en-US" sz="1600" b="1" dirty="0"/>
              <a:t> </a:t>
            </a:r>
            <a:r>
              <a:rPr lang="en-US" sz="1600" b="1" dirty="0" err="1"/>
              <a:t>specifice</a:t>
            </a:r>
            <a:r>
              <a:rPr lang="en-US" sz="1600" b="1" dirty="0"/>
              <a:t>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Google Classroom </a:t>
            </a:r>
            <a:r>
              <a:rPr lang="en-US" sz="1600" dirty="0" err="1"/>
              <a:t>oferă</a:t>
            </a:r>
            <a:r>
              <a:rPr lang="en-US" sz="1600" dirty="0"/>
              <a:t> </a:t>
            </a:r>
            <a:r>
              <a:rPr lang="en-US" sz="1600" dirty="0" err="1"/>
              <a:t>sugestii</a:t>
            </a:r>
            <a:r>
              <a:rPr lang="en-US" sz="1600" dirty="0"/>
              <a:t> automate </a:t>
            </a:r>
            <a:r>
              <a:rPr lang="en-US" sz="1600" dirty="0" err="1"/>
              <a:t>pentru</a:t>
            </a:r>
            <a:r>
              <a:rPr lang="en-US" sz="1600" dirty="0"/>
              <a:t> </a:t>
            </a:r>
            <a:r>
              <a:rPr lang="en-US" sz="1600" dirty="0" err="1"/>
              <a:t>teme</a:t>
            </a:r>
            <a:r>
              <a:rPr lang="en-US" sz="1600" dirty="0"/>
              <a:t> </a:t>
            </a:r>
            <a:r>
              <a:rPr lang="en-US" sz="1600" dirty="0" err="1"/>
              <a:t>și</a:t>
            </a:r>
            <a:r>
              <a:rPr lang="en-US" sz="1600" dirty="0"/>
              <a:t> </a:t>
            </a:r>
            <a:r>
              <a:rPr lang="en-US" sz="1600" dirty="0" err="1"/>
              <a:t>organizare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Aplicații</a:t>
            </a:r>
            <a:r>
              <a:rPr lang="en-US" sz="1600" dirty="0"/>
              <a:t> ca Grammarly </a:t>
            </a:r>
            <a:r>
              <a:rPr lang="en-US" sz="1600" dirty="0" err="1"/>
              <a:t>ajută</a:t>
            </a:r>
            <a:r>
              <a:rPr lang="en-US" sz="1600" dirty="0"/>
              <a:t> </a:t>
            </a:r>
            <a:r>
              <a:rPr lang="en-US" sz="1600" dirty="0" err="1"/>
              <a:t>elevii</a:t>
            </a:r>
            <a:r>
              <a:rPr lang="en-US" sz="1600" dirty="0"/>
              <a:t> </a:t>
            </a:r>
            <a:r>
              <a:rPr lang="en-US" sz="1600" dirty="0" err="1"/>
              <a:t>să</a:t>
            </a:r>
            <a:r>
              <a:rPr lang="en-US" sz="1600" dirty="0"/>
              <a:t> </a:t>
            </a:r>
            <a:r>
              <a:rPr lang="en-US" sz="1600" dirty="0" err="1"/>
              <a:t>scrie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corect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Sisteme</a:t>
            </a:r>
            <a:r>
              <a:rPr lang="en-US" sz="1600" dirty="0"/>
              <a:t> de </a:t>
            </a:r>
            <a:r>
              <a:rPr lang="en-US" sz="1600" dirty="0" err="1"/>
              <a:t>învățare</a:t>
            </a:r>
            <a:r>
              <a:rPr lang="en-US" sz="1600" dirty="0"/>
              <a:t> </a:t>
            </a:r>
            <a:r>
              <a:rPr lang="en-US" sz="1600" dirty="0" err="1"/>
              <a:t>adaptivă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care </a:t>
            </a:r>
            <a:r>
              <a:rPr lang="en-US" sz="1600" dirty="0" err="1"/>
              <a:t>dificultatea</a:t>
            </a:r>
            <a:r>
              <a:rPr lang="en-US" sz="1600" dirty="0"/>
              <a:t> </a:t>
            </a:r>
            <a:r>
              <a:rPr lang="en-US" sz="1600" dirty="0" err="1"/>
              <a:t>exercițiilor</a:t>
            </a:r>
            <a:r>
              <a:rPr lang="en-US" sz="1600" dirty="0"/>
              <a:t> se </a:t>
            </a:r>
            <a:r>
              <a:rPr lang="en-US" sz="1600" dirty="0" err="1"/>
              <a:t>ajustează</a:t>
            </a:r>
            <a:r>
              <a:rPr lang="en-US" sz="1600" dirty="0"/>
              <a:t> automat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funcție</a:t>
            </a:r>
            <a:r>
              <a:rPr lang="en-US" sz="1600" dirty="0"/>
              <a:t> de </a:t>
            </a:r>
            <a:r>
              <a:rPr lang="en-US" sz="1600" dirty="0" err="1"/>
              <a:t>performanța</a:t>
            </a:r>
            <a:r>
              <a:rPr lang="en-US" sz="1600" dirty="0"/>
              <a:t> </a:t>
            </a:r>
            <a:r>
              <a:rPr lang="en-US" sz="1600" dirty="0" err="1"/>
              <a:t>elevului</a:t>
            </a:r>
            <a:r>
              <a:rPr lang="en-US" sz="1600" dirty="0"/>
              <a:t>.</a:t>
            </a:r>
          </a:p>
          <a:p>
            <a:pPr>
              <a:buNone/>
            </a:pPr>
            <a:r>
              <a:rPr lang="en-US" sz="1600" b="1" dirty="0"/>
              <a:t>Impact: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Elevii</a:t>
            </a:r>
            <a:r>
              <a:rPr lang="en-US" sz="1600" dirty="0"/>
              <a:t> pot </a:t>
            </a:r>
            <a:r>
              <a:rPr lang="en-US" sz="1600" dirty="0" err="1"/>
              <a:t>învăța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ritmul</a:t>
            </a:r>
            <a:r>
              <a:rPr lang="en-US" sz="1600" dirty="0"/>
              <a:t> </a:t>
            </a:r>
            <a:r>
              <a:rPr lang="en-US" sz="1600" dirty="0" err="1"/>
              <a:t>propriu</a:t>
            </a:r>
            <a:r>
              <a:rPr lang="en-U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err="1"/>
              <a:t>Profesorii</a:t>
            </a:r>
            <a:r>
              <a:rPr lang="en-US" sz="1600" dirty="0"/>
              <a:t> pot </a:t>
            </a:r>
            <a:r>
              <a:rPr lang="en-US" sz="1600" dirty="0" err="1"/>
              <a:t>dedica</a:t>
            </a:r>
            <a:r>
              <a:rPr lang="en-US" sz="1600" dirty="0"/>
              <a:t> </a:t>
            </a:r>
            <a:r>
              <a:rPr lang="en-US" sz="1600" dirty="0" err="1"/>
              <a:t>mai</a:t>
            </a:r>
            <a:r>
              <a:rPr lang="en-US" sz="1600" dirty="0"/>
              <a:t> </a:t>
            </a:r>
            <a:r>
              <a:rPr lang="en-US" sz="1600" dirty="0" err="1"/>
              <a:t>mult</a:t>
            </a:r>
            <a:r>
              <a:rPr lang="en-US" sz="1600" dirty="0"/>
              <a:t> </a:t>
            </a:r>
            <a:r>
              <a:rPr lang="en-US" sz="1600" dirty="0" err="1"/>
              <a:t>timp</a:t>
            </a:r>
            <a:r>
              <a:rPr lang="en-US" sz="1600" dirty="0"/>
              <a:t> </a:t>
            </a:r>
            <a:r>
              <a:rPr lang="en-US" sz="1600" dirty="0" err="1"/>
              <a:t>activităților</a:t>
            </a:r>
            <a:r>
              <a:rPr lang="en-US" sz="1600" dirty="0"/>
              <a:t> creative.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Se </a:t>
            </a:r>
            <a:r>
              <a:rPr lang="en-US" sz="1600" dirty="0" err="1"/>
              <a:t>reduc</a:t>
            </a:r>
            <a:r>
              <a:rPr lang="en-US" sz="1600" dirty="0"/>
              <a:t> </a:t>
            </a:r>
            <a:r>
              <a:rPr lang="en-US" sz="1600" dirty="0" err="1"/>
              <a:t>inegalitățile</a:t>
            </a:r>
            <a:r>
              <a:rPr lang="en-US" sz="1600" dirty="0"/>
              <a:t> </a:t>
            </a:r>
            <a:r>
              <a:rPr lang="en-US" sz="1600" dirty="0" err="1"/>
              <a:t>în</a:t>
            </a:r>
            <a:r>
              <a:rPr lang="en-US" sz="1600" dirty="0"/>
              <a:t> </a:t>
            </a:r>
            <a:r>
              <a:rPr lang="en-US" sz="1600" dirty="0" err="1"/>
              <a:t>educație</a:t>
            </a:r>
            <a:r>
              <a:rPr lang="en-US" sz="1600" dirty="0"/>
              <a:t> </a:t>
            </a:r>
            <a:r>
              <a:rPr lang="en-US" sz="1600" dirty="0" err="1"/>
              <a:t>prin</a:t>
            </a:r>
            <a:r>
              <a:rPr lang="en-US" sz="1600" dirty="0"/>
              <a:t> </a:t>
            </a:r>
            <a:r>
              <a:rPr lang="en-US" sz="1600" dirty="0" err="1"/>
              <a:t>acces</a:t>
            </a:r>
            <a:r>
              <a:rPr lang="en-US" sz="1600" dirty="0"/>
              <a:t> la </a:t>
            </a:r>
            <a:r>
              <a:rPr lang="en-US" sz="1600" dirty="0" err="1"/>
              <a:t>resurse</a:t>
            </a:r>
            <a:r>
              <a:rPr lang="en-US" sz="1600" dirty="0"/>
              <a:t> </a:t>
            </a:r>
            <a:r>
              <a:rPr lang="en-US" sz="1600" dirty="0" err="1"/>
              <a:t>digitale</a:t>
            </a:r>
            <a:r>
              <a:rPr lang="en-US" sz="16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678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</TotalTime>
  <Words>687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Proiect IA</vt:lpstr>
      <vt:lpstr> </vt:lpstr>
      <vt:lpstr> </vt:lpstr>
      <vt:lpstr> </vt:lpstr>
      <vt:lpstr> </vt:lpstr>
      <vt:lpstr> </vt:lpstr>
      <vt:lpstr> </vt:lpstr>
      <vt:lpstr> 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trifaandrei28@gmail.com</dc:creator>
  <cp:lastModifiedBy>trifaandrei28@gmail.com</cp:lastModifiedBy>
  <cp:revision>7</cp:revision>
  <dcterms:created xsi:type="dcterms:W3CDTF">2025-05-29T15:31:28Z</dcterms:created>
  <dcterms:modified xsi:type="dcterms:W3CDTF">2025-05-29T17:35:11Z</dcterms:modified>
</cp:coreProperties>
</file>