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F7"/>
    <a:srgbClr val="EFACF1"/>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86395" autoAdjust="0"/>
  </p:normalViewPr>
  <p:slideViewPr>
    <p:cSldViewPr snapToGrid="0" snapToObjects="1">
      <p:cViewPr varScale="1">
        <p:scale>
          <a:sx n="109" d="100"/>
          <a:sy n="109" d="100"/>
        </p:scale>
        <p:origin x="216" y="2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C6A33-35BF-A44F-8C2E-8BEA482FFD42}" type="datetimeFigureOut">
              <a:rPr lang="en-US" smtClean="0"/>
              <a:t>6/18/23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A61EB4-7C05-2741-ACC3-B80F90B900C7}" type="slidenum">
              <a:rPr lang="en-US" smtClean="0"/>
              <a:t>‹#›</a:t>
            </a:fld>
            <a:endParaRPr lang="en-US"/>
          </a:p>
        </p:txBody>
      </p:sp>
    </p:spTree>
    <p:extLst>
      <p:ext uri="{BB962C8B-B14F-4D97-AF65-F5344CB8AC3E}">
        <p14:creationId xmlns:p14="http://schemas.microsoft.com/office/powerpoint/2010/main" val="3640270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Sales</a:t>
            </a:r>
            <a:endParaRPr dirty="0"/>
          </a:p>
          <a:p>
            <a:r>
              <a:rPr b="0" dirty="0"/>
              <a:t>No alt text provided</a:t>
            </a:r>
            <a:endParaRPr dirty="0"/>
          </a:p>
          <a:p>
            <a:endParaRPr dirty="0"/>
          </a:p>
          <a:p>
            <a:r>
              <a:rPr b="1" dirty="0"/>
              <a:t>Total Quantity</a:t>
            </a:r>
            <a:endParaRPr dirty="0"/>
          </a:p>
          <a:p>
            <a:r>
              <a:rPr b="0" dirty="0"/>
              <a:t>No alt text provided</a:t>
            </a:r>
            <a:endParaRPr dirty="0"/>
          </a:p>
          <a:p>
            <a:endParaRPr dirty="0"/>
          </a:p>
          <a:p>
            <a:r>
              <a:rPr b="1" dirty="0"/>
              <a:t>Year</a:t>
            </a:r>
            <a:endParaRPr dirty="0"/>
          </a:p>
          <a:p>
            <a:r>
              <a:rPr b="0" dirty="0"/>
              <a:t>Use CMD/ CTRL for multi-select</a:t>
            </a:r>
            <a:endParaRPr dirty="0"/>
          </a:p>
          <a:p>
            <a:endParaRPr dirty="0"/>
          </a:p>
          <a:p>
            <a:r>
              <a:rPr b="1" dirty="0"/>
              <a:t>Sales by Region</a:t>
            </a:r>
            <a:endParaRPr dirty="0"/>
          </a:p>
          <a:p>
            <a:r>
              <a:rPr b="0" dirty="0"/>
              <a:t>No alt text provided</a:t>
            </a:r>
            <a:endParaRPr dirty="0"/>
          </a:p>
          <a:p>
            <a:endParaRPr dirty="0"/>
          </a:p>
          <a:p>
            <a:r>
              <a:rPr b="1" dirty="0"/>
              <a:t>Total Orders</a:t>
            </a:r>
            <a:endParaRPr dirty="0"/>
          </a:p>
          <a:p>
            <a:r>
              <a:rPr b="0" dirty="0"/>
              <a:t>No alt text provided</a:t>
            </a:r>
            <a:endParaRPr dirty="0"/>
          </a:p>
          <a:p>
            <a:endParaRPr dirty="0"/>
          </a:p>
          <a:p>
            <a:r>
              <a:rPr b="1" dirty="0"/>
              <a:t>Most Profitable Products</a:t>
            </a:r>
            <a:endParaRPr dirty="0"/>
          </a:p>
          <a:p>
            <a:r>
              <a:rPr b="0" dirty="0"/>
              <a:t>No alt text provided</a:t>
            </a:r>
            <a:endParaRPr dirty="0"/>
          </a:p>
          <a:p>
            <a:endParaRPr dirty="0"/>
          </a:p>
          <a:p>
            <a:r>
              <a:rPr b="1" dirty="0"/>
              <a:t>Total Profit</a:t>
            </a:r>
            <a:endParaRPr dirty="0"/>
          </a:p>
          <a:p>
            <a:r>
              <a:rPr b="0" dirty="0"/>
              <a:t>No alt text provided</a:t>
            </a:r>
            <a:endParaRPr dirty="0"/>
          </a:p>
          <a:p>
            <a:endParaRPr dirty="0"/>
          </a:p>
          <a:p>
            <a:r>
              <a:rPr b="1" dirty="0"/>
              <a:t>Sales by Category</a:t>
            </a:r>
            <a:endParaRPr dirty="0"/>
          </a:p>
          <a:p>
            <a:r>
              <a:rPr b="0" dirty="0"/>
              <a:t>No alt text provided</a:t>
            </a:r>
            <a:endParaRPr dirty="0"/>
          </a:p>
          <a:p>
            <a:endParaRPr dirty="0"/>
          </a:p>
          <a:p>
            <a:r>
              <a:rPr b="1" dirty="0"/>
              <a:t>Sales by Market (Continent)</a:t>
            </a:r>
            <a:endParaRPr dirty="0"/>
          </a:p>
          <a:p>
            <a:r>
              <a:rPr b="0" dirty="0"/>
              <a:t>No alt text provided</a:t>
            </a:r>
            <a:endParaRPr dirty="0"/>
          </a:p>
          <a:p>
            <a:endParaRPr dirty="0"/>
          </a:p>
          <a:p>
            <a:r>
              <a:rPr b="1" dirty="0"/>
              <a:t>Least Profitable Products</a:t>
            </a:r>
            <a:endParaRPr dirty="0"/>
          </a:p>
          <a:p>
            <a:r>
              <a:rPr b="0" dirty="0"/>
              <a:t>No alt text provided</a:t>
            </a:r>
            <a:endParaRPr dirty="0"/>
          </a:p>
          <a:p>
            <a:endParaRPr dirty="0"/>
          </a:p>
          <a:p>
            <a:r>
              <a:rPr b="1" dirty="0"/>
              <a:t>Sales and Profit by Month</a:t>
            </a:r>
            <a:endParaRPr dirty="0"/>
          </a:p>
          <a:p>
            <a:r>
              <a:rPr b="0" dirty="0"/>
              <a:t>No alt text provided</a:t>
            </a:r>
            <a:endParaRPr dirty="0"/>
          </a:p>
          <a:p>
            <a:endParaRPr dirty="0"/>
          </a:p>
          <a:p>
            <a:r>
              <a:rPr b="1" dirty="0"/>
              <a:t>Data source: https://powerbidocs.com/wp-content/uploads/2021/01/global_superstore_2016.xlsx</a:t>
            </a:r>
            <a:endParaRPr dirty="0"/>
          </a:p>
          <a:p>
            <a:r>
              <a:rPr b="0" dirty="0"/>
              <a:t>No alt text provided</a:t>
            </a:r>
            <a:endParaRPr dirty="0"/>
          </a:p>
          <a:p>
            <a:endParaRPr dirty="0"/>
          </a:p>
          <a:p>
            <a:r>
              <a:rPr b="1" dirty="0"/>
              <a:t>Global Store Sales Analysis</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6/18/23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68eb6923-5afe-4c4d-a513-1af0ca3ad3ec?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68eb6923-5afe-4c4d-a513-1af0ca3ad3ec/?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176"/>
            <a:ext cx="12192000" cy="6858000"/>
          </a:xfrm>
          <a:prstGeom prst="rect">
            <a:avLst/>
          </a:prstGeom>
        </p:spPr>
      </p:pic>
      <p:sp>
        <p:nvSpPr>
          <p:cNvPr id="12" name="Title 1"/>
          <p:cNvSpPr txBox="1">
            <a:spLocks noGrp="1"/>
          </p:cNvSpPr>
          <p:nvPr>
            <p:ph type="title" idx="4294967295"/>
          </p:nvPr>
        </p:nvSpPr>
        <p:spPr>
          <a:xfrm>
            <a:off x="810584" y="2982149"/>
            <a:ext cx="9013354"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accent1">
                    <a:lumMod val="40000"/>
                    <a:lumOff val="60000"/>
                  </a:schemeClr>
                </a:solidFill>
                <a:effectLst/>
                <a:uLnTx/>
                <a:uFillTx/>
                <a:latin typeface="Segoe UI Light" charset="0"/>
                <a:ea typeface="Segoe UI Light" charset="0"/>
                <a:cs typeface="Segoe UI Light" charset="0"/>
              </a:rPr>
              <a:t>Global Store Sales Analysis (Power BI)</a:t>
            </a:r>
            <a:b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br>
            <a:r>
              <a:rPr kumimoji="0" lang="en-US" sz="2800" b="0" i="0" u="none" strike="noStrike" kern="1200" cap="none" spc="0" normalizeH="0" baseline="0" noProof="0" dirty="0" err="1">
                <a:ln>
                  <a:noFill/>
                </a:ln>
                <a:solidFill>
                  <a:srgbClr val="F4AFF7"/>
                </a:solidFill>
                <a:effectLst/>
                <a:uLnTx/>
                <a:uFillTx/>
                <a:latin typeface="Segoe UI Light" charset="0"/>
                <a:ea typeface="Segoe UI Light" charset="0"/>
                <a:cs typeface="Segoe UI Light" charset="0"/>
              </a:rPr>
              <a:t>Tonmoy</a:t>
            </a:r>
            <a:r>
              <a:rPr kumimoji="0" lang="en-US" sz="2800" b="0" i="0" u="none" strike="noStrike" kern="1200" cap="none" spc="0" normalizeH="0" baseline="0" noProof="0" dirty="0">
                <a:ln>
                  <a:noFill/>
                </a:ln>
                <a:solidFill>
                  <a:srgbClr val="F4AFF7"/>
                </a:solidFill>
                <a:effectLst/>
                <a:uLnTx/>
                <a:uFillTx/>
                <a:latin typeface="Segoe UI Light" charset="0"/>
                <a:ea typeface="Segoe UI Light" charset="0"/>
                <a:cs typeface="Segoe UI Light" charset="0"/>
              </a:rPr>
              <a:t> Dey</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6/18/2023 9:48:27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6/18/2023 4:46:18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Sales ,Total Quantity ,Year ,Sales by Region ,Total Orders ,Most Profitable Products ,Total Profit ,Sales by Category ,Sales by Market (Continent) ,Least Profitable Products ,Sales and Profit by Month ,Data source: https://powerbidocs.com/wp-content/uploads/2021/01/global_superstore_2016.xlsx ,Global Store Sales Analysis. Please refer to the notes on this slide for details">
            <a:hlinkClick r:id="rId3"/>
          </p:cNvPr>
          <p:cNvPicPr>
            <a:picLocks noChangeAspect="1"/>
          </p:cNvPicPr>
          <p:nvPr/>
        </p:nvPicPr>
        <p:blipFill>
          <a:blip r:embed="rId4"/>
          <a:stretch>
            <a:fillRect/>
          </a:stretch>
        </p:blipFill>
        <p:spPr>
          <a:xfrm>
            <a:off x="161925" y="0"/>
            <a:ext cx="11858625" cy="6848475"/>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144</Words>
  <Application>Microsoft Macintosh PowerPoint</Application>
  <PresentationFormat>Widescreen</PresentationFormat>
  <Paragraphs>45</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Light</vt:lpstr>
      <vt:lpstr>Segoe UI Semibold</vt:lpstr>
      <vt:lpstr>Custom Design</vt:lpstr>
      <vt:lpstr>Global Store Sales Analysis (Power BI) Tonmoy Dey</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Tonmoy Dey</cp:lastModifiedBy>
  <cp:revision>6</cp:revision>
  <dcterms:created xsi:type="dcterms:W3CDTF">2016-09-04T11:54:55Z</dcterms:created>
  <dcterms:modified xsi:type="dcterms:W3CDTF">2023-06-18T21:51:15Z</dcterms:modified>
</cp:coreProperties>
</file>