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B84534-4624-4B9D-B20B-00D0D5765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Covid19</a:t>
            </a:r>
            <a:r>
              <a:rPr lang="en-US" dirty="0"/>
              <a:t> </a:t>
            </a:r>
            <a:r>
              <a:rPr dirty="0"/>
              <a:t>Data</a:t>
            </a:r>
            <a:r>
              <a:rPr lang="en-US" dirty="0"/>
              <a:t> </a:t>
            </a:r>
            <a:r>
              <a:rPr dirty="0"/>
              <a:t>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91E9672-0E8F-470E-BD47-F162F7BB2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D1B9E24-ED2B-4718-9106-01F2065C1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Covid19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/>
  <cp:lastModifiedBy>Tonmoy Dey</cp:lastModifiedBy>
  <cp:revision>1</cp:revision>
  <dcterms:created xsi:type="dcterms:W3CDTF">2023-05-18T16:21:21Z</dcterms:created>
  <dcterms:modified xsi:type="dcterms:W3CDTF">2023-05-18T16:22:39Z</dcterms:modified>
</cp:coreProperties>
</file>